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8" r:id="rId2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algn="l" rtl="0" fontAlgn="base">
      <a:spcBef>
        <a:spcPct val="2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  <a:srgbClr val="3333FF"/>
    <a:srgbClr val="008000"/>
    <a:srgbClr val="996600"/>
    <a:srgbClr val="FF9900"/>
    <a:srgbClr val="FFFF66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81227" autoAdjust="0"/>
  </p:normalViewPr>
  <p:slideViewPr>
    <p:cSldViewPr>
      <p:cViewPr varScale="1">
        <p:scale>
          <a:sx n="68" d="100"/>
          <a:sy n="68" d="100"/>
        </p:scale>
        <p:origin x="-1819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30" d="100"/>
          <a:sy n="130" d="100"/>
        </p:scale>
        <p:origin x="-1675" y="-5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34B214-AD15-494E-92F2-28B851D7563F}" type="datetimeFigureOut">
              <a:rPr lang="en-US" smtClean="0"/>
              <a:t>11/25/2015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712EB-ABBA-4CDF-9B02-D8187DE26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657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i="1" dirty="0" smtClean="0"/>
              <a:t>619 Involvement in State SSIPs FFY 2013 (2013-2014)</a:t>
            </a:r>
          </a:p>
          <a:p>
            <a:endParaRPr lang="en-US" sz="900" i="1" dirty="0"/>
          </a:p>
          <a:p>
            <a:r>
              <a:rPr lang="en-US" sz="900" i="1" dirty="0" smtClean="0"/>
              <a:t>Included in the development of the Part B SSIP: AL, AR, AS, AZ, DE, GA, IA, KS, LA, MS, NE, NY, OH, PW, SC, TN, WI</a:t>
            </a:r>
          </a:p>
          <a:p>
            <a:endParaRPr lang="en-US" sz="900" i="1" dirty="0"/>
          </a:p>
          <a:p>
            <a:r>
              <a:rPr lang="en-US" sz="900" i="1" dirty="0" smtClean="0"/>
              <a:t>Included in the SIMR for the Part C SSIP: MN, </a:t>
            </a:r>
            <a:r>
              <a:rPr lang="en-US" sz="900" i="1" dirty="0" smtClean="0"/>
              <a:t>PA, OR</a:t>
            </a:r>
            <a:endParaRPr lang="en-US" sz="900" i="1" dirty="0" smtClean="0"/>
          </a:p>
          <a:p>
            <a:endParaRPr lang="en-US" sz="900" i="1" dirty="0"/>
          </a:p>
          <a:p>
            <a:r>
              <a:rPr lang="en-US" sz="900" i="1" dirty="0" smtClean="0"/>
              <a:t>Focus of the Part B SSIP: MA, NH</a:t>
            </a:r>
          </a:p>
          <a:p>
            <a:endParaRPr lang="en-US" sz="900" i="1" dirty="0"/>
          </a:p>
          <a:p>
            <a:r>
              <a:rPr lang="en-US" sz="900" i="1" dirty="0" smtClean="0"/>
              <a:t>Not included in the development of the SSIP: AK, CA, CO, CT, DC, FL, FM, GU, HI, ID, IL, IN, KY, MD, ME, MH, MI, MO, MP, MT, NC, ND, NJ, NM, NV, OK</a:t>
            </a:r>
            <a:r>
              <a:rPr lang="en-US" sz="900" i="1" smtClean="0"/>
              <a:t>, </a:t>
            </a:r>
            <a:r>
              <a:rPr lang="en-US" sz="900" i="1" smtClean="0"/>
              <a:t>PR</a:t>
            </a:r>
            <a:r>
              <a:rPr lang="en-US" sz="900" i="1" dirty="0" smtClean="0"/>
              <a:t>, RI, SD, TX, UT, VA, VI, VT, WA, WV, WY</a:t>
            </a:r>
          </a:p>
          <a:p>
            <a:endParaRPr lang="en-US" sz="900" i="1" dirty="0"/>
          </a:p>
          <a:p>
            <a:endParaRPr lang="en-US" sz="9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712EB-ABBA-4CDF-9B02-D8187DE265D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73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05194-A4D1-445D-8437-04B0E4ADF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708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EF80F-A40F-453E-9F5F-2B6904EAD0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371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3E0DB-73D2-425C-AEC0-6535B42AEB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418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BBDCA-41CF-42EA-8E3C-C181EF6AA5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427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52566-248B-44BE-A965-E3E19D05BD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369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4CCCD-C5B7-44AD-BF3D-4F562AF691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75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F2696-295E-4968-8E69-A7DDD6EC4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266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D8DBF-0C57-403C-BAF1-6CC396A8C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05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08303-EDDE-46D6-85A2-B10B7754B6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009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CE6BD-9249-4C47-ACAC-6537BE5B8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8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03D1A-98AB-4597-BD97-5748491BD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356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B1197DA1-D69A-468B-99A2-6EB068D35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5738" y="3941743"/>
            <a:ext cx="504825" cy="609600"/>
          </a:xfrm>
          <a:prstGeom prst="rect">
            <a:avLst/>
          </a:prstGeom>
        </p:spPr>
      </p:pic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524000" y="4786313"/>
            <a:ext cx="3810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00" dirty="0"/>
              <a:t>MH</a:t>
            </a:r>
          </a:p>
        </p:txBody>
      </p:sp>
      <p:sp>
        <p:nvSpPr>
          <p:cNvPr id="2051" name="AutoShape 3"/>
          <p:cNvSpPr>
            <a:spLocks noChangeAspect="1" noChangeArrowheads="1" noTextEdit="1"/>
          </p:cNvSpPr>
          <p:nvPr/>
        </p:nvSpPr>
        <p:spPr bwMode="auto">
          <a:xfrm>
            <a:off x="1524000" y="838200"/>
            <a:ext cx="6705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" name="Freeform 4"/>
          <p:cNvSpPr>
            <a:spLocks/>
          </p:cNvSpPr>
          <p:nvPr/>
        </p:nvSpPr>
        <p:spPr bwMode="auto">
          <a:xfrm>
            <a:off x="2659063" y="2319338"/>
            <a:ext cx="719137" cy="955675"/>
          </a:xfrm>
          <a:custGeom>
            <a:avLst/>
            <a:gdLst>
              <a:gd name="T0" fmla="*/ 2147483647 w 618"/>
              <a:gd name="T1" fmla="*/ 0 h 753"/>
              <a:gd name="T2" fmla="*/ 2147483647 w 618"/>
              <a:gd name="T3" fmla="*/ 2147483647 h 753"/>
              <a:gd name="T4" fmla="*/ 2147483647 w 618"/>
              <a:gd name="T5" fmla="*/ 2147483647 h 753"/>
              <a:gd name="T6" fmla="*/ 2147483647 w 618"/>
              <a:gd name="T7" fmla="*/ 2147483647 h 753"/>
              <a:gd name="T8" fmla="*/ 2147483647 w 618"/>
              <a:gd name="T9" fmla="*/ 2147483647 h 753"/>
              <a:gd name="T10" fmla="*/ 0 w 618"/>
              <a:gd name="T11" fmla="*/ 2147483647 h 753"/>
              <a:gd name="T12" fmla="*/ 2147483647 w 618"/>
              <a:gd name="T13" fmla="*/ 0 h 753"/>
              <a:gd name="T14" fmla="*/ 2147483647 w 618"/>
              <a:gd name="T15" fmla="*/ 0 h 75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18"/>
              <a:gd name="T25" fmla="*/ 0 h 753"/>
              <a:gd name="T26" fmla="*/ 618 w 618"/>
              <a:gd name="T27" fmla="*/ 753 h 75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18" h="753">
                <a:moveTo>
                  <a:pt x="133" y="0"/>
                </a:moveTo>
                <a:lnTo>
                  <a:pt x="434" y="55"/>
                </a:lnTo>
                <a:lnTo>
                  <a:pt x="411" y="186"/>
                </a:lnTo>
                <a:lnTo>
                  <a:pt x="618" y="219"/>
                </a:lnTo>
                <a:lnTo>
                  <a:pt x="538" y="753"/>
                </a:lnTo>
                <a:lnTo>
                  <a:pt x="0" y="663"/>
                </a:lnTo>
                <a:lnTo>
                  <a:pt x="133" y="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" name="Freeform 5"/>
          <p:cNvSpPr>
            <a:spLocks/>
          </p:cNvSpPr>
          <p:nvPr/>
        </p:nvSpPr>
        <p:spPr bwMode="auto">
          <a:xfrm>
            <a:off x="1651000" y="1323975"/>
            <a:ext cx="1014413" cy="914400"/>
          </a:xfrm>
          <a:custGeom>
            <a:avLst/>
            <a:gdLst>
              <a:gd name="T0" fmla="*/ 0 w 871"/>
              <a:gd name="T1" fmla="*/ 2147483647 h 720"/>
              <a:gd name="T2" fmla="*/ 2147483647 w 871"/>
              <a:gd name="T3" fmla="*/ 2147483647 h 720"/>
              <a:gd name="T4" fmla="*/ 2147483647 w 871"/>
              <a:gd name="T5" fmla="*/ 2147483647 h 720"/>
              <a:gd name="T6" fmla="*/ 2147483647 w 871"/>
              <a:gd name="T7" fmla="*/ 0 h 720"/>
              <a:gd name="T8" fmla="*/ 2147483647 w 871"/>
              <a:gd name="T9" fmla="*/ 2147483647 h 720"/>
              <a:gd name="T10" fmla="*/ 2147483647 w 871"/>
              <a:gd name="T11" fmla="*/ 2147483647 h 720"/>
              <a:gd name="T12" fmla="*/ 2147483647 w 871"/>
              <a:gd name="T13" fmla="*/ 2147483647 h 720"/>
              <a:gd name="T14" fmla="*/ 2147483647 w 871"/>
              <a:gd name="T15" fmla="*/ 2147483647 h 720"/>
              <a:gd name="T16" fmla="*/ 2147483647 w 871"/>
              <a:gd name="T17" fmla="*/ 2147483647 h 720"/>
              <a:gd name="T18" fmla="*/ 2147483647 w 871"/>
              <a:gd name="T19" fmla="*/ 2147483647 h 720"/>
              <a:gd name="T20" fmla="*/ 2147483647 w 871"/>
              <a:gd name="T21" fmla="*/ 2147483647 h 720"/>
              <a:gd name="T22" fmla="*/ 2147483647 w 871"/>
              <a:gd name="T23" fmla="*/ 2147483647 h 720"/>
              <a:gd name="T24" fmla="*/ 2147483647 w 871"/>
              <a:gd name="T25" fmla="*/ 2147483647 h 720"/>
              <a:gd name="T26" fmla="*/ 2147483647 w 871"/>
              <a:gd name="T27" fmla="*/ 2147483647 h 720"/>
              <a:gd name="T28" fmla="*/ 2147483647 w 871"/>
              <a:gd name="T29" fmla="*/ 2147483647 h 720"/>
              <a:gd name="T30" fmla="*/ 2147483647 w 871"/>
              <a:gd name="T31" fmla="*/ 2147483647 h 720"/>
              <a:gd name="T32" fmla="*/ 2147483647 w 871"/>
              <a:gd name="T33" fmla="*/ 2147483647 h 720"/>
              <a:gd name="T34" fmla="*/ 2147483647 w 871"/>
              <a:gd name="T35" fmla="*/ 2147483647 h 720"/>
              <a:gd name="T36" fmla="*/ 2147483647 w 871"/>
              <a:gd name="T37" fmla="*/ 2147483647 h 720"/>
              <a:gd name="T38" fmla="*/ 2147483647 w 871"/>
              <a:gd name="T39" fmla="*/ 2147483647 h 720"/>
              <a:gd name="T40" fmla="*/ 2147483647 w 871"/>
              <a:gd name="T41" fmla="*/ 2147483647 h 720"/>
              <a:gd name="T42" fmla="*/ 2147483647 w 871"/>
              <a:gd name="T43" fmla="*/ 2147483647 h 720"/>
              <a:gd name="T44" fmla="*/ 0 w 871"/>
              <a:gd name="T45" fmla="*/ 2147483647 h 720"/>
              <a:gd name="T46" fmla="*/ 0 w 871"/>
              <a:gd name="T47" fmla="*/ 2147483647 h 72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871"/>
              <a:gd name="T73" fmla="*/ 0 h 720"/>
              <a:gd name="T74" fmla="*/ 871 w 871"/>
              <a:gd name="T75" fmla="*/ 720 h 72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871" h="720">
                <a:moveTo>
                  <a:pt x="0" y="538"/>
                </a:moveTo>
                <a:lnTo>
                  <a:pt x="38" y="355"/>
                </a:lnTo>
                <a:lnTo>
                  <a:pt x="82" y="302"/>
                </a:lnTo>
                <a:lnTo>
                  <a:pt x="188" y="0"/>
                </a:lnTo>
                <a:lnTo>
                  <a:pt x="244" y="15"/>
                </a:lnTo>
                <a:lnTo>
                  <a:pt x="246" y="29"/>
                </a:lnTo>
                <a:lnTo>
                  <a:pt x="259" y="30"/>
                </a:lnTo>
                <a:lnTo>
                  <a:pt x="325" y="135"/>
                </a:lnTo>
                <a:lnTo>
                  <a:pt x="400" y="131"/>
                </a:lnTo>
                <a:lnTo>
                  <a:pt x="455" y="156"/>
                </a:lnTo>
                <a:lnTo>
                  <a:pt x="481" y="152"/>
                </a:lnTo>
                <a:lnTo>
                  <a:pt x="649" y="156"/>
                </a:lnTo>
                <a:lnTo>
                  <a:pt x="839" y="200"/>
                </a:lnTo>
                <a:lnTo>
                  <a:pt x="848" y="222"/>
                </a:lnTo>
                <a:lnTo>
                  <a:pt x="871" y="255"/>
                </a:lnTo>
                <a:lnTo>
                  <a:pt x="806" y="354"/>
                </a:lnTo>
                <a:lnTo>
                  <a:pt x="765" y="390"/>
                </a:lnTo>
                <a:lnTo>
                  <a:pt x="759" y="416"/>
                </a:lnTo>
                <a:lnTo>
                  <a:pt x="784" y="443"/>
                </a:lnTo>
                <a:lnTo>
                  <a:pt x="757" y="504"/>
                </a:lnTo>
                <a:lnTo>
                  <a:pt x="704" y="720"/>
                </a:lnTo>
                <a:lnTo>
                  <a:pt x="409" y="650"/>
                </a:lnTo>
                <a:lnTo>
                  <a:pt x="0" y="538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Freeform 6"/>
          <p:cNvSpPr>
            <a:spLocks/>
          </p:cNvSpPr>
          <p:nvPr/>
        </p:nvSpPr>
        <p:spPr bwMode="auto">
          <a:xfrm>
            <a:off x="2006600" y="2151063"/>
            <a:ext cx="806450" cy="1328737"/>
          </a:xfrm>
          <a:custGeom>
            <a:avLst/>
            <a:gdLst>
              <a:gd name="T0" fmla="*/ 0 w 694"/>
              <a:gd name="T1" fmla="*/ 2147483647 h 1045"/>
              <a:gd name="T2" fmla="*/ 2147483647 w 694"/>
              <a:gd name="T3" fmla="*/ 2147483647 h 1045"/>
              <a:gd name="T4" fmla="*/ 2147483647 w 694"/>
              <a:gd name="T5" fmla="*/ 2147483647 h 1045"/>
              <a:gd name="T6" fmla="*/ 2147483647 w 694"/>
              <a:gd name="T7" fmla="*/ 2147483647 h 1045"/>
              <a:gd name="T8" fmla="*/ 2147483647 w 694"/>
              <a:gd name="T9" fmla="*/ 2147483647 h 1045"/>
              <a:gd name="T10" fmla="*/ 2147483647 w 694"/>
              <a:gd name="T11" fmla="*/ 2147483647 h 1045"/>
              <a:gd name="T12" fmla="*/ 2147483647 w 694"/>
              <a:gd name="T13" fmla="*/ 2147483647 h 1045"/>
              <a:gd name="T14" fmla="*/ 2147483647 w 694"/>
              <a:gd name="T15" fmla="*/ 2147483647 h 1045"/>
              <a:gd name="T16" fmla="*/ 2147483647 w 694"/>
              <a:gd name="T17" fmla="*/ 0 h 1045"/>
              <a:gd name="T18" fmla="*/ 0 w 694"/>
              <a:gd name="T19" fmla="*/ 2147483647 h 1045"/>
              <a:gd name="T20" fmla="*/ 0 w 694"/>
              <a:gd name="T21" fmla="*/ 2147483647 h 104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94"/>
              <a:gd name="T34" fmla="*/ 0 h 1045"/>
              <a:gd name="T35" fmla="*/ 694 w 694"/>
              <a:gd name="T36" fmla="*/ 1045 h 104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94" h="1045">
                <a:moveTo>
                  <a:pt x="0" y="384"/>
                </a:moveTo>
                <a:lnTo>
                  <a:pt x="441" y="1045"/>
                </a:lnTo>
                <a:lnTo>
                  <a:pt x="459" y="905"/>
                </a:lnTo>
                <a:lnTo>
                  <a:pt x="483" y="897"/>
                </a:lnTo>
                <a:lnTo>
                  <a:pt x="525" y="922"/>
                </a:lnTo>
                <a:lnTo>
                  <a:pt x="561" y="796"/>
                </a:lnTo>
                <a:lnTo>
                  <a:pt x="694" y="133"/>
                </a:lnTo>
                <a:lnTo>
                  <a:pt x="398" y="70"/>
                </a:lnTo>
                <a:lnTo>
                  <a:pt x="103" y="0"/>
                </a:lnTo>
                <a:lnTo>
                  <a:pt x="0" y="384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5" name="Freeform 7"/>
          <p:cNvSpPr>
            <a:spLocks/>
          </p:cNvSpPr>
          <p:nvPr/>
        </p:nvSpPr>
        <p:spPr bwMode="auto">
          <a:xfrm>
            <a:off x="2468563" y="1084263"/>
            <a:ext cx="760412" cy="1301750"/>
          </a:xfrm>
          <a:custGeom>
            <a:avLst/>
            <a:gdLst>
              <a:gd name="T0" fmla="*/ 0 w 654"/>
              <a:gd name="T1" fmla="*/ 2147483647 h 1024"/>
              <a:gd name="T2" fmla="*/ 2147483647 w 654"/>
              <a:gd name="T3" fmla="*/ 2147483647 h 1024"/>
              <a:gd name="T4" fmla="*/ 2147483647 w 654"/>
              <a:gd name="T5" fmla="*/ 2147483647 h 1024"/>
              <a:gd name="T6" fmla="*/ 2147483647 w 654"/>
              <a:gd name="T7" fmla="*/ 2147483647 h 1024"/>
              <a:gd name="T8" fmla="*/ 2147483647 w 654"/>
              <a:gd name="T9" fmla="*/ 2147483647 h 1024"/>
              <a:gd name="T10" fmla="*/ 2147483647 w 654"/>
              <a:gd name="T11" fmla="*/ 2147483647 h 1024"/>
              <a:gd name="T12" fmla="*/ 2147483647 w 654"/>
              <a:gd name="T13" fmla="*/ 2147483647 h 1024"/>
              <a:gd name="T14" fmla="*/ 2147483647 w 654"/>
              <a:gd name="T15" fmla="*/ 2147483647 h 1024"/>
              <a:gd name="T16" fmla="*/ 2147483647 w 654"/>
              <a:gd name="T17" fmla="*/ 2147483647 h 1024"/>
              <a:gd name="T18" fmla="*/ 2147483647 w 654"/>
              <a:gd name="T19" fmla="*/ 2147483647 h 1024"/>
              <a:gd name="T20" fmla="*/ 2147483647 w 654"/>
              <a:gd name="T21" fmla="*/ 0 h 1024"/>
              <a:gd name="T22" fmla="*/ 2147483647 w 654"/>
              <a:gd name="T23" fmla="*/ 2147483647 h 1024"/>
              <a:gd name="T24" fmla="*/ 2147483647 w 654"/>
              <a:gd name="T25" fmla="*/ 2147483647 h 1024"/>
              <a:gd name="T26" fmla="*/ 2147483647 w 654"/>
              <a:gd name="T27" fmla="*/ 2147483647 h 1024"/>
              <a:gd name="T28" fmla="*/ 2147483647 w 654"/>
              <a:gd name="T29" fmla="*/ 2147483647 h 1024"/>
              <a:gd name="T30" fmla="*/ 2147483647 w 654"/>
              <a:gd name="T31" fmla="*/ 2147483647 h 1024"/>
              <a:gd name="T32" fmla="*/ 2147483647 w 654"/>
              <a:gd name="T33" fmla="*/ 2147483647 h 1024"/>
              <a:gd name="T34" fmla="*/ 2147483647 w 654"/>
              <a:gd name="T35" fmla="*/ 2147483647 h 1024"/>
              <a:gd name="T36" fmla="*/ 2147483647 w 654"/>
              <a:gd name="T37" fmla="*/ 2147483647 h 1024"/>
              <a:gd name="T38" fmla="*/ 2147483647 w 654"/>
              <a:gd name="T39" fmla="*/ 2147483647 h 1024"/>
              <a:gd name="T40" fmla="*/ 2147483647 w 654"/>
              <a:gd name="T41" fmla="*/ 2147483647 h 1024"/>
              <a:gd name="T42" fmla="*/ 2147483647 w 654"/>
              <a:gd name="T43" fmla="*/ 2147483647 h 1024"/>
              <a:gd name="T44" fmla="*/ 2147483647 w 654"/>
              <a:gd name="T45" fmla="*/ 2147483647 h 1024"/>
              <a:gd name="T46" fmla="*/ 2147483647 w 654"/>
              <a:gd name="T47" fmla="*/ 2147483647 h 1024"/>
              <a:gd name="T48" fmla="*/ 2147483647 w 654"/>
              <a:gd name="T49" fmla="*/ 2147483647 h 1024"/>
              <a:gd name="T50" fmla="*/ 2147483647 w 654"/>
              <a:gd name="T51" fmla="*/ 2147483647 h 1024"/>
              <a:gd name="T52" fmla="*/ 2147483647 w 654"/>
              <a:gd name="T53" fmla="*/ 2147483647 h 1024"/>
              <a:gd name="T54" fmla="*/ 2147483647 w 654"/>
              <a:gd name="T55" fmla="*/ 2147483647 h 1024"/>
              <a:gd name="T56" fmla="*/ 2147483647 w 654"/>
              <a:gd name="T57" fmla="*/ 2147483647 h 1024"/>
              <a:gd name="T58" fmla="*/ 2147483647 w 654"/>
              <a:gd name="T59" fmla="*/ 2147483647 h 1024"/>
              <a:gd name="T60" fmla="*/ 2147483647 w 654"/>
              <a:gd name="T61" fmla="*/ 2147483647 h 1024"/>
              <a:gd name="T62" fmla="*/ 0 w 654"/>
              <a:gd name="T63" fmla="*/ 2147483647 h 1024"/>
              <a:gd name="T64" fmla="*/ 0 w 654"/>
              <a:gd name="T65" fmla="*/ 2147483647 h 1024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654"/>
              <a:gd name="T100" fmla="*/ 0 h 1024"/>
              <a:gd name="T101" fmla="*/ 654 w 654"/>
              <a:gd name="T102" fmla="*/ 1024 h 102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654" h="1024">
                <a:moveTo>
                  <a:pt x="0" y="908"/>
                </a:moveTo>
                <a:lnTo>
                  <a:pt x="53" y="692"/>
                </a:lnTo>
                <a:lnTo>
                  <a:pt x="80" y="631"/>
                </a:lnTo>
                <a:lnTo>
                  <a:pt x="55" y="604"/>
                </a:lnTo>
                <a:lnTo>
                  <a:pt x="61" y="578"/>
                </a:lnTo>
                <a:lnTo>
                  <a:pt x="102" y="542"/>
                </a:lnTo>
                <a:lnTo>
                  <a:pt x="167" y="443"/>
                </a:lnTo>
                <a:lnTo>
                  <a:pt x="144" y="410"/>
                </a:lnTo>
                <a:lnTo>
                  <a:pt x="135" y="388"/>
                </a:lnTo>
                <a:lnTo>
                  <a:pt x="139" y="332"/>
                </a:lnTo>
                <a:lnTo>
                  <a:pt x="218" y="0"/>
                </a:lnTo>
                <a:lnTo>
                  <a:pt x="304" y="17"/>
                </a:lnTo>
                <a:lnTo>
                  <a:pt x="275" y="148"/>
                </a:lnTo>
                <a:lnTo>
                  <a:pt x="294" y="194"/>
                </a:lnTo>
                <a:lnTo>
                  <a:pt x="296" y="222"/>
                </a:lnTo>
                <a:lnTo>
                  <a:pt x="287" y="228"/>
                </a:lnTo>
                <a:lnTo>
                  <a:pt x="319" y="258"/>
                </a:lnTo>
                <a:lnTo>
                  <a:pt x="353" y="342"/>
                </a:lnTo>
                <a:lnTo>
                  <a:pt x="365" y="416"/>
                </a:lnTo>
                <a:lnTo>
                  <a:pt x="370" y="456"/>
                </a:lnTo>
                <a:lnTo>
                  <a:pt x="346" y="494"/>
                </a:lnTo>
                <a:lnTo>
                  <a:pt x="363" y="511"/>
                </a:lnTo>
                <a:lnTo>
                  <a:pt x="408" y="486"/>
                </a:lnTo>
                <a:lnTo>
                  <a:pt x="439" y="618"/>
                </a:lnTo>
                <a:lnTo>
                  <a:pt x="460" y="623"/>
                </a:lnTo>
                <a:lnTo>
                  <a:pt x="464" y="661"/>
                </a:lnTo>
                <a:lnTo>
                  <a:pt x="523" y="677"/>
                </a:lnTo>
                <a:lnTo>
                  <a:pt x="614" y="678"/>
                </a:lnTo>
                <a:lnTo>
                  <a:pt x="654" y="696"/>
                </a:lnTo>
                <a:lnTo>
                  <a:pt x="597" y="1024"/>
                </a:lnTo>
                <a:lnTo>
                  <a:pt x="296" y="971"/>
                </a:lnTo>
                <a:lnTo>
                  <a:pt x="0" y="908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6" name="Freeform 8"/>
          <p:cNvSpPr>
            <a:spLocks/>
          </p:cNvSpPr>
          <p:nvPr/>
        </p:nvSpPr>
        <p:spPr bwMode="auto">
          <a:xfrm>
            <a:off x="2789238" y="1104900"/>
            <a:ext cx="1298575" cy="882650"/>
          </a:xfrm>
          <a:custGeom>
            <a:avLst/>
            <a:gdLst>
              <a:gd name="T0" fmla="*/ 2147483647 w 1118"/>
              <a:gd name="T1" fmla="*/ 2147483647 h 694"/>
              <a:gd name="T2" fmla="*/ 2147483647 w 1118"/>
              <a:gd name="T3" fmla="*/ 2147483647 h 694"/>
              <a:gd name="T4" fmla="*/ 2147483647 w 1118"/>
              <a:gd name="T5" fmla="*/ 2147483647 h 694"/>
              <a:gd name="T6" fmla="*/ 2147483647 w 1118"/>
              <a:gd name="T7" fmla="*/ 2147483647 h 694"/>
              <a:gd name="T8" fmla="*/ 2147483647 w 1118"/>
              <a:gd name="T9" fmla="*/ 2147483647 h 694"/>
              <a:gd name="T10" fmla="*/ 2147483647 w 1118"/>
              <a:gd name="T11" fmla="*/ 2147483647 h 694"/>
              <a:gd name="T12" fmla="*/ 2147483647 w 1118"/>
              <a:gd name="T13" fmla="*/ 2147483647 h 694"/>
              <a:gd name="T14" fmla="*/ 2147483647 w 1118"/>
              <a:gd name="T15" fmla="*/ 2147483647 h 694"/>
              <a:gd name="T16" fmla="*/ 2147483647 w 1118"/>
              <a:gd name="T17" fmla="*/ 2147483647 h 694"/>
              <a:gd name="T18" fmla="*/ 2147483647 w 1118"/>
              <a:gd name="T19" fmla="*/ 2147483647 h 694"/>
              <a:gd name="T20" fmla="*/ 2147483647 w 1118"/>
              <a:gd name="T21" fmla="*/ 2147483647 h 694"/>
              <a:gd name="T22" fmla="*/ 2147483647 w 1118"/>
              <a:gd name="T23" fmla="*/ 2147483647 h 694"/>
              <a:gd name="T24" fmla="*/ 2147483647 w 1118"/>
              <a:gd name="T25" fmla="*/ 2147483647 h 694"/>
              <a:gd name="T26" fmla="*/ 2147483647 w 1118"/>
              <a:gd name="T27" fmla="*/ 2147483647 h 694"/>
              <a:gd name="T28" fmla="*/ 2147483647 w 1118"/>
              <a:gd name="T29" fmla="*/ 2147483647 h 694"/>
              <a:gd name="T30" fmla="*/ 2147483647 w 1118"/>
              <a:gd name="T31" fmla="*/ 2147483647 h 694"/>
              <a:gd name="T32" fmla="*/ 2147483647 w 1118"/>
              <a:gd name="T33" fmla="*/ 2147483647 h 694"/>
              <a:gd name="T34" fmla="*/ 2147483647 w 1118"/>
              <a:gd name="T35" fmla="*/ 2147483647 h 694"/>
              <a:gd name="T36" fmla="*/ 2147483647 w 1118"/>
              <a:gd name="T37" fmla="*/ 2147483647 h 694"/>
              <a:gd name="T38" fmla="*/ 2147483647 w 1118"/>
              <a:gd name="T39" fmla="*/ 2147483647 h 694"/>
              <a:gd name="T40" fmla="*/ 2147483647 w 1118"/>
              <a:gd name="T41" fmla="*/ 2147483647 h 694"/>
              <a:gd name="T42" fmla="*/ 2147483647 w 1118"/>
              <a:gd name="T43" fmla="*/ 2147483647 h 694"/>
              <a:gd name="T44" fmla="*/ 2147483647 w 1118"/>
              <a:gd name="T45" fmla="*/ 2147483647 h 694"/>
              <a:gd name="T46" fmla="*/ 2147483647 w 1118"/>
              <a:gd name="T47" fmla="*/ 2147483647 h 694"/>
              <a:gd name="T48" fmla="*/ 2147483647 w 1118"/>
              <a:gd name="T49" fmla="*/ 0 h 694"/>
              <a:gd name="T50" fmla="*/ 0 w 1118"/>
              <a:gd name="T51" fmla="*/ 2147483647 h 694"/>
              <a:gd name="T52" fmla="*/ 2147483647 w 1118"/>
              <a:gd name="T53" fmla="*/ 2147483647 h 694"/>
              <a:gd name="T54" fmla="*/ 2147483647 w 1118"/>
              <a:gd name="T55" fmla="*/ 2147483647 h 69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118"/>
              <a:gd name="T85" fmla="*/ 0 h 694"/>
              <a:gd name="T86" fmla="*/ 1118 w 1118"/>
              <a:gd name="T87" fmla="*/ 694 h 694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118" h="694">
                <a:moveTo>
                  <a:pt x="19" y="177"/>
                </a:moveTo>
                <a:lnTo>
                  <a:pt x="21" y="205"/>
                </a:lnTo>
                <a:lnTo>
                  <a:pt x="12" y="211"/>
                </a:lnTo>
                <a:lnTo>
                  <a:pt x="44" y="241"/>
                </a:lnTo>
                <a:lnTo>
                  <a:pt x="78" y="325"/>
                </a:lnTo>
                <a:lnTo>
                  <a:pt x="90" y="399"/>
                </a:lnTo>
                <a:lnTo>
                  <a:pt x="95" y="439"/>
                </a:lnTo>
                <a:lnTo>
                  <a:pt x="71" y="477"/>
                </a:lnTo>
                <a:lnTo>
                  <a:pt x="88" y="494"/>
                </a:lnTo>
                <a:lnTo>
                  <a:pt x="133" y="469"/>
                </a:lnTo>
                <a:lnTo>
                  <a:pt x="164" y="601"/>
                </a:lnTo>
                <a:lnTo>
                  <a:pt x="185" y="606"/>
                </a:lnTo>
                <a:lnTo>
                  <a:pt x="189" y="644"/>
                </a:lnTo>
                <a:lnTo>
                  <a:pt x="204" y="663"/>
                </a:lnTo>
                <a:lnTo>
                  <a:pt x="248" y="660"/>
                </a:lnTo>
                <a:lnTo>
                  <a:pt x="339" y="661"/>
                </a:lnTo>
                <a:lnTo>
                  <a:pt x="379" y="679"/>
                </a:lnTo>
                <a:lnTo>
                  <a:pt x="390" y="610"/>
                </a:lnTo>
                <a:lnTo>
                  <a:pt x="694" y="656"/>
                </a:lnTo>
                <a:lnTo>
                  <a:pt x="1067" y="694"/>
                </a:lnTo>
                <a:lnTo>
                  <a:pt x="1080" y="568"/>
                </a:lnTo>
                <a:lnTo>
                  <a:pt x="1118" y="163"/>
                </a:lnTo>
                <a:lnTo>
                  <a:pt x="622" y="106"/>
                </a:lnTo>
                <a:lnTo>
                  <a:pt x="377" y="67"/>
                </a:lnTo>
                <a:lnTo>
                  <a:pt x="29" y="0"/>
                </a:lnTo>
                <a:lnTo>
                  <a:pt x="0" y="131"/>
                </a:lnTo>
                <a:lnTo>
                  <a:pt x="19" y="177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7" name="Freeform 9"/>
          <p:cNvSpPr>
            <a:spLocks/>
          </p:cNvSpPr>
          <p:nvPr/>
        </p:nvSpPr>
        <p:spPr bwMode="auto">
          <a:xfrm>
            <a:off x="3135313" y="1882775"/>
            <a:ext cx="892175" cy="782638"/>
          </a:xfrm>
          <a:custGeom>
            <a:avLst/>
            <a:gdLst>
              <a:gd name="T0" fmla="*/ 0 w 768"/>
              <a:gd name="T1" fmla="*/ 2147483647 h 618"/>
              <a:gd name="T2" fmla="*/ 2147483647 w 768"/>
              <a:gd name="T3" fmla="*/ 0 h 618"/>
              <a:gd name="T4" fmla="*/ 2147483647 w 768"/>
              <a:gd name="T5" fmla="*/ 2147483647 h 618"/>
              <a:gd name="T6" fmla="*/ 2147483647 w 768"/>
              <a:gd name="T7" fmla="*/ 2147483647 h 618"/>
              <a:gd name="T8" fmla="*/ 2147483647 w 768"/>
              <a:gd name="T9" fmla="*/ 2147483647 h 618"/>
              <a:gd name="T10" fmla="*/ 2147483647 w 768"/>
              <a:gd name="T11" fmla="*/ 2147483647 h 618"/>
              <a:gd name="T12" fmla="*/ 2147483647 w 768"/>
              <a:gd name="T13" fmla="*/ 2147483647 h 618"/>
              <a:gd name="T14" fmla="*/ 0 w 768"/>
              <a:gd name="T15" fmla="*/ 2147483647 h 618"/>
              <a:gd name="T16" fmla="*/ 0 w 768"/>
              <a:gd name="T17" fmla="*/ 2147483647 h 6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68"/>
              <a:gd name="T28" fmla="*/ 0 h 618"/>
              <a:gd name="T29" fmla="*/ 768 w 768"/>
              <a:gd name="T30" fmla="*/ 618 h 61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68" h="618">
                <a:moveTo>
                  <a:pt x="0" y="530"/>
                </a:moveTo>
                <a:lnTo>
                  <a:pt x="91" y="0"/>
                </a:lnTo>
                <a:lnTo>
                  <a:pt x="395" y="46"/>
                </a:lnTo>
                <a:lnTo>
                  <a:pt x="768" y="84"/>
                </a:lnTo>
                <a:lnTo>
                  <a:pt x="743" y="352"/>
                </a:lnTo>
                <a:lnTo>
                  <a:pt x="719" y="618"/>
                </a:lnTo>
                <a:lnTo>
                  <a:pt x="207" y="563"/>
                </a:lnTo>
                <a:lnTo>
                  <a:pt x="0" y="53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8" name="Freeform 10"/>
          <p:cNvSpPr>
            <a:spLocks/>
          </p:cNvSpPr>
          <p:nvPr/>
        </p:nvSpPr>
        <p:spPr bwMode="auto">
          <a:xfrm>
            <a:off x="3284538" y="2597150"/>
            <a:ext cx="923925" cy="777875"/>
          </a:xfrm>
          <a:custGeom>
            <a:avLst/>
            <a:gdLst>
              <a:gd name="T0" fmla="*/ 2147483647 w 797"/>
              <a:gd name="T1" fmla="*/ 0 h 612"/>
              <a:gd name="T2" fmla="*/ 2147483647 w 797"/>
              <a:gd name="T3" fmla="*/ 2147483647 h 612"/>
              <a:gd name="T4" fmla="*/ 2147483647 w 797"/>
              <a:gd name="T5" fmla="*/ 2147483647 h 612"/>
              <a:gd name="T6" fmla="*/ 2147483647 w 797"/>
              <a:gd name="T7" fmla="*/ 2147483647 h 612"/>
              <a:gd name="T8" fmla="*/ 2147483647 w 797"/>
              <a:gd name="T9" fmla="*/ 2147483647 h 612"/>
              <a:gd name="T10" fmla="*/ 2147483647 w 797"/>
              <a:gd name="T11" fmla="*/ 2147483647 h 612"/>
              <a:gd name="T12" fmla="*/ 2147483647 w 797"/>
              <a:gd name="T13" fmla="*/ 2147483647 h 612"/>
              <a:gd name="T14" fmla="*/ 0 w 797"/>
              <a:gd name="T15" fmla="*/ 2147483647 h 612"/>
              <a:gd name="T16" fmla="*/ 2147483647 w 797"/>
              <a:gd name="T17" fmla="*/ 0 h 612"/>
              <a:gd name="T18" fmla="*/ 2147483647 w 797"/>
              <a:gd name="T19" fmla="*/ 0 h 61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97"/>
              <a:gd name="T31" fmla="*/ 0 h 612"/>
              <a:gd name="T32" fmla="*/ 797 w 797"/>
              <a:gd name="T33" fmla="*/ 612 h 61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97" h="612">
                <a:moveTo>
                  <a:pt x="80" y="0"/>
                </a:moveTo>
                <a:lnTo>
                  <a:pt x="592" y="55"/>
                </a:lnTo>
                <a:lnTo>
                  <a:pt x="797" y="74"/>
                </a:lnTo>
                <a:lnTo>
                  <a:pt x="787" y="205"/>
                </a:lnTo>
                <a:lnTo>
                  <a:pt x="761" y="612"/>
                </a:lnTo>
                <a:lnTo>
                  <a:pt x="656" y="604"/>
                </a:lnTo>
                <a:lnTo>
                  <a:pt x="329" y="576"/>
                </a:lnTo>
                <a:lnTo>
                  <a:pt x="0" y="534"/>
                </a:lnTo>
                <a:lnTo>
                  <a:pt x="80" y="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9" name="Freeform 11"/>
          <p:cNvSpPr>
            <a:spLocks/>
          </p:cNvSpPr>
          <p:nvPr/>
        </p:nvSpPr>
        <p:spPr bwMode="auto">
          <a:xfrm>
            <a:off x="4043363" y="1312863"/>
            <a:ext cx="835025" cy="561975"/>
          </a:xfrm>
          <a:custGeom>
            <a:avLst/>
            <a:gdLst>
              <a:gd name="T0" fmla="*/ 2147483647 w 719"/>
              <a:gd name="T1" fmla="*/ 0 h 441"/>
              <a:gd name="T2" fmla="*/ 2147483647 w 719"/>
              <a:gd name="T3" fmla="*/ 2147483647 h 441"/>
              <a:gd name="T4" fmla="*/ 2147483647 w 719"/>
              <a:gd name="T5" fmla="*/ 2147483647 h 441"/>
              <a:gd name="T6" fmla="*/ 2147483647 w 719"/>
              <a:gd name="T7" fmla="*/ 2147483647 h 441"/>
              <a:gd name="T8" fmla="*/ 2147483647 w 719"/>
              <a:gd name="T9" fmla="*/ 2147483647 h 441"/>
              <a:gd name="T10" fmla="*/ 2147483647 w 719"/>
              <a:gd name="T11" fmla="*/ 2147483647 h 441"/>
              <a:gd name="T12" fmla="*/ 2147483647 w 719"/>
              <a:gd name="T13" fmla="*/ 2147483647 h 441"/>
              <a:gd name="T14" fmla="*/ 0 w 719"/>
              <a:gd name="T15" fmla="*/ 2147483647 h 441"/>
              <a:gd name="T16" fmla="*/ 2147483647 w 719"/>
              <a:gd name="T17" fmla="*/ 0 h 441"/>
              <a:gd name="T18" fmla="*/ 2147483647 w 719"/>
              <a:gd name="T19" fmla="*/ 0 h 44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19"/>
              <a:gd name="T31" fmla="*/ 0 h 441"/>
              <a:gd name="T32" fmla="*/ 719 w 719"/>
              <a:gd name="T33" fmla="*/ 441 h 44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19" h="441">
                <a:moveTo>
                  <a:pt x="38" y="0"/>
                </a:moveTo>
                <a:lnTo>
                  <a:pt x="664" y="33"/>
                </a:lnTo>
                <a:lnTo>
                  <a:pt x="668" y="143"/>
                </a:lnTo>
                <a:lnTo>
                  <a:pt x="696" y="232"/>
                </a:lnTo>
                <a:lnTo>
                  <a:pt x="700" y="348"/>
                </a:lnTo>
                <a:lnTo>
                  <a:pt x="719" y="441"/>
                </a:lnTo>
                <a:lnTo>
                  <a:pt x="341" y="430"/>
                </a:lnTo>
                <a:lnTo>
                  <a:pt x="0" y="405"/>
                </a:lnTo>
                <a:lnTo>
                  <a:pt x="38" y="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0" name="Freeform 12"/>
          <p:cNvSpPr>
            <a:spLocks/>
          </p:cNvSpPr>
          <p:nvPr/>
        </p:nvSpPr>
        <p:spPr bwMode="auto">
          <a:xfrm>
            <a:off x="4000500" y="1828800"/>
            <a:ext cx="892175" cy="638175"/>
          </a:xfrm>
          <a:custGeom>
            <a:avLst/>
            <a:gdLst>
              <a:gd name="T0" fmla="*/ 2147483647 w 768"/>
              <a:gd name="T1" fmla="*/ 0 h 502"/>
              <a:gd name="T2" fmla="*/ 2147483647 w 768"/>
              <a:gd name="T3" fmla="*/ 2147483647 h 502"/>
              <a:gd name="T4" fmla="*/ 2147483647 w 768"/>
              <a:gd name="T5" fmla="*/ 2147483647 h 502"/>
              <a:gd name="T6" fmla="*/ 2147483647 w 768"/>
              <a:gd name="T7" fmla="*/ 2147483647 h 502"/>
              <a:gd name="T8" fmla="*/ 2147483647 w 768"/>
              <a:gd name="T9" fmla="*/ 2147483647 h 502"/>
              <a:gd name="T10" fmla="*/ 2147483647 w 768"/>
              <a:gd name="T11" fmla="*/ 2147483647 h 502"/>
              <a:gd name="T12" fmla="*/ 2147483647 w 768"/>
              <a:gd name="T13" fmla="*/ 2147483647 h 502"/>
              <a:gd name="T14" fmla="*/ 2147483647 w 768"/>
              <a:gd name="T15" fmla="*/ 2147483647 h 502"/>
              <a:gd name="T16" fmla="*/ 2147483647 w 768"/>
              <a:gd name="T17" fmla="*/ 2147483647 h 502"/>
              <a:gd name="T18" fmla="*/ 2147483647 w 768"/>
              <a:gd name="T19" fmla="*/ 2147483647 h 502"/>
              <a:gd name="T20" fmla="*/ 2147483647 w 768"/>
              <a:gd name="T21" fmla="*/ 2147483647 h 502"/>
              <a:gd name="T22" fmla="*/ 2147483647 w 768"/>
              <a:gd name="T23" fmla="*/ 2147483647 h 502"/>
              <a:gd name="T24" fmla="*/ 2147483647 w 768"/>
              <a:gd name="T25" fmla="*/ 2147483647 h 502"/>
              <a:gd name="T26" fmla="*/ 2147483647 w 768"/>
              <a:gd name="T27" fmla="*/ 2147483647 h 502"/>
              <a:gd name="T28" fmla="*/ 2147483647 w 768"/>
              <a:gd name="T29" fmla="*/ 2147483647 h 502"/>
              <a:gd name="T30" fmla="*/ 2147483647 w 768"/>
              <a:gd name="T31" fmla="*/ 2147483647 h 502"/>
              <a:gd name="T32" fmla="*/ 0 w 768"/>
              <a:gd name="T33" fmla="*/ 2147483647 h 502"/>
              <a:gd name="T34" fmla="*/ 2147483647 w 768"/>
              <a:gd name="T35" fmla="*/ 0 h 502"/>
              <a:gd name="T36" fmla="*/ 2147483647 w 768"/>
              <a:gd name="T37" fmla="*/ 0 h 50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68"/>
              <a:gd name="T58" fmla="*/ 0 h 502"/>
              <a:gd name="T59" fmla="*/ 768 w 768"/>
              <a:gd name="T60" fmla="*/ 502 h 50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68" h="502">
                <a:moveTo>
                  <a:pt x="38" y="0"/>
                </a:moveTo>
                <a:lnTo>
                  <a:pt x="379" y="25"/>
                </a:lnTo>
                <a:lnTo>
                  <a:pt x="757" y="36"/>
                </a:lnTo>
                <a:lnTo>
                  <a:pt x="730" y="84"/>
                </a:lnTo>
                <a:lnTo>
                  <a:pt x="768" y="118"/>
                </a:lnTo>
                <a:lnTo>
                  <a:pt x="766" y="365"/>
                </a:lnTo>
                <a:lnTo>
                  <a:pt x="751" y="363"/>
                </a:lnTo>
                <a:lnTo>
                  <a:pt x="751" y="396"/>
                </a:lnTo>
                <a:lnTo>
                  <a:pt x="765" y="418"/>
                </a:lnTo>
                <a:lnTo>
                  <a:pt x="757" y="443"/>
                </a:lnTo>
                <a:lnTo>
                  <a:pt x="765" y="502"/>
                </a:lnTo>
                <a:lnTo>
                  <a:pt x="747" y="494"/>
                </a:lnTo>
                <a:lnTo>
                  <a:pt x="727" y="474"/>
                </a:lnTo>
                <a:lnTo>
                  <a:pt x="660" y="451"/>
                </a:lnTo>
                <a:lnTo>
                  <a:pt x="593" y="455"/>
                </a:lnTo>
                <a:lnTo>
                  <a:pt x="555" y="426"/>
                </a:lnTo>
                <a:lnTo>
                  <a:pt x="0" y="394"/>
                </a:lnTo>
                <a:lnTo>
                  <a:pt x="38" y="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1" name="Freeform 13"/>
          <p:cNvSpPr>
            <a:spLocks/>
          </p:cNvSpPr>
          <p:nvPr/>
        </p:nvSpPr>
        <p:spPr bwMode="auto">
          <a:xfrm>
            <a:off x="3968750" y="2327275"/>
            <a:ext cx="1049338" cy="558800"/>
          </a:xfrm>
          <a:custGeom>
            <a:avLst/>
            <a:gdLst>
              <a:gd name="T0" fmla="*/ 2147483647 w 901"/>
              <a:gd name="T1" fmla="*/ 0 h 439"/>
              <a:gd name="T2" fmla="*/ 2147483647 w 901"/>
              <a:gd name="T3" fmla="*/ 2147483647 h 439"/>
              <a:gd name="T4" fmla="*/ 2147483647 w 901"/>
              <a:gd name="T5" fmla="*/ 2147483647 h 439"/>
              <a:gd name="T6" fmla="*/ 2147483647 w 901"/>
              <a:gd name="T7" fmla="*/ 2147483647 h 439"/>
              <a:gd name="T8" fmla="*/ 2147483647 w 901"/>
              <a:gd name="T9" fmla="*/ 2147483647 h 439"/>
              <a:gd name="T10" fmla="*/ 2147483647 w 901"/>
              <a:gd name="T11" fmla="*/ 2147483647 h 439"/>
              <a:gd name="T12" fmla="*/ 2147483647 w 901"/>
              <a:gd name="T13" fmla="*/ 2147483647 h 439"/>
              <a:gd name="T14" fmla="*/ 2147483647 w 901"/>
              <a:gd name="T15" fmla="*/ 2147483647 h 439"/>
              <a:gd name="T16" fmla="*/ 2147483647 w 901"/>
              <a:gd name="T17" fmla="*/ 2147483647 h 439"/>
              <a:gd name="T18" fmla="*/ 2147483647 w 901"/>
              <a:gd name="T19" fmla="*/ 2147483647 h 439"/>
              <a:gd name="T20" fmla="*/ 2147483647 w 901"/>
              <a:gd name="T21" fmla="*/ 2147483647 h 439"/>
              <a:gd name="T22" fmla="*/ 2147483647 w 901"/>
              <a:gd name="T23" fmla="*/ 2147483647 h 439"/>
              <a:gd name="T24" fmla="*/ 2147483647 w 901"/>
              <a:gd name="T25" fmla="*/ 2147483647 h 439"/>
              <a:gd name="T26" fmla="*/ 2147483647 w 901"/>
              <a:gd name="T27" fmla="*/ 2147483647 h 439"/>
              <a:gd name="T28" fmla="*/ 2147483647 w 901"/>
              <a:gd name="T29" fmla="*/ 2147483647 h 439"/>
              <a:gd name="T30" fmla="*/ 2147483647 w 901"/>
              <a:gd name="T31" fmla="*/ 2147483647 h 439"/>
              <a:gd name="T32" fmla="*/ 2147483647 w 901"/>
              <a:gd name="T33" fmla="*/ 2147483647 h 439"/>
              <a:gd name="T34" fmla="*/ 0 w 901"/>
              <a:gd name="T35" fmla="*/ 2147483647 h 439"/>
              <a:gd name="T36" fmla="*/ 2147483647 w 901"/>
              <a:gd name="T37" fmla="*/ 0 h 439"/>
              <a:gd name="T38" fmla="*/ 2147483647 w 901"/>
              <a:gd name="T39" fmla="*/ 0 h 43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901"/>
              <a:gd name="T61" fmla="*/ 0 h 439"/>
              <a:gd name="T62" fmla="*/ 901 w 901"/>
              <a:gd name="T63" fmla="*/ 439 h 439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901" h="439">
                <a:moveTo>
                  <a:pt x="24" y="0"/>
                </a:moveTo>
                <a:lnTo>
                  <a:pt x="579" y="32"/>
                </a:lnTo>
                <a:lnTo>
                  <a:pt x="617" y="61"/>
                </a:lnTo>
                <a:lnTo>
                  <a:pt x="684" y="57"/>
                </a:lnTo>
                <a:lnTo>
                  <a:pt x="751" y="80"/>
                </a:lnTo>
                <a:lnTo>
                  <a:pt x="771" y="100"/>
                </a:lnTo>
                <a:lnTo>
                  <a:pt x="789" y="108"/>
                </a:lnTo>
                <a:lnTo>
                  <a:pt x="819" y="192"/>
                </a:lnTo>
                <a:lnTo>
                  <a:pt x="819" y="216"/>
                </a:lnTo>
                <a:lnTo>
                  <a:pt x="840" y="256"/>
                </a:lnTo>
                <a:lnTo>
                  <a:pt x="849" y="319"/>
                </a:lnTo>
                <a:lnTo>
                  <a:pt x="844" y="338"/>
                </a:lnTo>
                <a:lnTo>
                  <a:pt x="857" y="359"/>
                </a:lnTo>
                <a:lnTo>
                  <a:pt x="901" y="439"/>
                </a:lnTo>
                <a:lnTo>
                  <a:pt x="500" y="435"/>
                </a:lnTo>
                <a:lnTo>
                  <a:pt x="195" y="416"/>
                </a:lnTo>
                <a:lnTo>
                  <a:pt x="205" y="285"/>
                </a:lnTo>
                <a:lnTo>
                  <a:pt x="0" y="266"/>
                </a:lnTo>
                <a:lnTo>
                  <a:pt x="24" y="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2" name="Freeform 14"/>
          <p:cNvSpPr>
            <a:spLocks/>
          </p:cNvSpPr>
          <p:nvPr/>
        </p:nvSpPr>
        <p:spPr bwMode="auto">
          <a:xfrm>
            <a:off x="4167188" y="2855913"/>
            <a:ext cx="942975" cy="544512"/>
          </a:xfrm>
          <a:custGeom>
            <a:avLst/>
            <a:gdLst>
              <a:gd name="T0" fmla="*/ 2147483647 w 812"/>
              <a:gd name="T1" fmla="*/ 0 h 428"/>
              <a:gd name="T2" fmla="*/ 2147483647 w 812"/>
              <a:gd name="T3" fmla="*/ 2147483647 h 428"/>
              <a:gd name="T4" fmla="*/ 2147483647 w 812"/>
              <a:gd name="T5" fmla="*/ 2147483647 h 428"/>
              <a:gd name="T6" fmla="*/ 2147483647 w 812"/>
              <a:gd name="T7" fmla="*/ 2147483647 h 428"/>
              <a:gd name="T8" fmla="*/ 2147483647 w 812"/>
              <a:gd name="T9" fmla="*/ 2147483647 h 428"/>
              <a:gd name="T10" fmla="*/ 2147483647 w 812"/>
              <a:gd name="T11" fmla="*/ 2147483647 h 428"/>
              <a:gd name="T12" fmla="*/ 2147483647 w 812"/>
              <a:gd name="T13" fmla="*/ 2147483647 h 428"/>
              <a:gd name="T14" fmla="*/ 2147483647 w 812"/>
              <a:gd name="T15" fmla="*/ 2147483647 h 428"/>
              <a:gd name="T16" fmla="*/ 2147483647 w 812"/>
              <a:gd name="T17" fmla="*/ 2147483647 h 428"/>
              <a:gd name="T18" fmla="*/ 2147483647 w 812"/>
              <a:gd name="T19" fmla="*/ 2147483647 h 428"/>
              <a:gd name="T20" fmla="*/ 2147483647 w 812"/>
              <a:gd name="T21" fmla="*/ 2147483647 h 428"/>
              <a:gd name="T22" fmla="*/ 2147483647 w 812"/>
              <a:gd name="T23" fmla="*/ 2147483647 h 428"/>
              <a:gd name="T24" fmla="*/ 0 w 812"/>
              <a:gd name="T25" fmla="*/ 2147483647 h 428"/>
              <a:gd name="T26" fmla="*/ 2147483647 w 812"/>
              <a:gd name="T27" fmla="*/ 0 h 428"/>
              <a:gd name="T28" fmla="*/ 2147483647 w 812"/>
              <a:gd name="T29" fmla="*/ 0 h 42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812"/>
              <a:gd name="T46" fmla="*/ 0 h 428"/>
              <a:gd name="T47" fmla="*/ 812 w 812"/>
              <a:gd name="T48" fmla="*/ 428 h 42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812" h="428">
                <a:moveTo>
                  <a:pt x="26" y="0"/>
                </a:moveTo>
                <a:lnTo>
                  <a:pt x="331" y="19"/>
                </a:lnTo>
                <a:lnTo>
                  <a:pt x="732" y="23"/>
                </a:lnTo>
                <a:lnTo>
                  <a:pt x="753" y="42"/>
                </a:lnTo>
                <a:lnTo>
                  <a:pt x="766" y="38"/>
                </a:lnTo>
                <a:lnTo>
                  <a:pt x="781" y="59"/>
                </a:lnTo>
                <a:lnTo>
                  <a:pt x="768" y="59"/>
                </a:lnTo>
                <a:lnTo>
                  <a:pt x="755" y="86"/>
                </a:lnTo>
                <a:lnTo>
                  <a:pt x="787" y="131"/>
                </a:lnTo>
                <a:lnTo>
                  <a:pt x="812" y="139"/>
                </a:lnTo>
                <a:lnTo>
                  <a:pt x="808" y="426"/>
                </a:lnTo>
                <a:lnTo>
                  <a:pt x="464" y="428"/>
                </a:lnTo>
                <a:lnTo>
                  <a:pt x="0" y="407"/>
                </a:lnTo>
                <a:lnTo>
                  <a:pt x="26" y="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3" name="Freeform 15"/>
          <p:cNvSpPr>
            <a:spLocks/>
          </p:cNvSpPr>
          <p:nvPr/>
        </p:nvSpPr>
        <p:spPr bwMode="auto">
          <a:xfrm>
            <a:off x="4040188" y="3363913"/>
            <a:ext cx="1093787" cy="609600"/>
          </a:xfrm>
          <a:custGeom>
            <a:avLst/>
            <a:gdLst>
              <a:gd name="T0" fmla="*/ 2147483647 w 943"/>
              <a:gd name="T1" fmla="*/ 0 h 479"/>
              <a:gd name="T2" fmla="*/ 2147483647 w 943"/>
              <a:gd name="T3" fmla="*/ 2147483647 h 479"/>
              <a:gd name="T4" fmla="*/ 2147483647 w 943"/>
              <a:gd name="T5" fmla="*/ 2147483647 h 479"/>
              <a:gd name="T6" fmla="*/ 2147483647 w 943"/>
              <a:gd name="T7" fmla="*/ 2147483647 h 479"/>
              <a:gd name="T8" fmla="*/ 2147483647 w 943"/>
              <a:gd name="T9" fmla="*/ 2147483647 h 479"/>
              <a:gd name="T10" fmla="*/ 2147483647 w 943"/>
              <a:gd name="T11" fmla="*/ 2147483647 h 479"/>
              <a:gd name="T12" fmla="*/ 2147483647 w 943"/>
              <a:gd name="T13" fmla="*/ 2147483647 h 479"/>
              <a:gd name="T14" fmla="*/ 2147483647 w 943"/>
              <a:gd name="T15" fmla="*/ 2147483647 h 479"/>
              <a:gd name="T16" fmla="*/ 2147483647 w 943"/>
              <a:gd name="T17" fmla="*/ 2147483647 h 479"/>
              <a:gd name="T18" fmla="*/ 2147483647 w 943"/>
              <a:gd name="T19" fmla="*/ 2147483647 h 479"/>
              <a:gd name="T20" fmla="*/ 2147483647 w 943"/>
              <a:gd name="T21" fmla="*/ 2147483647 h 479"/>
              <a:gd name="T22" fmla="*/ 2147483647 w 943"/>
              <a:gd name="T23" fmla="*/ 2147483647 h 479"/>
              <a:gd name="T24" fmla="*/ 2147483647 w 943"/>
              <a:gd name="T25" fmla="*/ 2147483647 h 479"/>
              <a:gd name="T26" fmla="*/ 2147483647 w 943"/>
              <a:gd name="T27" fmla="*/ 2147483647 h 479"/>
              <a:gd name="T28" fmla="*/ 2147483647 w 943"/>
              <a:gd name="T29" fmla="*/ 2147483647 h 479"/>
              <a:gd name="T30" fmla="*/ 2147483647 w 943"/>
              <a:gd name="T31" fmla="*/ 2147483647 h 479"/>
              <a:gd name="T32" fmla="*/ 2147483647 w 943"/>
              <a:gd name="T33" fmla="*/ 2147483647 h 479"/>
              <a:gd name="T34" fmla="*/ 2147483647 w 943"/>
              <a:gd name="T35" fmla="*/ 2147483647 h 479"/>
              <a:gd name="T36" fmla="*/ 2147483647 w 943"/>
              <a:gd name="T37" fmla="*/ 2147483647 h 479"/>
              <a:gd name="T38" fmla="*/ 0 w 943"/>
              <a:gd name="T39" fmla="*/ 2147483647 h 479"/>
              <a:gd name="T40" fmla="*/ 2147483647 w 943"/>
              <a:gd name="T41" fmla="*/ 0 h 479"/>
              <a:gd name="T42" fmla="*/ 2147483647 w 943"/>
              <a:gd name="T43" fmla="*/ 0 h 47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943"/>
              <a:gd name="T67" fmla="*/ 0 h 479"/>
              <a:gd name="T68" fmla="*/ 943 w 943"/>
              <a:gd name="T69" fmla="*/ 479 h 479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943" h="479">
                <a:moveTo>
                  <a:pt x="6" y="0"/>
                </a:moveTo>
                <a:lnTo>
                  <a:pt x="111" y="8"/>
                </a:lnTo>
                <a:lnTo>
                  <a:pt x="575" y="29"/>
                </a:lnTo>
                <a:lnTo>
                  <a:pt x="919" y="27"/>
                </a:lnTo>
                <a:lnTo>
                  <a:pt x="923" y="97"/>
                </a:lnTo>
                <a:lnTo>
                  <a:pt x="943" y="245"/>
                </a:lnTo>
                <a:lnTo>
                  <a:pt x="940" y="479"/>
                </a:lnTo>
                <a:lnTo>
                  <a:pt x="864" y="439"/>
                </a:lnTo>
                <a:lnTo>
                  <a:pt x="784" y="454"/>
                </a:lnTo>
                <a:lnTo>
                  <a:pt x="725" y="471"/>
                </a:lnTo>
                <a:lnTo>
                  <a:pt x="639" y="471"/>
                </a:lnTo>
                <a:lnTo>
                  <a:pt x="575" y="435"/>
                </a:lnTo>
                <a:lnTo>
                  <a:pt x="556" y="454"/>
                </a:lnTo>
                <a:lnTo>
                  <a:pt x="457" y="411"/>
                </a:lnTo>
                <a:lnTo>
                  <a:pt x="407" y="399"/>
                </a:lnTo>
                <a:lnTo>
                  <a:pt x="383" y="375"/>
                </a:lnTo>
                <a:lnTo>
                  <a:pt x="352" y="375"/>
                </a:lnTo>
                <a:lnTo>
                  <a:pt x="320" y="348"/>
                </a:lnTo>
                <a:lnTo>
                  <a:pt x="331" y="89"/>
                </a:lnTo>
                <a:lnTo>
                  <a:pt x="0" y="70"/>
                </a:lnTo>
                <a:lnTo>
                  <a:pt x="6" y="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4" name="Freeform 16"/>
          <p:cNvSpPr>
            <a:spLocks/>
          </p:cNvSpPr>
          <p:nvPr/>
        </p:nvSpPr>
        <p:spPr bwMode="auto">
          <a:xfrm>
            <a:off x="4872038" y="2276475"/>
            <a:ext cx="755650" cy="536575"/>
          </a:xfrm>
          <a:custGeom>
            <a:avLst/>
            <a:gdLst>
              <a:gd name="T0" fmla="*/ 0 w 652"/>
              <a:gd name="T1" fmla="*/ 2147483647 h 422"/>
              <a:gd name="T2" fmla="*/ 2147483647 w 652"/>
              <a:gd name="T3" fmla="*/ 2147483647 h 422"/>
              <a:gd name="T4" fmla="*/ 2147483647 w 652"/>
              <a:gd name="T5" fmla="*/ 2147483647 h 422"/>
              <a:gd name="T6" fmla="*/ 2147483647 w 652"/>
              <a:gd name="T7" fmla="*/ 2147483647 h 422"/>
              <a:gd name="T8" fmla="*/ 2147483647 w 652"/>
              <a:gd name="T9" fmla="*/ 2147483647 h 422"/>
              <a:gd name="T10" fmla="*/ 2147483647 w 652"/>
              <a:gd name="T11" fmla="*/ 2147483647 h 422"/>
              <a:gd name="T12" fmla="*/ 2147483647 w 652"/>
              <a:gd name="T13" fmla="*/ 2147483647 h 422"/>
              <a:gd name="T14" fmla="*/ 2147483647 w 652"/>
              <a:gd name="T15" fmla="*/ 2147483647 h 422"/>
              <a:gd name="T16" fmla="*/ 2147483647 w 652"/>
              <a:gd name="T17" fmla="*/ 2147483647 h 422"/>
              <a:gd name="T18" fmla="*/ 2147483647 w 652"/>
              <a:gd name="T19" fmla="*/ 2147483647 h 422"/>
              <a:gd name="T20" fmla="*/ 2147483647 w 652"/>
              <a:gd name="T21" fmla="*/ 2147483647 h 422"/>
              <a:gd name="T22" fmla="*/ 2147483647 w 652"/>
              <a:gd name="T23" fmla="*/ 2147483647 h 422"/>
              <a:gd name="T24" fmla="*/ 2147483647 w 652"/>
              <a:gd name="T25" fmla="*/ 2147483647 h 422"/>
              <a:gd name="T26" fmla="*/ 2147483647 w 652"/>
              <a:gd name="T27" fmla="*/ 2147483647 h 422"/>
              <a:gd name="T28" fmla="*/ 2147483647 w 652"/>
              <a:gd name="T29" fmla="*/ 2147483647 h 422"/>
              <a:gd name="T30" fmla="*/ 2147483647 w 652"/>
              <a:gd name="T31" fmla="*/ 2147483647 h 422"/>
              <a:gd name="T32" fmla="*/ 2147483647 w 652"/>
              <a:gd name="T33" fmla="*/ 2147483647 h 422"/>
              <a:gd name="T34" fmla="*/ 2147483647 w 652"/>
              <a:gd name="T35" fmla="*/ 2147483647 h 422"/>
              <a:gd name="T36" fmla="*/ 2147483647 w 652"/>
              <a:gd name="T37" fmla="*/ 0 h 422"/>
              <a:gd name="T38" fmla="*/ 2147483647 w 652"/>
              <a:gd name="T39" fmla="*/ 2147483647 h 422"/>
              <a:gd name="T40" fmla="*/ 0 w 652"/>
              <a:gd name="T41" fmla="*/ 2147483647 h 422"/>
              <a:gd name="T42" fmla="*/ 0 w 652"/>
              <a:gd name="T43" fmla="*/ 2147483647 h 422"/>
              <a:gd name="T44" fmla="*/ 0 w 652"/>
              <a:gd name="T45" fmla="*/ 2147483647 h 422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652"/>
              <a:gd name="T70" fmla="*/ 0 h 422"/>
              <a:gd name="T71" fmla="*/ 652 w 652"/>
              <a:gd name="T72" fmla="*/ 422 h 422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652" h="422">
                <a:moveTo>
                  <a:pt x="0" y="42"/>
                </a:moveTo>
                <a:lnTo>
                  <a:pt x="14" y="64"/>
                </a:lnTo>
                <a:lnTo>
                  <a:pt x="6" y="89"/>
                </a:lnTo>
                <a:lnTo>
                  <a:pt x="14" y="148"/>
                </a:lnTo>
                <a:lnTo>
                  <a:pt x="44" y="232"/>
                </a:lnTo>
                <a:lnTo>
                  <a:pt x="44" y="256"/>
                </a:lnTo>
                <a:lnTo>
                  <a:pt x="65" y="296"/>
                </a:lnTo>
                <a:lnTo>
                  <a:pt x="74" y="359"/>
                </a:lnTo>
                <a:lnTo>
                  <a:pt x="69" y="378"/>
                </a:lnTo>
                <a:lnTo>
                  <a:pt x="82" y="399"/>
                </a:lnTo>
                <a:lnTo>
                  <a:pt x="504" y="389"/>
                </a:lnTo>
                <a:lnTo>
                  <a:pt x="534" y="422"/>
                </a:lnTo>
                <a:lnTo>
                  <a:pt x="578" y="327"/>
                </a:lnTo>
                <a:lnTo>
                  <a:pt x="565" y="291"/>
                </a:lnTo>
                <a:lnTo>
                  <a:pt x="637" y="234"/>
                </a:lnTo>
                <a:lnTo>
                  <a:pt x="652" y="192"/>
                </a:lnTo>
                <a:lnTo>
                  <a:pt x="599" y="131"/>
                </a:lnTo>
                <a:lnTo>
                  <a:pt x="544" y="68"/>
                </a:lnTo>
                <a:lnTo>
                  <a:pt x="534" y="0"/>
                </a:lnTo>
                <a:lnTo>
                  <a:pt x="15" y="11"/>
                </a:lnTo>
                <a:lnTo>
                  <a:pt x="0" y="9"/>
                </a:lnTo>
                <a:lnTo>
                  <a:pt x="0" y="42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5" name="Freeform 17"/>
          <p:cNvSpPr>
            <a:spLocks/>
          </p:cNvSpPr>
          <p:nvPr/>
        </p:nvSpPr>
        <p:spPr bwMode="auto">
          <a:xfrm>
            <a:off x="4967288" y="2771775"/>
            <a:ext cx="841375" cy="782638"/>
          </a:xfrm>
          <a:custGeom>
            <a:avLst/>
            <a:gdLst>
              <a:gd name="T0" fmla="*/ 2147483647 w 726"/>
              <a:gd name="T1" fmla="*/ 2147483647 h 616"/>
              <a:gd name="T2" fmla="*/ 2147483647 w 726"/>
              <a:gd name="T3" fmla="*/ 2147483647 h 616"/>
              <a:gd name="T4" fmla="*/ 2147483647 w 726"/>
              <a:gd name="T5" fmla="*/ 2147483647 h 616"/>
              <a:gd name="T6" fmla="*/ 2147483647 w 726"/>
              <a:gd name="T7" fmla="*/ 2147483647 h 616"/>
              <a:gd name="T8" fmla="*/ 2147483647 w 726"/>
              <a:gd name="T9" fmla="*/ 2147483647 h 616"/>
              <a:gd name="T10" fmla="*/ 2147483647 w 726"/>
              <a:gd name="T11" fmla="*/ 2147483647 h 616"/>
              <a:gd name="T12" fmla="*/ 2147483647 w 726"/>
              <a:gd name="T13" fmla="*/ 2147483647 h 616"/>
              <a:gd name="T14" fmla="*/ 2147483647 w 726"/>
              <a:gd name="T15" fmla="*/ 2147483647 h 616"/>
              <a:gd name="T16" fmla="*/ 2147483647 w 726"/>
              <a:gd name="T17" fmla="*/ 2147483647 h 616"/>
              <a:gd name="T18" fmla="*/ 2147483647 w 726"/>
              <a:gd name="T19" fmla="*/ 2147483647 h 616"/>
              <a:gd name="T20" fmla="*/ 2147483647 w 726"/>
              <a:gd name="T21" fmla="*/ 2147483647 h 616"/>
              <a:gd name="T22" fmla="*/ 2147483647 w 726"/>
              <a:gd name="T23" fmla="*/ 2147483647 h 616"/>
              <a:gd name="T24" fmla="*/ 2147483647 w 726"/>
              <a:gd name="T25" fmla="*/ 2147483647 h 616"/>
              <a:gd name="T26" fmla="*/ 2147483647 w 726"/>
              <a:gd name="T27" fmla="*/ 2147483647 h 616"/>
              <a:gd name="T28" fmla="*/ 2147483647 w 726"/>
              <a:gd name="T29" fmla="*/ 2147483647 h 616"/>
              <a:gd name="T30" fmla="*/ 2147483647 w 726"/>
              <a:gd name="T31" fmla="*/ 2147483647 h 616"/>
              <a:gd name="T32" fmla="*/ 2147483647 w 726"/>
              <a:gd name="T33" fmla="*/ 2147483647 h 616"/>
              <a:gd name="T34" fmla="*/ 2147483647 w 726"/>
              <a:gd name="T35" fmla="*/ 2147483647 h 616"/>
              <a:gd name="T36" fmla="*/ 2147483647 w 726"/>
              <a:gd name="T37" fmla="*/ 2147483647 h 616"/>
              <a:gd name="T38" fmla="*/ 2147483647 w 726"/>
              <a:gd name="T39" fmla="*/ 2147483647 h 616"/>
              <a:gd name="T40" fmla="*/ 2147483647 w 726"/>
              <a:gd name="T41" fmla="*/ 2147483647 h 616"/>
              <a:gd name="T42" fmla="*/ 2147483647 w 726"/>
              <a:gd name="T43" fmla="*/ 2147483647 h 616"/>
              <a:gd name="T44" fmla="*/ 2147483647 w 726"/>
              <a:gd name="T45" fmla="*/ 2147483647 h 616"/>
              <a:gd name="T46" fmla="*/ 2147483647 w 726"/>
              <a:gd name="T47" fmla="*/ 2147483647 h 616"/>
              <a:gd name="T48" fmla="*/ 2147483647 w 726"/>
              <a:gd name="T49" fmla="*/ 2147483647 h 616"/>
              <a:gd name="T50" fmla="*/ 2147483647 w 726"/>
              <a:gd name="T51" fmla="*/ 2147483647 h 616"/>
              <a:gd name="T52" fmla="*/ 2147483647 w 726"/>
              <a:gd name="T53" fmla="*/ 2147483647 h 616"/>
              <a:gd name="T54" fmla="*/ 2147483647 w 726"/>
              <a:gd name="T55" fmla="*/ 2147483647 h 616"/>
              <a:gd name="T56" fmla="*/ 2147483647 w 726"/>
              <a:gd name="T57" fmla="*/ 2147483647 h 616"/>
              <a:gd name="T58" fmla="*/ 2147483647 w 726"/>
              <a:gd name="T59" fmla="*/ 2147483647 h 616"/>
              <a:gd name="T60" fmla="*/ 2147483647 w 726"/>
              <a:gd name="T61" fmla="*/ 2147483647 h 616"/>
              <a:gd name="T62" fmla="*/ 2147483647 w 726"/>
              <a:gd name="T63" fmla="*/ 2147483647 h 616"/>
              <a:gd name="T64" fmla="*/ 2147483647 w 726"/>
              <a:gd name="T65" fmla="*/ 2147483647 h 616"/>
              <a:gd name="T66" fmla="*/ 2147483647 w 726"/>
              <a:gd name="T67" fmla="*/ 0 h 616"/>
              <a:gd name="T68" fmla="*/ 0 w 726"/>
              <a:gd name="T69" fmla="*/ 2147483647 h 616"/>
              <a:gd name="T70" fmla="*/ 2147483647 w 726"/>
              <a:gd name="T71" fmla="*/ 2147483647 h 616"/>
              <a:gd name="T72" fmla="*/ 2147483647 w 726"/>
              <a:gd name="T73" fmla="*/ 2147483647 h 61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726"/>
              <a:gd name="T112" fmla="*/ 0 h 616"/>
              <a:gd name="T113" fmla="*/ 726 w 726"/>
              <a:gd name="T114" fmla="*/ 616 h 61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726" h="616">
                <a:moveTo>
                  <a:pt x="44" y="90"/>
                </a:moveTo>
                <a:lnTo>
                  <a:pt x="65" y="109"/>
                </a:lnTo>
                <a:lnTo>
                  <a:pt x="78" y="105"/>
                </a:lnTo>
                <a:lnTo>
                  <a:pt x="93" y="126"/>
                </a:lnTo>
                <a:lnTo>
                  <a:pt x="80" y="126"/>
                </a:lnTo>
                <a:lnTo>
                  <a:pt x="67" y="153"/>
                </a:lnTo>
                <a:lnTo>
                  <a:pt x="99" y="198"/>
                </a:lnTo>
                <a:lnTo>
                  <a:pt x="124" y="206"/>
                </a:lnTo>
                <a:lnTo>
                  <a:pt x="120" y="493"/>
                </a:lnTo>
                <a:lnTo>
                  <a:pt x="124" y="563"/>
                </a:lnTo>
                <a:lnTo>
                  <a:pt x="606" y="548"/>
                </a:lnTo>
                <a:lnTo>
                  <a:pt x="610" y="590"/>
                </a:lnTo>
                <a:lnTo>
                  <a:pt x="591" y="616"/>
                </a:lnTo>
                <a:lnTo>
                  <a:pt x="665" y="612"/>
                </a:lnTo>
                <a:lnTo>
                  <a:pt x="679" y="590"/>
                </a:lnTo>
                <a:lnTo>
                  <a:pt x="679" y="563"/>
                </a:lnTo>
                <a:lnTo>
                  <a:pt x="696" y="544"/>
                </a:lnTo>
                <a:lnTo>
                  <a:pt x="702" y="523"/>
                </a:lnTo>
                <a:lnTo>
                  <a:pt x="721" y="521"/>
                </a:lnTo>
                <a:lnTo>
                  <a:pt x="726" y="479"/>
                </a:lnTo>
                <a:lnTo>
                  <a:pt x="700" y="474"/>
                </a:lnTo>
                <a:lnTo>
                  <a:pt x="683" y="443"/>
                </a:lnTo>
                <a:lnTo>
                  <a:pt x="656" y="369"/>
                </a:lnTo>
                <a:lnTo>
                  <a:pt x="626" y="358"/>
                </a:lnTo>
                <a:lnTo>
                  <a:pt x="591" y="331"/>
                </a:lnTo>
                <a:lnTo>
                  <a:pt x="578" y="293"/>
                </a:lnTo>
                <a:lnTo>
                  <a:pt x="599" y="234"/>
                </a:lnTo>
                <a:lnTo>
                  <a:pt x="582" y="223"/>
                </a:lnTo>
                <a:lnTo>
                  <a:pt x="540" y="223"/>
                </a:lnTo>
                <a:lnTo>
                  <a:pt x="530" y="187"/>
                </a:lnTo>
                <a:lnTo>
                  <a:pt x="460" y="114"/>
                </a:lnTo>
                <a:lnTo>
                  <a:pt x="445" y="56"/>
                </a:lnTo>
                <a:lnTo>
                  <a:pt x="452" y="33"/>
                </a:lnTo>
                <a:lnTo>
                  <a:pt x="422" y="0"/>
                </a:lnTo>
                <a:lnTo>
                  <a:pt x="0" y="10"/>
                </a:lnTo>
                <a:lnTo>
                  <a:pt x="44" y="9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6" name="Freeform 18"/>
          <p:cNvSpPr>
            <a:spLocks/>
          </p:cNvSpPr>
          <p:nvPr/>
        </p:nvSpPr>
        <p:spPr bwMode="auto">
          <a:xfrm>
            <a:off x="5110163" y="3468688"/>
            <a:ext cx="639762" cy="609600"/>
          </a:xfrm>
          <a:custGeom>
            <a:avLst/>
            <a:gdLst>
              <a:gd name="T0" fmla="*/ 2147483647 w 549"/>
              <a:gd name="T1" fmla="*/ 2147483647 h 481"/>
              <a:gd name="T2" fmla="*/ 2147483647 w 549"/>
              <a:gd name="T3" fmla="*/ 2147483647 h 481"/>
              <a:gd name="T4" fmla="*/ 2147483647 w 549"/>
              <a:gd name="T5" fmla="*/ 2147483647 h 481"/>
              <a:gd name="T6" fmla="*/ 2147483647 w 549"/>
              <a:gd name="T7" fmla="*/ 2147483647 h 481"/>
              <a:gd name="T8" fmla="*/ 2147483647 w 549"/>
              <a:gd name="T9" fmla="*/ 2147483647 h 481"/>
              <a:gd name="T10" fmla="*/ 2147483647 w 549"/>
              <a:gd name="T11" fmla="*/ 2147483647 h 481"/>
              <a:gd name="T12" fmla="*/ 2147483647 w 549"/>
              <a:gd name="T13" fmla="*/ 2147483647 h 481"/>
              <a:gd name="T14" fmla="*/ 2147483647 w 549"/>
              <a:gd name="T15" fmla="*/ 2147483647 h 481"/>
              <a:gd name="T16" fmla="*/ 2147483647 w 549"/>
              <a:gd name="T17" fmla="*/ 2147483647 h 481"/>
              <a:gd name="T18" fmla="*/ 2147483647 w 549"/>
              <a:gd name="T19" fmla="*/ 2147483647 h 481"/>
              <a:gd name="T20" fmla="*/ 2147483647 w 549"/>
              <a:gd name="T21" fmla="*/ 2147483647 h 481"/>
              <a:gd name="T22" fmla="*/ 2147483647 w 549"/>
              <a:gd name="T23" fmla="*/ 2147483647 h 481"/>
              <a:gd name="T24" fmla="*/ 2147483647 w 549"/>
              <a:gd name="T25" fmla="*/ 2147483647 h 481"/>
              <a:gd name="T26" fmla="*/ 2147483647 w 549"/>
              <a:gd name="T27" fmla="*/ 2147483647 h 481"/>
              <a:gd name="T28" fmla="*/ 2147483647 w 549"/>
              <a:gd name="T29" fmla="*/ 2147483647 h 481"/>
              <a:gd name="T30" fmla="*/ 2147483647 w 549"/>
              <a:gd name="T31" fmla="*/ 2147483647 h 481"/>
              <a:gd name="T32" fmla="*/ 2147483647 w 549"/>
              <a:gd name="T33" fmla="*/ 2147483647 h 481"/>
              <a:gd name="T34" fmla="*/ 2147483647 w 549"/>
              <a:gd name="T35" fmla="*/ 2147483647 h 481"/>
              <a:gd name="T36" fmla="*/ 2147483647 w 549"/>
              <a:gd name="T37" fmla="*/ 0 h 481"/>
              <a:gd name="T38" fmla="*/ 0 w 549"/>
              <a:gd name="T39" fmla="*/ 2147483647 h 481"/>
              <a:gd name="T40" fmla="*/ 2147483647 w 549"/>
              <a:gd name="T41" fmla="*/ 2147483647 h 481"/>
              <a:gd name="T42" fmla="*/ 2147483647 w 549"/>
              <a:gd name="T43" fmla="*/ 2147483647 h 48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549"/>
              <a:gd name="T67" fmla="*/ 0 h 481"/>
              <a:gd name="T68" fmla="*/ 549 w 549"/>
              <a:gd name="T69" fmla="*/ 481 h 481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549" h="481">
                <a:moveTo>
                  <a:pt x="20" y="163"/>
                </a:moveTo>
                <a:lnTo>
                  <a:pt x="17" y="397"/>
                </a:lnTo>
                <a:lnTo>
                  <a:pt x="28" y="410"/>
                </a:lnTo>
                <a:lnTo>
                  <a:pt x="66" y="410"/>
                </a:lnTo>
                <a:lnTo>
                  <a:pt x="68" y="481"/>
                </a:lnTo>
                <a:lnTo>
                  <a:pt x="397" y="477"/>
                </a:lnTo>
                <a:lnTo>
                  <a:pt x="389" y="405"/>
                </a:lnTo>
                <a:lnTo>
                  <a:pt x="418" y="325"/>
                </a:lnTo>
                <a:lnTo>
                  <a:pt x="460" y="268"/>
                </a:lnTo>
                <a:lnTo>
                  <a:pt x="456" y="253"/>
                </a:lnTo>
                <a:lnTo>
                  <a:pt x="486" y="203"/>
                </a:lnTo>
                <a:lnTo>
                  <a:pt x="503" y="148"/>
                </a:lnTo>
                <a:lnTo>
                  <a:pt x="498" y="144"/>
                </a:lnTo>
                <a:lnTo>
                  <a:pt x="524" y="123"/>
                </a:lnTo>
                <a:lnTo>
                  <a:pt x="549" y="76"/>
                </a:lnTo>
                <a:lnTo>
                  <a:pt x="541" y="64"/>
                </a:lnTo>
                <a:lnTo>
                  <a:pt x="467" y="68"/>
                </a:lnTo>
                <a:lnTo>
                  <a:pt x="486" y="42"/>
                </a:lnTo>
                <a:lnTo>
                  <a:pt x="482" y="0"/>
                </a:lnTo>
                <a:lnTo>
                  <a:pt x="0" y="15"/>
                </a:lnTo>
                <a:lnTo>
                  <a:pt x="20" y="163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7" name="Freeform 19"/>
          <p:cNvSpPr>
            <a:spLocks/>
          </p:cNvSpPr>
          <p:nvPr/>
        </p:nvSpPr>
        <p:spPr bwMode="auto">
          <a:xfrm>
            <a:off x="5924550" y="2509838"/>
            <a:ext cx="390525" cy="717550"/>
          </a:xfrm>
          <a:custGeom>
            <a:avLst/>
            <a:gdLst>
              <a:gd name="T0" fmla="*/ 2147483647 w 339"/>
              <a:gd name="T1" fmla="*/ 2147483647 h 565"/>
              <a:gd name="T2" fmla="*/ 2147483647 w 339"/>
              <a:gd name="T3" fmla="*/ 2147483647 h 565"/>
              <a:gd name="T4" fmla="*/ 2147483647 w 339"/>
              <a:gd name="T5" fmla="*/ 2147483647 h 565"/>
              <a:gd name="T6" fmla="*/ 2147483647 w 339"/>
              <a:gd name="T7" fmla="*/ 2147483647 h 565"/>
              <a:gd name="T8" fmla="*/ 2147483647 w 339"/>
              <a:gd name="T9" fmla="*/ 2147483647 h 565"/>
              <a:gd name="T10" fmla="*/ 2147483647 w 339"/>
              <a:gd name="T11" fmla="*/ 2147483647 h 565"/>
              <a:gd name="T12" fmla="*/ 2147483647 w 339"/>
              <a:gd name="T13" fmla="*/ 2147483647 h 565"/>
              <a:gd name="T14" fmla="*/ 2147483647 w 339"/>
              <a:gd name="T15" fmla="*/ 2147483647 h 565"/>
              <a:gd name="T16" fmla="*/ 2147483647 w 339"/>
              <a:gd name="T17" fmla="*/ 2147483647 h 565"/>
              <a:gd name="T18" fmla="*/ 2147483647 w 339"/>
              <a:gd name="T19" fmla="*/ 2147483647 h 565"/>
              <a:gd name="T20" fmla="*/ 2147483647 w 339"/>
              <a:gd name="T21" fmla="*/ 2147483647 h 565"/>
              <a:gd name="T22" fmla="*/ 2147483647 w 339"/>
              <a:gd name="T23" fmla="*/ 2147483647 h 565"/>
              <a:gd name="T24" fmla="*/ 2147483647 w 339"/>
              <a:gd name="T25" fmla="*/ 0 h 565"/>
              <a:gd name="T26" fmla="*/ 2147483647 w 339"/>
              <a:gd name="T27" fmla="*/ 2147483647 h 565"/>
              <a:gd name="T28" fmla="*/ 2147483647 w 339"/>
              <a:gd name="T29" fmla="*/ 2147483647 h 565"/>
              <a:gd name="T30" fmla="*/ 2147483647 w 339"/>
              <a:gd name="T31" fmla="*/ 2147483647 h 565"/>
              <a:gd name="T32" fmla="*/ 2147483647 w 339"/>
              <a:gd name="T33" fmla="*/ 2147483647 h 565"/>
              <a:gd name="T34" fmla="*/ 2147483647 w 339"/>
              <a:gd name="T35" fmla="*/ 2147483647 h 565"/>
              <a:gd name="T36" fmla="*/ 2147483647 w 339"/>
              <a:gd name="T37" fmla="*/ 2147483647 h 565"/>
              <a:gd name="T38" fmla="*/ 2147483647 w 339"/>
              <a:gd name="T39" fmla="*/ 2147483647 h 565"/>
              <a:gd name="T40" fmla="*/ 2147483647 w 339"/>
              <a:gd name="T41" fmla="*/ 2147483647 h 565"/>
              <a:gd name="T42" fmla="*/ 0 w 339"/>
              <a:gd name="T43" fmla="*/ 2147483647 h 565"/>
              <a:gd name="T44" fmla="*/ 2147483647 w 339"/>
              <a:gd name="T45" fmla="*/ 2147483647 h 565"/>
              <a:gd name="T46" fmla="*/ 2147483647 w 339"/>
              <a:gd name="T47" fmla="*/ 2147483647 h 565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39"/>
              <a:gd name="T73" fmla="*/ 0 h 565"/>
              <a:gd name="T74" fmla="*/ 339 w 339"/>
              <a:gd name="T75" fmla="*/ 565 h 565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39" h="565">
                <a:moveTo>
                  <a:pt x="12" y="565"/>
                </a:moveTo>
                <a:lnTo>
                  <a:pt x="21" y="550"/>
                </a:lnTo>
                <a:lnTo>
                  <a:pt x="86" y="546"/>
                </a:lnTo>
                <a:lnTo>
                  <a:pt x="139" y="529"/>
                </a:lnTo>
                <a:lnTo>
                  <a:pt x="190" y="496"/>
                </a:lnTo>
                <a:lnTo>
                  <a:pt x="234" y="494"/>
                </a:lnTo>
                <a:lnTo>
                  <a:pt x="285" y="413"/>
                </a:lnTo>
                <a:lnTo>
                  <a:pt x="301" y="418"/>
                </a:lnTo>
                <a:lnTo>
                  <a:pt x="339" y="390"/>
                </a:lnTo>
                <a:lnTo>
                  <a:pt x="329" y="369"/>
                </a:lnTo>
                <a:lnTo>
                  <a:pt x="333" y="356"/>
                </a:lnTo>
                <a:lnTo>
                  <a:pt x="295" y="8"/>
                </a:lnTo>
                <a:lnTo>
                  <a:pt x="291" y="0"/>
                </a:lnTo>
                <a:lnTo>
                  <a:pt x="90" y="23"/>
                </a:lnTo>
                <a:lnTo>
                  <a:pt x="52" y="42"/>
                </a:lnTo>
                <a:lnTo>
                  <a:pt x="17" y="31"/>
                </a:lnTo>
                <a:lnTo>
                  <a:pt x="42" y="318"/>
                </a:lnTo>
                <a:lnTo>
                  <a:pt x="36" y="379"/>
                </a:lnTo>
                <a:lnTo>
                  <a:pt x="50" y="413"/>
                </a:lnTo>
                <a:lnTo>
                  <a:pt x="34" y="477"/>
                </a:lnTo>
                <a:lnTo>
                  <a:pt x="12" y="506"/>
                </a:lnTo>
                <a:lnTo>
                  <a:pt x="0" y="551"/>
                </a:lnTo>
                <a:lnTo>
                  <a:pt x="12" y="565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" name="Freeform 20"/>
          <p:cNvSpPr>
            <a:spLocks/>
          </p:cNvSpPr>
          <p:nvPr/>
        </p:nvSpPr>
        <p:spPr bwMode="auto">
          <a:xfrm>
            <a:off x="5773738" y="2960688"/>
            <a:ext cx="920750" cy="503237"/>
          </a:xfrm>
          <a:custGeom>
            <a:avLst/>
            <a:gdLst>
              <a:gd name="T0" fmla="*/ 2147483647 w 793"/>
              <a:gd name="T1" fmla="*/ 2147483647 h 395"/>
              <a:gd name="T2" fmla="*/ 2147483647 w 793"/>
              <a:gd name="T3" fmla="*/ 2147483647 h 395"/>
              <a:gd name="T4" fmla="*/ 2147483647 w 793"/>
              <a:gd name="T5" fmla="*/ 2147483647 h 395"/>
              <a:gd name="T6" fmla="*/ 2147483647 w 793"/>
              <a:gd name="T7" fmla="*/ 2147483647 h 395"/>
              <a:gd name="T8" fmla="*/ 2147483647 w 793"/>
              <a:gd name="T9" fmla="*/ 2147483647 h 395"/>
              <a:gd name="T10" fmla="*/ 2147483647 w 793"/>
              <a:gd name="T11" fmla="*/ 2147483647 h 395"/>
              <a:gd name="T12" fmla="*/ 2147483647 w 793"/>
              <a:gd name="T13" fmla="*/ 2147483647 h 395"/>
              <a:gd name="T14" fmla="*/ 2147483647 w 793"/>
              <a:gd name="T15" fmla="*/ 2147483647 h 395"/>
              <a:gd name="T16" fmla="*/ 2147483647 w 793"/>
              <a:gd name="T17" fmla="*/ 2147483647 h 395"/>
              <a:gd name="T18" fmla="*/ 2147483647 w 793"/>
              <a:gd name="T19" fmla="*/ 2147483647 h 395"/>
              <a:gd name="T20" fmla="*/ 2147483647 w 793"/>
              <a:gd name="T21" fmla="*/ 2147483647 h 395"/>
              <a:gd name="T22" fmla="*/ 2147483647 w 793"/>
              <a:gd name="T23" fmla="*/ 2147483647 h 395"/>
              <a:gd name="T24" fmla="*/ 2147483647 w 793"/>
              <a:gd name="T25" fmla="*/ 2147483647 h 395"/>
              <a:gd name="T26" fmla="*/ 2147483647 w 793"/>
              <a:gd name="T27" fmla="*/ 2147483647 h 395"/>
              <a:gd name="T28" fmla="*/ 2147483647 w 793"/>
              <a:gd name="T29" fmla="*/ 2147483647 h 395"/>
              <a:gd name="T30" fmla="*/ 2147483647 w 793"/>
              <a:gd name="T31" fmla="*/ 2147483647 h 395"/>
              <a:gd name="T32" fmla="*/ 2147483647 w 793"/>
              <a:gd name="T33" fmla="*/ 2147483647 h 395"/>
              <a:gd name="T34" fmla="*/ 2147483647 w 793"/>
              <a:gd name="T35" fmla="*/ 2147483647 h 395"/>
              <a:gd name="T36" fmla="*/ 2147483647 w 793"/>
              <a:gd name="T37" fmla="*/ 2147483647 h 395"/>
              <a:gd name="T38" fmla="*/ 2147483647 w 793"/>
              <a:gd name="T39" fmla="*/ 0 h 395"/>
              <a:gd name="T40" fmla="*/ 2147483647 w 793"/>
              <a:gd name="T41" fmla="*/ 0 h 395"/>
              <a:gd name="T42" fmla="*/ 2147483647 w 793"/>
              <a:gd name="T43" fmla="*/ 2147483647 h 395"/>
              <a:gd name="T44" fmla="*/ 2147483647 w 793"/>
              <a:gd name="T45" fmla="*/ 2147483647 h 395"/>
              <a:gd name="T46" fmla="*/ 2147483647 w 793"/>
              <a:gd name="T47" fmla="*/ 2147483647 h 395"/>
              <a:gd name="T48" fmla="*/ 2147483647 w 793"/>
              <a:gd name="T49" fmla="*/ 2147483647 h 395"/>
              <a:gd name="T50" fmla="*/ 2147483647 w 793"/>
              <a:gd name="T51" fmla="*/ 2147483647 h 395"/>
              <a:gd name="T52" fmla="*/ 2147483647 w 793"/>
              <a:gd name="T53" fmla="*/ 2147483647 h 395"/>
              <a:gd name="T54" fmla="*/ 2147483647 w 793"/>
              <a:gd name="T55" fmla="*/ 2147483647 h 395"/>
              <a:gd name="T56" fmla="*/ 2147483647 w 793"/>
              <a:gd name="T57" fmla="*/ 2147483647 h 395"/>
              <a:gd name="T58" fmla="*/ 2147483647 w 793"/>
              <a:gd name="T59" fmla="*/ 2147483647 h 395"/>
              <a:gd name="T60" fmla="*/ 2147483647 w 793"/>
              <a:gd name="T61" fmla="*/ 2147483647 h 395"/>
              <a:gd name="T62" fmla="*/ 2147483647 w 793"/>
              <a:gd name="T63" fmla="*/ 2147483647 h 395"/>
              <a:gd name="T64" fmla="*/ 2147483647 w 793"/>
              <a:gd name="T65" fmla="*/ 2147483647 h 395"/>
              <a:gd name="T66" fmla="*/ 2147483647 w 793"/>
              <a:gd name="T67" fmla="*/ 2147483647 h 395"/>
              <a:gd name="T68" fmla="*/ 2147483647 w 793"/>
              <a:gd name="T69" fmla="*/ 2147483647 h 395"/>
              <a:gd name="T70" fmla="*/ 0 w 793"/>
              <a:gd name="T71" fmla="*/ 2147483647 h 395"/>
              <a:gd name="T72" fmla="*/ 2147483647 w 793"/>
              <a:gd name="T73" fmla="*/ 2147483647 h 395"/>
              <a:gd name="T74" fmla="*/ 2147483647 w 793"/>
              <a:gd name="T75" fmla="*/ 2147483647 h 39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793"/>
              <a:gd name="T115" fmla="*/ 0 h 395"/>
              <a:gd name="T116" fmla="*/ 793 w 793"/>
              <a:gd name="T117" fmla="*/ 395 h 395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793" h="395">
                <a:moveTo>
                  <a:pt x="6" y="374"/>
                </a:moveTo>
                <a:lnTo>
                  <a:pt x="25" y="372"/>
                </a:lnTo>
                <a:lnTo>
                  <a:pt x="30" y="330"/>
                </a:lnTo>
                <a:lnTo>
                  <a:pt x="19" y="329"/>
                </a:lnTo>
                <a:lnTo>
                  <a:pt x="44" y="294"/>
                </a:lnTo>
                <a:lnTo>
                  <a:pt x="93" y="310"/>
                </a:lnTo>
                <a:lnTo>
                  <a:pt x="101" y="262"/>
                </a:lnTo>
                <a:lnTo>
                  <a:pt x="135" y="249"/>
                </a:lnTo>
                <a:lnTo>
                  <a:pt x="129" y="237"/>
                </a:lnTo>
                <a:lnTo>
                  <a:pt x="148" y="194"/>
                </a:lnTo>
                <a:lnTo>
                  <a:pt x="213" y="190"/>
                </a:lnTo>
                <a:lnTo>
                  <a:pt x="266" y="173"/>
                </a:lnTo>
                <a:lnTo>
                  <a:pt x="300" y="150"/>
                </a:lnTo>
                <a:lnTo>
                  <a:pt x="317" y="140"/>
                </a:lnTo>
                <a:lnTo>
                  <a:pt x="361" y="138"/>
                </a:lnTo>
                <a:lnTo>
                  <a:pt x="412" y="57"/>
                </a:lnTo>
                <a:lnTo>
                  <a:pt x="428" y="62"/>
                </a:lnTo>
                <a:lnTo>
                  <a:pt x="466" y="34"/>
                </a:lnTo>
                <a:lnTo>
                  <a:pt x="456" y="13"/>
                </a:lnTo>
                <a:lnTo>
                  <a:pt x="460" y="0"/>
                </a:lnTo>
                <a:lnTo>
                  <a:pt x="494" y="0"/>
                </a:lnTo>
                <a:lnTo>
                  <a:pt x="517" y="7"/>
                </a:lnTo>
                <a:lnTo>
                  <a:pt x="585" y="47"/>
                </a:lnTo>
                <a:lnTo>
                  <a:pt x="635" y="45"/>
                </a:lnTo>
                <a:lnTo>
                  <a:pt x="658" y="30"/>
                </a:lnTo>
                <a:lnTo>
                  <a:pt x="711" y="64"/>
                </a:lnTo>
                <a:lnTo>
                  <a:pt x="730" y="129"/>
                </a:lnTo>
                <a:lnTo>
                  <a:pt x="793" y="175"/>
                </a:lnTo>
                <a:lnTo>
                  <a:pt x="762" y="209"/>
                </a:lnTo>
                <a:lnTo>
                  <a:pt x="707" y="262"/>
                </a:lnTo>
                <a:lnTo>
                  <a:pt x="707" y="273"/>
                </a:lnTo>
                <a:lnTo>
                  <a:pt x="629" y="323"/>
                </a:lnTo>
                <a:lnTo>
                  <a:pt x="192" y="363"/>
                </a:lnTo>
                <a:lnTo>
                  <a:pt x="144" y="361"/>
                </a:lnTo>
                <a:lnTo>
                  <a:pt x="146" y="384"/>
                </a:lnTo>
                <a:lnTo>
                  <a:pt x="0" y="395"/>
                </a:lnTo>
                <a:lnTo>
                  <a:pt x="6" y="374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" name="Freeform 21"/>
          <p:cNvSpPr>
            <a:spLocks/>
          </p:cNvSpPr>
          <p:nvPr/>
        </p:nvSpPr>
        <p:spPr bwMode="auto">
          <a:xfrm>
            <a:off x="5675313" y="3336925"/>
            <a:ext cx="1081087" cy="390525"/>
          </a:xfrm>
          <a:custGeom>
            <a:avLst/>
            <a:gdLst>
              <a:gd name="T0" fmla="*/ 2147483647 w 932"/>
              <a:gd name="T1" fmla="*/ 2147483647 h 308"/>
              <a:gd name="T2" fmla="*/ 2147483647 w 932"/>
              <a:gd name="T3" fmla="*/ 2147483647 h 308"/>
              <a:gd name="T4" fmla="*/ 2147483647 w 932"/>
              <a:gd name="T5" fmla="*/ 2147483647 h 308"/>
              <a:gd name="T6" fmla="*/ 2147483647 w 932"/>
              <a:gd name="T7" fmla="*/ 2147483647 h 308"/>
              <a:gd name="T8" fmla="*/ 2147483647 w 932"/>
              <a:gd name="T9" fmla="*/ 2147483647 h 308"/>
              <a:gd name="T10" fmla="*/ 2147483647 w 932"/>
              <a:gd name="T11" fmla="*/ 2147483647 h 308"/>
              <a:gd name="T12" fmla="*/ 2147483647 w 932"/>
              <a:gd name="T13" fmla="*/ 2147483647 h 308"/>
              <a:gd name="T14" fmla="*/ 2147483647 w 932"/>
              <a:gd name="T15" fmla="*/ 2147483647 h 308"/>
              <a:gd name="T16" fmla="*/ 2147483647 w 932"/>
              <a:gd name="T17" fmla="*/ 2147483647 h 308"/>
              <a:gd name="T18" fmla="*/ 2147483647 w 932"/>
              <a:gd name="T19" fmla="*/ 2147483647 h 308"/>
              <a:gd name="T20" fmla="*/ 2147483647 w 932"/>
              <a:gd name="T21" fmla="*/ 2147483647 h 308"/>
              <a:gd name="T22" fmla="*/ 2147483647 w 932"/>
              <a:gd name="T23" fmla="*/ 2147483647 h 308"/>
              <a:gd name="T24" fmla="*/ 2147483647 w 932"/>
              <a:gd name="T25" fmla="*/ 0 h 308"/>
              <a:gd name="T26" fmla="*/ 2147483647 w 932"/>
              <a:gd name="T27" fmla="*/ 2147483647 h 308"/>
              <a:gd name="T28" fmla="*/ 2147483647 w 932"/>
              <a:gd name="T29" fmla="*/ 2147483647 h 308"/>
              <a:gd name="T30" fmla="*/ 2147483647 w 932"/>
              <a:gd name="T31" fmla="*/ 2147483647 h 308"/>
              <a:gd name="T32" fmla="*/ 2147483647 w 932"/>
              <a:gd name="T33" fmla="*/ 2147483647 h 308"/>
              <a:gd name="T34" fmla="*/ 2147483647 w 932"/>
              <a:gd name="T35" fmla="*/ 2147483647 h 308"/>
              <a:gd name="T36" fmla="*/ 2147483647 w 932"/>
              <a:gd name="T37" fmla="*/ 2147483647 h 308"/>
              <a:gd name="T38" fmla="*/ 2147483647 w 932"/>
              <a:gd name="T39" fmla="*/ 2147483647 h 308"/>
              <a:gd name="T40" fmla="*/ 2147483647 w 932"/>
              <a:gd name="T41" fmla="*/ 2147483647 h 308"/>
              <a:gd name="T42" fmla="*/ 2147483647 w 932"/>
              <a:gd name="T43" fmla="*/ 2147483647 h 308"/>
              <a:gd name="T44" fmla="*/ 0 w 932"/>
              <a:gd name="T45" fmla="*/ 2147483647 h 308"/>
              <a:gd name="T46" fmla="*/ 2147483647 w 932"/>
              <a:gd name="T47" fmla="*/ 2147483647 h 308"/>
              <a:gd name="T48" fmla="*/ 2147483647 w 932"/>
              <a:gd name="T49" fmla="*/ 2147483647 h 30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932"/>
              <a:gd name="T76" fmla="*/ 0 h 308"/>
              <a:gd name="T77" fmla="*/ 932 w 932"/>
              <a:gd name="T78" fmla="*/ 308 h 308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932" h="308">
                <a:moveTo>
                  <a:pt x="17" y="253"/>
                </a:moveTo>
                <a:lnTo>
                  <a:pt x="12" y="249"/>
                </a:lnTo>
                <a:lnTo>
                  <a:pt x="38" y="228"/>
                </a:lnTo>
                <a:lnTo>
                  <a:pt x="63" y="181"/>
                </a:lnTo>
                <a:lnTo>
                  <a:pt x="55" y="169"/>
                </a:lnTo>
                <a:lnTo>
                  <a:pt x="69" y="147"/>
                </a:lnTo>
                <a:lnTo>
                  <a:pt x="69" y="120"/>
                </a:lnTo>
                <a:lnTo>
                  <a:pt x="86" y="101"/>
                </a:lnTo>
                <a:lnTo>
                  <a:pt x="232" y="90"/>
                </a:lnTo>
                <a:lnTo>
                  <a:pt x="230" y="67"/>
                </a:lnTo>
                <a:lnTo>
                  <a:pt x="278" y="69"/>
                </a:lnTo>
                <a:lnTo>
                  <a:pt x="715" y="29"/>
                </a:lnTo>
                <a:lnTo>
                  <a:pt x="932" y="0"/>
                </a:lnTo>
                <a:lnTo>
                  <a:pt x="894" y="74"/>
                </a:lnTo>
                <a:lnTo>
                  <a:pt x="833" y="88"/>
                </a:lnTo>
                <a:lnTo>
                  <a:pt x="806" y="124"/>
                </a:lnTo>
                <a:lnTo>
                  <a:pt x="700" y="187"/>
                </a:lnTo>
                <a:lnTo>
                  <a:pt x="694" y="209"/>
                </a:lnTo>
                <a:lnTo>
                  <a:pt x="668" y="223"/>
                </a:lnTo>
                <a:lnTo>
                  <a:pt x="668" y="253"/>
                </a:lnTo>
                <a:lnTo>
                  <a:pt x="523" y="268"/>
                </a:lnTo>
                <a:lnTo>
                  <a:pt x="234" y="295"/>
                </a:lnTo>
                <a:lnTo>
                  <a:pt x="0" y="308"/>
                </a:lnTo>
                <a:lnTo>
                  <a:pt x="17" y="253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" name="Freeform 22"/>
          <p:cNvSpPr>
            <a:spLocks/>
          </p:cNvSpPr>
          <p:nvPr/>
        </p:nvSpPr>
        <p:spPr bwMode="auto">
          <a:xfrm>
            <a:off x="6264275" y="2403475"/>
            <a:ext cx="531813" cy="641350"/>
          </a:xfrm>
          <a:custGeom>
            <a:avLst/>
            <a:gdLst>
              <a:gd name="T0" fmla="*/ 0 w 458"/>
              <a:gd name="T1" fmla="*/ 2147483647 h 503"/>
              <a:gd name="T2" fmla="*/ 2147483647 w 458"/>
              <a:gd name="T3" fmla="*/ 2147483647 h 503"/>
              <a:gd name="T4" fmla="*/ 2147483647 w 458"/>
              <a:gd name="T5" fmla="*/ 2147483647 h 503"/>
              <a:gd name="T6" fmla="*/ 2147483647 w 458"/>
              <a:gd name="T7" fmla="*/ 2147483647 h 503"/>
              <a:gd name="T8" fmla="*/ 2147483647 w 458"/>
              <a:gd name="T9" fmla="*/ 2147483647 h 503"/>
              <a:gd name="T10" fmla="*/ 2147483647 w 458"/>
              <a:gd name="T11" fmla="*/ 2147483647 h 503"/>
              <a:gd name="T12" fmla="*/ 2147483647 w 458"/>
              <a:gd name="T13" fmla="*/ 2147483647 h 503"/>
              <a:gd name="T14" fmla="*/ 2147483647 w 458"/>
              <a:gd name="T15" fmla="*/ 2147483647 h 503"/>
              <a:gd name="T16" fmla="*/ 2147483647 w 458"/>
              <a:gd name="T17" fmla="*/ 2147483647 h 503"/>
              <a:gd name="T18" fmla="*/ 2147483647 w 458"/>
              <a:gd name="T19" fmla="*/ 2147483647 h 503"/>
              <a:gd name="T20" fmla="*/ 2147483647 w 458"/>
              <a:gd name="T21" fmla="*/ 2147483647 h 503"/>
              <a:gd name="T22" fmla="*/ 2147483647 w 458"/>
              <a:gd name="T23" fmla="*/ 2147483647 h 503"/>
              <a:gd name="T24" fmla="*/ 2147483647 w 458"/>
              <a:gd name="T25" fmla="*/ 2147483647 h 503"/>
              <a:gd name="T26" fmla="*/ 2147483647 w 458"/>
              <a:gd name="T27" fmla="*/ 2147483647 h 503"/>
              <a:gd name="T28" fmla="*/ 2147483647 w 458"/>
              <a:gd name="T29" fmla="*/ 2147483647 h 503"/>
              <a:gd name="T30" fmla="*/ 2147483647 w 458"/>
              <a:gd name="T31" fmla="*/ 0 h 503"/>
              <a:gd name="T32" fmla="*/ 2147483647 w 458"/>
              <a:gd name="T33" fmla="*/ 2147483647 h 503"/>
              <a:gd name="T34" fmla="*/ 2147483647 w 458"/>
              <a:gd name="T35" fmla="*/ 2147483647 h 503"/>
              <a:gd name="T36" fmla="*/ 2147483647 w 458"/>
              <a:gd name="T37" fmla="*/ 2147483647 h 503"/>
              <a:gd name="T38" fmla="*/ 2147483647 w 458"/>
              <a:gd name="T39" fmla="*/ 2147483647 h 503"/>
              <a:gd name="T40" fmla="*/ 2147483647 w 458"/>
              <a:gd name="T41" fmla="*/ 2147483647 h 503"/>
              <a:gd name="T42" fmla="*/ 0 w 458"/>
              <a:gd name="T43" fmla="*/ 2147483647 h 503"/>
              <a:gd name="T44" fmla="*/ 0 w 458"/>
              <a:gd name="T45" fmla="*/ 2147483647 h 503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458"/>
              <a:gd name="T70" fmla="*/ 0 h 503"/>
              <a:gd name="T71" fmla="*/ 458 w 458"/>
              <a:gd name="T72" fmla="*/ 503 h 503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458" h="503">
                <a:moveTo>
                  <a:pt x="0" y="91"/>
                </a:moveTo>
                <a:lnTo>
                  <a:pt x="38" y="439"/>
                </a:lnTo>
                <a:lnTo>
                  <a:pt x="95" y="446"/>
                </a:lnTo>
                <a:lnTo>
                  <a:pt x="163" y="486"/>
                </a:lnTo>
                <a:lnTo>
                  <a:pt x="213" y="484"/>
                </a:lnTo>
                <a:lnTo>
                  <a:pt x="236" y="469"/>
                </a:lnTo>
                <a:lnTo>
                  <a:pt x="289" y="503"/>
                </a:lnTo>
                <a:lnTo>
                  <a:pt x="323" y="473"/>
                </a:lnTo>
                <a:lnTo>
                  <a:pt x="329" y="420"/>
                </a:lnTo>
                <a:lnTo>
                  <a:pt x="352" y="429"/>
                </a:lnTo>
                <a:lnTo>
                  <a:pt x="361" y="385"/>
                </a:lnTo>
                <a:lnTo>
                  <a:pt x="439" y="319"/>
                </a:lnTo>
                <a:lnTo>
                  <a:pt x="452" y="209"/>
                </a:lnTo>
                <a:lnTo>
                  <a:pt x="443" y="186"/>
                </a:lnTo>
                <a:lnTo>
                  <a:pt x="458" y="175"/>
                </a:lnTo>
                <a:lnTo>
                  <a:pt x="430" y="0"/>
                </a:lnTo>
                <a:lnTo>
                  <a:pt x="352" y="40"/>
                </a:lnTo>
                <a:lnTo>
                  <a:pt x="312" y="81"/>
                </a:lnTo>
                <a:lnTo>
                  <a:pt x="283" y="83"/>
                </a:lnTo>
                <a:lnTo>
                  <a:pt x="239" y="106"/>
                </a:lnTo>
                <a:lnTo>
                  <a:pt x="139" y="70"/>
                </a:lnTo>
                <a:lnTo>
                  <a:pt x="0" y="91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1" name="Freeform 23"/>
          <p:cNvSpPr>
            <a:spLocks/>
          </p:cNvSpPr>
          <p:nvPr/>
        </p:nvSpPr>
        <p:spPr bwMode="auto">
          <a:xfrm>
            <a:off x="6599238" y="2625725"/>
            <a:ext cx="571500" cy="601663"/>
          </a:xfrm>
          <a:custGeom>
            <a:avLst/>
            <a:gdLst>
              <a:gd name="T0" fmla="*/ 0 w 490"/>
              <a:gd name="T1" fmla="*/ 2147483647 h 473"/>
              <a:gd name="T2" fmla="*/ 2147483647 w 490"/>
              <a:gd name="T3" fmla="*/ 2147483647 h 473"/>
              <a:gd name="T4" fmla="*/ 2147483647 w 490"/>
              <a:gd name="T5" fmla="*/ 2147483647 h 473"/>
              <a:gd name="T6" fmla="*/ 2147483647 w 490"/>
              <a:gd name="T7" fmla="*/ 2147483647 h 473"/>
              <a:gd name="T8" fmla="*/ 2147483647 w 490"/>
              <a:gd name="T9" fmla="*/ 2147483647 h 473"/>
              <a:gd name="T10" fmla="*/ 2147483647 w 490"/>
              <a:gd name="T11" fmla="*/ 2147483647 h 473"/>
              <a:gd name="T12" fmla="*/ 2147483647 w 490"/>
              <a:gd name="T13" fmla="*/ 2147483647 h 473"/>
              <a:gd name="T14" fmla="*/ 2147483647 w 490"/>
              <a:gd name="T15" fmla="*/ 2147483647 h 473"/>
              <a:gd name="T16" fmla="*/ 2147483647 w 490"/>
              <a:gd name="T17" fmla="*/ 2147483647 h 473"/>
              <a:gd name="T18" fmla="*/ 2147483647 w 490"/>
              <a:gd name="T19" fmla="*/ 2147483647 h 473"/>
              <a:gd name="T20" fmla="*/ 2147483647 w 490"/>
              <a:gd name="T21" fmla="*/ 2147483647 h 473"/>
              <a:gd name="T22" fmla="*/ 2147483647 w 490"/>
              <a:gd name="T23" fmla="*/ 2147483647 h 473"/>
              <a:gd name="T24" fmla="*/ 2147483647 w 490"/>
              <a:gd name="T25" fmla="*/ 2147483647 h 473"/>
              <a:gd name="T26" fmla="*/ 2147483647 w 490"/>
              <a:gd name="T27" fmla="*/ 2147483647 h 473"/>
              <a:gd name="T28" fmla="*/ 2147483647 w 490"/>
              <a:gd name="T29" fmla="*/ 2147483647 h 473"/>
              <a:gd name="T30" fmla="*/ 2147483647 w 490"/>
              <a:gd name="T31" fmla="*/ 2147483647 h 473"/>
              <a:gd name="T32" fmla="*/ 2147483647 w 490"/>
              <a:gd name="T33" fmla="*/ 2147483647 h 473"/>
              <a:gd name="T34" fmla="*/ 2147483647 w 490"/>
              <a:gd name="T35" fmla="*/ 2147483647 h 473"/>
              <a:gd name="T36" fmla="*/ 2147483647 w 490"/>
              <a:gd name="T37" fmla="*/ 2147483647 h 473"/>
              <a:gd name="T38" fmla="*/ 2147483647 w 490"/>
              <a:gd name="T39" fmla="*/ 0 h 473"/>
              <a:gd name="T40" fmla="*/ 2147483647 w 490"/>
              <a:gd name="T41" fmla="*/ 2147483647 h 473"/>
              <a:gd name="T42" fmla="*/ 2147483647 w 490"/>
              <a:gd name="T43" fmla="*/ 2147483647 h 473"/>
              <a:gd name="T44" fmla="*/ 2147483647 w 490"/>
              <a:gd name="T45" fmla="*/ 2147483647 h 473"/>
              <a:gd name="T46" fmla="*/ 2147483647 w 490"/>
              <a:gd name="T47" fmla="*/ 2147483647 h 473"/>
              <a:gd name="T48" fmla="*/ 2147483647 w 490"/>
              <a:gd name="T49" fmla="*/ 2147483647 h 473"/>
              <a:gd name="T50" fmla="*/ 2147483647 w 490"/>
              <a:gd name="T51" fmla="*/ 2147483647 h 473"/>
              <a:gd name="T52" fmla="*/ 2147483647 w 490"/>
              <a:gd name="T53" fmla="*/ 2147483647 h 473"/>
              <a:gd name="T54" fmla="*/ 0 w 490"/>
              <a:gd name="T55" fmla="*/ 2147483647 h 473"/>
              <a:gd name="T56" fmla="*/ 0 w 490"/>
              <a:gd name="T57" fmla="*/ 2147483647 h 473"/>
              <a:gd name="T58" fmla="*/ 0 w 490"/>
              <a:gd name="T59" fmla="*/ 2147483647 h 473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490"/>
              <a:gd name="T91" fmla="*/ 0 h 473"/>
              <a:gd name="T92" fmla="*/ 490 w 490"/>
              <a:gd name="T93" fmla="*/ 473 h 473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490" h="473">
                <a:moveTo>
                  <a:pt x="0" y="328"/>
                </a:moveTo>
                <a:lnTo>
                  <a:pt x="19" y="393"/>
                </a:lnTo>
                <a:lnTo>
                  <a:pt x="82" y="439"/>
                </a:lnTo>
                <a:lnTo>
                  <a:pt x="112" y="473"/>
                </a:lnTo>
                <a:lnTo>
                  <a:pt x="205" y="437"/>
                </a:lnTo>
                <a:lnTo>
                  <a:pt x="247" y="429"/>
                </a:lnTo>
                <a:lnTo>
                  <a:pt x="270" y="402"/>
                </a:lnTo>
                <a:lnTo>
                  <a:pt x="306" y="260"/>
                </a:lnTo>
                <a:lnTo>
                  <a:pt x="346" y="277"/>
                </a:lnTo>
                <a:lnTo>
                  <a:pt x="422" y="121"/>
                </a:lnTo>
                <a:lnTo>
                  <a:pt x="481" y="155"/>
                </a:lnTo>
                <a:lnTo>
                  <a:pt x="490" y="127"/>
                </a:lnTo>
                <a:lnTo>
                  <a:pt x="449" y="95"/>
                </a:lnTo>
                <a:lnTo>
                  <a:pt x="416" y="98"/>
                </a:lnTo>
                <a:lnTo>
                  <a:pt x="405" y="115"/>
                </a:lnTo>
                <a:lnTo>
                  <a:pt x="346" y="133"/>
                </a:lnTo>
                <a:lnTo>
                  <a:pt x="308" y="174"/>
                </a:lnTo>
                <a:lnTo>
                  <a:pt x="295" y="106"/>
                </a:lnTo>
                <a:lnTo>
                  <a:pt x="190" y="125"/>
                </a:lnTo>
                <a:lnTo>
                  <a:pt x="169" y="0"/>
                </a:lnTo>
                <a:lnTo>
                  <a:pt x="154" y="11"/>
                </a:lnTo>
                <a:lnTo>
                  <a:pt x="163" y="34"/>
                </a:lnTo>
                <a:lnTo>
                  <a:pt x="150" y="144"/>
                </a:lnTo>
                <a:lnTo>
                  <a:pt x="72" y="210"/>
                </a:lnTo>
                <a:lnTo>
                  <a:pt x="63" y="254"/>
                </a:lnTo>
                <a:lnTo>
                  <a:pt x="40" y="245"/>
                </a:lnTo>
                <a:lnTo>
                  <a:pt x="34" y="298"/>
                </a:lnTo>
                <a:lnTo>
                  <a:pt x="0" y="328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2" name="Freeform 24"/>
          <p:cNvSpPr>
            <a:spLocks/>
          </p:cNvSpPr>
          <p:nvPr/>
        </p:nvSpPr>
        <p:spPr bwMode="auto">
          <a:xfrm>
            <a:off x="7481888" y="1668463"/>
            <a:ext cx="204787" cy="430212"/>
          </a:xfrm>
          <a:custGeom>
            <a:avLst/>
            <a:gdLst>
              <a:gd name="T0" fmla="*/ 2147483647 w 177"/>
              <a:gd name="T1" fmla="*/ 2147483647 h 338"/>
              <a:gd name="T2" fmla="*/ 2147483647 w 177"/>
              <a:gd name="T3" fmla="*/ 2147483647 h 338"/>
              <a:gd name="T4" fmla="*/ 2147483647 w 177"/>
              <a:gd name="T5" fmla="*/ 2147483647 h 338"/>
              <a:gd name="T6" fmla="*/ 2147483647 w 177"/>
              <a:gd name="T7" fmla="*/ 2147483647 h 338"/>
              <a:gd name="T8" fmla="*/ 2147483647 w 177"/>
              <a:gd name="T9" fmla="*/ 2147483647 h 338"/>
              <a:gd name="T10" fmla="*/ 2147483647 w 177"/>
              <a:gd name="T11" fmla="*/ 2147483647 h 338"/>
              <a:gd name="T12" fmla="*/ 2147483647 w 177"/>
              <a:gd name="T13" fmla="*/ 0 h 338"/>
              <a:gd name="T14" fmla="*/ 0 w 177"/>
              <a:gd name="T15" fmla="*/ 2147483647 h 338"/>
              <a:gd name="T16" fmla="*/ 2147483647 w 177"/>
              <a:gd name="T17" fmla="*/ 2147483647 h 338"/>
              <a:gd name="T18" fmla="*/ 2147483647 w 177"/>
              <a:gd name="T19" fmla="*/ 2147483647 h 33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77"/>
              <a:gd name="T31" fmla="*/ 0 h 338"/>
              <a:gd name="T32" fmla="*/ 177 w 177"/>
              <a:gd name="T33" fmla="*/ 338 h 33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77" h="338">
                <a:moveTo>
                  <a:pt x="29" y="139"/>
                </a:moveTo>
                <a:lnTo>
                  <a:pt x="37" y="199"/>
                </a:lnTo>
                <a:lnTo>
                  <a:pt x="80" y="338"/>
                </a:lnTo>
                <a:lnTo>
                  <a:pt x="160" y="321"/>
                </a:lnTo>
                <a:lnTo>
                  <a:pt x="154" y="123"/>
                </a:lnTo>
                <a:lnTo>
                  <a:pt x="173" y="83"/>
                </a:lnTo>
                <a:lnTo>
                  <a:pt x="177" y="0"/>
                </a:lnTo>
                <a:lnTo>
                  <a:pt x="0" y="42"/>
                </a:lnTo>
                <a:lnTo>
                  <a:pt x="29" y="139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3" name="Freeform 25"/>
          <p:cNvSpPr>
            <a:spLocks/>
          </p:cNvSpPr>
          <p:nvPr/>
        </p:nvSpPr>
        <p:spPr bwMode="auto">
          <a:xfrm>
            <a:off x="1841500" y="887413"/>
            <a:ext cx="847725" cy="657225"/>
          </a:xfrm>
          <a:custGeom>
            <a:avLst/>
            <a:gdLst>
              <a:gd name="T0" fmla="*/ 2147483647 w 730"/>
              <a:gd name="T1" fmla="*/ 2147483647 h 517"/>
              <a:gd name="T2" fmla="*/ 2147483647 w 730"/>
              <a:gd name="T3" fmla="*/ 2147483647 h 517"/>
              <a:gd name="T4" fmla="*/ 2147483647 w 730"/>
              <a:gd name="T5" fmla="*/ 2147483647 h 517"/>
              <a:gd name="T6" fmla="*/ 2147483647 w 730"/>
              <a:gd name="T7" fmla="*/ 2147483647 h 517"/>
              <a:gd name="T8" fmla="*/ 2147483647 w 730"/>
              <a:gd name="T9" fmla="*/ 2147483647 h 517"/>
              <a:gd name="T10" fmla="*/ 0 w 730"/>
              <a:gd name="T11" fmla="*/ 2147483647 h 517"/>
              <a:gd name="T12" fmla="*/ 2147483647 w 730"/>
              <a:gd name="T13" fmla="*/ 2147483647 h 517"/>
              <a:gd name="T14" fmla="*/ 2147483647 w 730"/>
              <a:gd name="T15" fmla="*/ 2147483647 h 517"/>
              <a:gd name="T16" fmla="*/ 2147483647 w 730"/>
              <a:gd name="T17" fmla="*/ 2147483647 h 517"/>
              <a:gd name="T18" fmla="*/ 2147483647 w 730"/>
              <a:gd name="T19" fmla="*/ 2147483647 h 517"/>
              <a:gd name="T20" fmla="*/ 2147483647 w 730"/>
              <a:gd name="T21" fmla="*/ 2147483647 h 517"/>
              <a:gd name="T22" fmla="*/ 2147483647 w 730"/>
              <a:gd name="T23" fmla="*/ 2147483647 h 517"/>
              <a:gd name="T24" fmla="*/ 2147483647 w 730"/>
              <a:gd name="T25" fmla="*/ 2147483647 h 517"/>
              <a:gd name="T26" fmla="*/ 2147483647 w 730"/>
              <a:gd name="T27" fmla="*/ 2147483647 h 517"/>
              <a:gd name="T28" fmla="*/ 2147483647 w 730"/>
              <a:gd name="T29" fmla="*/ 2147483647 h 517"/>
              <a:gd name="T30" fmla="*/ 2147483647 w 730"/>
              <a:gd name="T31" fmla="*/ 2147483647 h 517"/>
              <a:gd name="T32" fmla="*/ 2147483647 w 730"/>
              <a:gd name="T33" fmla="*/ 2147483647 h 517"/>
              <a:gd name="T34" fmla="*/ 2147483647 w 730"/>
              <a:gd name="T35" fmla="*/ 0 h 517"/>
              <a:gd name="T36" fmla="*/ 2147483647 w 730"/>
              <a:gd name="T37" fmla="*/ 2147483647 h 517"/>
              <a:gd name="T38" fmla="*/ 2147483647 w 730"/>
              <a:gd name="T39" fmla="*/ 2147483647 h 517"/>
              <a:gd name="T40" fmla="*/ 2147483647 w 730"/>
              <a:gd name="T41" fmla="*/ 2147483647 h 517"/>
              <a:gd name="T42" fmla="*/ 2147483647 w 730"/>
              <a:gd name="T43" fmla="*/ 2147483647 h 517"/>
              <a:gd name="T44" fmla="*/ 2147483647 w 730"/>
              <a:gd name="T45" fmla="*/ 2147483647 h 517"/>
              <a:gd name="T46" fmla="*/ 2147483647 w 730"/>
              <a:gd name="T47" fmla="*/ 2147483647 h 517"/>
              <a:gd name="T48" fmla="*/ 2147483647 w 730"/>
              <a:gd name="T49" fmla="*/ 2147483647 h 517"/>
              <a:gd name="T50" fmla="*/ 2147483647 w 730"/>
              <a:gd name="T51" fmla="*/ 2147483647 h 517"/>
              <a:gd name="T52" fmla="*/ 2147483647 w 730"/>
              <a:gd name="T53" fmla="*/ 2147483647 h 517"/>
              <a:gd name="T54" fmla="*/ 2147483647 w 730"/>
              <a:gd name="T55" fmla="*/ 2147483647 h 517"/>
              <a:gd name="T56" fmla="*/ 2147483647 w 730"/>
              <a:gd name="T57" fmla="*/ 2147483647 h 517"/>
              <a:gd name="T58" fmla="*/ 2147483647 w 730"/>
              <a:gd name="T59" fmla="*/ 2147483647 h 517"/>
              <a:gd name="T60" fmla="*/ 2147483647 w 730"/>
              <a:gd name="T61" fmla="*/ 2147483647 h 517"/>
              <a:gd name="T62" fmla="*/ 2147483647 w 730"/>
              <a:gd name="T63" fmla="*/ 2147483647 h 51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730"/>
              <a:gd name="T97" fmla="*/ 0 h 517"/>
              <a:gd name="T98" fmla="*/ 730 w 730"/>
              <a:gd name="T99" fmla="*/ 517 h 517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730" h="517">
                <a:moveTo>
                  <a:pt x="26" y="112"/>
                </a:moveTo>
                <a:lnTo>
                  <a:pt x="17" y="255"/>
                </a:lnTo>
                <a:lnTo>
                  <a:pt x="34" y="255"/>
                </a:lnTo>
                <a:lnTo>
                  <a:pt x="24" y="285"/>
                </a:lnTo>
                <a:lnTo>
                  <a:pt x="11" y="268"/>
                </a:lnTo>
                <a:lnTo>
                  <a:pt x="0" y="304"/>
                </a:lnTo>
                <a:lnTo>
                  <a:pt x="51" y="333"/>
                </a:lnTo>
                <a:lnTo>
                  <a:pt x="53" y="346"/>
                </a:lnTo>
                <a:lnTo>
                  <a:pt x="66" y="348"/>
                </a:lnTo>
                <a:lnTo>
                  <a:pt x="133" y="452"/>
                </a:lnTo>
                <a:lnTo>
                  <a:pt x="207" y="449"/>
                </a:lnTo>
                <a:lnTo>
                  <a:pt x="262" y="473"/>
                </a:lnTo>
                <a:lnTo>
                  <a:pt x="289" y="469"/>
                </a:lnTo>
                <a:lnTo>
                  <a:pt x="456" y="473"/>
                </a:lnTo>
                <a:lnTo>
                  <a:pt x="646" y="517"/>
                </a:lnTo>
                <a:lnTo>
                  <a:pt x="650" y="460"/>
                </a:lnTo>
                <a:lnTo>
                  <a:pt x="730" y="129"/>
                </a:lnTo>
                <a:lnTo>
                  <a:pt x="224" y="0"/>
                </a:lnTo>
                <a:lnTo>
                  <a:pt x="228" y="97"/>
                </a:lnTo>
                <a:lnTo>
                  <a:pt x="203" y="177"/>
                </a:lnTo>
                <a:lnTo>
                  <a:pt x="199" y="219"/>
                </a:lnTo>
                <a:lnTo>
                  <a:pt x="146" y="234"/>
                </a:lnTo>
                <a:lnTo>
                  <a:pt x="142" y="213"/>
                </a:lnTo>
                <a:lnTo>
                  <a:pt x="186" y="186"/>
                </a:lnTo>
                <a:lnTo>
                  <a:pt x="182" y="165"/>
                </a:lnTo>
                <a:lnTo>
                  <a:pt x="144" y="169"/>
                </a:lnTo>
                <a:lnTo>
                  <a:pt x="173" y="144"/>
                </a:lnTo>
                <a:lnTo>
                  <a:pt x="194" y="127"/>
                </a:lnTo>
                <a:lnTo>
                  <a:pt x="30" y="25"/>
                </a:lnTo>
                <a:lnTo>
                  <a:pt x="17" y="53"/>
                </a:lnTo>
                <a:lnTo>
                  <a:pt x="26" y="11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4" name="Freeform 26"/>
          <p:cNvSpPr>
            <a:spLocks/>
          </p:cNvSpPr>
          <p:nvPr/>
        </p:nvSpPr>
        <p:spPr bwMode="auto">
          <a:xfrm>
            <a:off x="2039938" y="923925"/>
            <a:ext cx="41275" cy="49213"/>
          </a:xfrm>
          <a:custGeom>
            <a:avLst/>
            <a:gdLst>
              <a:gd name="T0" fmla="*/ 0 w 34"/>
              <a:gd name="T1" fmla="*/ 2147483647 h 38"/>
              <a:gd name="T2" fmla="*/ 2147483647 w 34"/>
              <a:gd name="T3" fmla="*/ 0 h 38"/>
              <a:gd name="T4" fmla="*/ 2147483647 w 34"/>
              <a:gd name="T5" fmla="*/ 2147483647 h 38"/>
              <a:gd name="T6" fmla="*/ 2147483647 w 34"/>
              <a:gd name="T7" fmla="*/ 2147483647 h 38"/>
              <a:gd name="T8" fmla="*/ 0 w 34"/>
              <a:gd name="T9" fmla="*/ 2147483647 h 38"/>
              <a:gd name="T10" fmla="*/ 0 w 34"/>
              <a:gd name="T11" fmla="*/ 2147483647 h 38"/>
              <a:gd name="T12" fmla="*/ 0 w 34"/>
              <a:gd name="T13" fmla="*/ 2147483647 h 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4"/>
              <a:gd name="T22" fmla="*/ 0 h 38"/>
              <a:gd name="T23" fmla="*/ 34 w 34"/>
              <a:gd name="T24" fmla="*/ 38 h 3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4" h="38">
                <a:moveTo>
                  <a:pt x="0" y="18"/>
                </a:moveTo>
                <a:lnTo>
                  <a:pt x="27" y="0"/>
                </a:lnTo>
                <a:lnTo>
                  <a:pt x="34" y="18"/>
                </a:lnTo>
                <a:lnTo>
                  <a:pt x="28" y="38"/>
                </a:lnTo>
                <a:lnTo>
                  <a:pt x="0" y="18"/>
                </a:lnTo>
                <a:close/>
              </a:path>
            </a:pathLst>
          </a:custGeom>
          <a:solidFill>
            <a:srgbClr val="DFBBD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5" name="Freeform 27"/>
          <p:cNvSpPr>
            <a:spLocks/>
          </p:cNvSpPr>
          <p:nvPr/>
        </p:nvSpPr>
        <p:spPr bwMode="auto">
          <a:xfrm>
            <a:off x="2625725" y="2281238"/>
            <a:ext cx="717550" cy="958850"/>
          </a:xfrm>
          <a:custGeom>
            <a:avLst/>
            <a:gdLst>
              <a:gd name="T0" fmla="*/ 2147483647 w 618"/>
              <a:gd name="T1" fmla="*/ 0 h 752"/>
              <a:gd name="T2" fmla="*/ 2147483647 w 618"/>
              <a:gd name="T3" fmla="*/ 2147483647 h 752"/>
              <a:gd name="T4" fmla="*/ 2147483647 w 618"/>
              <a:gd name="T5" fmla="*/ 2147483647 h 752"/>
              <a:gd name="T6" fmla="*/ 2147483647 w 618"/>
              <a:gd name="T7" fmla="*/ 2147483647 h 752"/>
              <a:gd name="T8" fmla="*/ 2147483647 w 618"/>
              <a:gd name="T9" fmla="*/ 2147483647 h 752"/>
              <a:gd name="T10" fmla="*/ 0 w 618"/>
              <a:gd name="T11" fmla="*/ 2147483647 h 752"/>
              <a:gd name="T12" fmla="*/ 2147483647 w 618"/>
              <a:gd name="T13" fmla="*/ 0 h 752"/>
              <a:gd name="T14" fmla="*/ 2147483647 w 618"/>
              <a:gd name="T15" fmla="*/ 0 h 75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18"/>
              <a:gd name="T25" fmla="*/ 0 h 752"/>
              <a:gd name="T26" fmla="*/ 618 w 618"/>
              <a:gd name="T27" fmla="*/ 752 h 75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18" h="752">
                <a:moveTo>
                  <a:pt x="135" y="0"/>
                </a:moveTo>
                <a:lnTo>
                  <a:pt x="433" y="55"/>
                </a:lnTo>
                <a:lnTo>
                  <a:pt x="410" y="186"/>
                </a:lnTo>
                <a:lnTo>
                  <a:pt x="618" y="218"/>
                </a:lnTo>
                <a:lnTo>
                  <a:pt x="538" y="752"/>
                </a:lnTo>
                <a:lnTo>
                  <a:pt x="0" y="663"/>
                </a:lnTo>
                <a:lnTo>
                  <a:pt x="135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6" name="Freeform 28"/>
          <p:cNvSpPr>
            <a:spLocks/>
          </p:cNvSpPr>
          <p:nvPr/>
        </p:nvSpPr>
        <p:spPr bwMode="auto">
          <a:xfrm>
            <a:off x="1619250" y="1287463"/>
            <a:ext cx="1009650" cy="915987"/>
          </a:xfrm>
          <a:custGeom>
            <a:avLst/>
            <a:gdLst>
              <a:gd name="T0" fmla="*/ 0 w 871"/>
              <a:gd name="T1" fmla="*/ 2147483647 h 720"/>
              <a:gd name="T2" fmla="*/ 2147483647 w 871"/>
              <a:gd name="T3" fmla="*/ 2147483647 h 720"/>
              <a:gd name="T4" fmla="*/ 2147483647 w 871"/>
              <a:gd name="T5" fmla="*/ 2147483647 h 720"/>
              <a:gd name="T6" fmla="*/ 2147483647 w 871"/>
              <a:gd name="T7" fmla="*/ 0 h 720"/>
              <a:gd name="T8" fmla="*/ 2147483647 w 871"/>
              <a:gd name="T9" fmla="*/ 2147483647 h 720"/>
              <a:gd name="T10" fmla="*/ 2147483647 w 871"/>
              <a:gd name="T11" fmla="*/ 2147483647 h 720"/>
              <a:gd name="T12" fmla="*/ 2147483647 w 871"/>
              <a:gd name="T13" fmla="*/ 2147483647 h 720"/>
              <a:gd name="T14" fmla="*/ 2147483647 w 871"/>
              <a:gd name="T15" fmla="*/ 2147483647 h 720"/>
              <a:gd name="T16" fmla="*/ 2147483647 w 871"/>
              <a:gd name="T17" fmla="*/ 2147483647 h 720"/>
              <a:gd name="T18" fmla="*/ 2147483647 w 871"/>
              <a:gd name="T19" fmla="*/ 2147483647 h 720"/>
              <a:gd name="T20" fmla="*/ 2147483647 w 871"/>
              <a:gd name="T21" fmla="*/ 2147483647 h 720"/>
              <a:gd name="T22" fmla="*/ 2147483647 w 871"/>
              <a:gd name="T23" fmla="*/ 2147483647 h 720"/>
              <a:gd name="T24" fmla="*/ 2147483647 w 871"/>
              <a:gd name="T25" fmla="*/ 2147483647 h 720"/>
              <a:gd name="T26" fmla="*/ 2147483647 w 871"/>
              <a:gd name="T27" fmla="*/ 2147483647 h 720"/>
              <a:gd name="T28" fmla="*/ 2147483647 w 871"/>
              <a:gd name="T29" fmla="*/ 2147483647 h 720"/>
              <a:gd name="T30" fmla="*/ 2147483647 w 871"/>
              <a:gd name="T31" fmla="*/ 2147483647 h 720"/>
              <a:gd name="T32" fmla="*/ 2147483647 w 871"/>
              <a:gd name="T33" fmla="*/ 2147483647 h 720"/>
              <a:gd name="T34" fmla="*/ 2147483647 w 871"/>
              <a:gd name="T35" fmla="*/ 2147483647 h 720"/>
              <a:gd name="T36" fmla="*/ 2147483647 w 871"/>
              <a:gd name="T37" fmla="*/ 2147483647 h 720"/>
              <a:gd name="T38" fmla="*/ 2147483647 w 871"/>
              <a:gd name="T39" fmla="*/ 2147483647 h 720"/>
              <a:gd name="T40" fmla="*/ 2147483647 w 871"/>
              <a:gd name="T41" fmla="*/ 2147483647 h 720"/>
              <a:gd name="T42" fmla="*/ 2147483647 w 871"/>
              <a:gd name="T43" fmla="*/ 2147483647 h 720"/>
              <a:gd name="T44" fmla="*/ 0 w 871"/>
              <a:gd name="T45" fmla="*/ 2147483647 h 720"/>
              <a:gd name="T46" fmla="*/ 0 w 871"/>
              <a:gd name="T47" fmla="*/ 2147483647 h 72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871"/>
              <a:gd name="T73" fmla="*/ 0 h 720"/>
              <a:gd name="T74" fmla="*/ 871 w 871"/>
              <a:gd name="T75" fmla="*/ 720 h 72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871" h="720">
                <a:moveTo>
                  <a:pt x="0" y="537"/>
                </a:moveTo>
                <a:lnTo>
                  <a:pt x="38" y="355"/>
                </a:lnTo>
                <a:lnTo>
                  <a:pt x="82" y="302"/>
                </a:lnTo>
                <a:lnTo>
                  <a:pt x="188" y="0"/>
                </a:lnTo>
                <a:lnTo>
                  <a:pt x="243" y="15"/>
                </a:lnTo>
                <a:lnTo>
                  <a:pt x="245" y="28"/>
                </a:lnTo>
                <a:lnTo>
                  <a:pt x="258" y="30"/>
                </a:lnTo>
                <a:lnTo>
                  <a:pt x="325" y="134"/>
                </a:lnTo>
                <a:lnTo>
                  <a:pt x="399" y="133"/>
                </a:lnTo>
                <a:lnTo>
                  <a:pt x="454" y="157"/>
                </a:lnTo>
                <a:lnTo>
                  <a:pt x="481" y="152"/>
                </a:lnTo>
                <a:lnTo>
                  <a:pt x="648" y="157"/>
                </a:lnTo>
                <a:lnTo>
                  <a:pt x="838" y="199"/>
                </a:lnTo>
                <a:lnTo>
                  <a:pt x="848" y="224"/>
                </a:lnTo>
                <a:lnTo>
                  <a:pt x="871" y="256"/>
                </a:lnTo>
                <a:lnTo>
                  <a:pt x="806" y="353"/>
                </a:lnTo>
                <a:lnTo>
                  <a:pt x="766" y="389"/>
                </a:lnTo>
                <a:lnTo>
                  <a:pt x="760" y="416"/>
                </a:lnTo>
                <a:lnTo>
                  <a:pt x="783" y="444"/>
                </a:lnTo>
                <a:lnTo>
                  <a:pt x="756" y="503"/>
                </a:lnTo>
                <a:lnTo>
                  <a:pt x="703" y="720"/>
                </a:lnTo>
                <a:lnTo>
                  <a:pt x="410" y="650"/>
                </a:lnTo>
                <a:lnTo>
                  <a:pt x="0" y="537"/>
                </a:lnTo>
                <a:close/>
              </a:path>
            </a:pathLst>
          </a:cu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6600FF"/>
              </a:solidFill>
            </a:endParaRPr>
          </a:p>
        </p:txBody>
      </p:sp>
      <p:sp>
        <p:nvSpPr>
          <p:cNvPr id="2077" name="Freeform 29"/>
          <p:cNvSpPr>
            <a:spLocks/>
          </p:cNvSpPr>
          <p:nvPr/>
        </p:nvSpPr>
        <p:spPr bwMode="auto">
          <a:xfrm>
            <a:off x="1524000" y="1971675"/>
            <a:ext cx="1004888" cy="1833563"/>
          </a:xfrm>
          <a:custGeom>
            <a:avLst/>
            <a:gdLst>
              <a:gd name="T0" fmla="*/ 2147483647 w 865"/>
              <a:gd name="T1" fmla="*/ 2147483647 h 1443"/>
              <a:gd name="T2" fmla="*/ 2147483647 w 865"/>
              <a:gd name="T3" fmla="*/ 2147483647 h 1443"/>
              <a:gd name="T4" fmla="*/ 2147483647 w 865"/>
              <a:gd name="T5" fmla="*/ 2147483647 h 1443"/>
              <a:gd name="T6" fmla="*/ 2147483647 w 865"/>
              <a:gd name="T7" fmla="*/ 2147483647 h 1443"/>
              <a:gd name="T8" fmla="*/ 2147483647 w 865"/>
              <a:gd name="T9" fmla="*/ 2147483647 h 1443"/>
              <a:gd name="T10" fmla="*/ 2147483647 w 865"/>
              <a:gd name="T11" fmla="*/ 2147483647 h 1443"/>
              <a:gd name="T12" fmla="*/ 2147483647 w 865"/>
              <a:gd name="T13" fmla="*/ 2147483647 h 1443"/>
              <a:gd name="T14" fmla="*/ 2147483647 w 865"/>
              <a:gd name="T15" fmla="*/ 2147483647 h 1443"/>
              <a:gd name="T16" fmla="*/ 2147483647 w 865"/>
              <a:gd name="T17" fmla="*/ 2147483647 h 1443"/>
              <a:gd name="T18" fmla="*/ 2147483647 w 865"/>
              <a:gd name="T19" fmla="*/ 2147483647 h 1443"/>
              <a:gd name="T20" fmla="*/ 2147483647 w 865"/>
              <a:gd name="T21" fmla="*/ 2147483647 h 1443"/>
              <a:gd name="T22" fmla="*/ 2147483647 w 865"/>
              <a:gd name="T23" fmla="*/ 2147483647 h 1443"/>
              <a:gd name="T24" fmla="*/ 2147483647 w 865"/>
              <a:gd name="T25" fmla="*/ 2147483647 h 1443"/>
              <a:gd name="T26" fmla="*/ 2147483647 w 865"/>
              <a:gd name="T27" fmla="*/ 2147483647 h 1443"/>
              <a:gd name="T28" fmla="*/ 2147483647 w 865"/>
              <a:gd name="T29" fmla="*/ 2147483647 h 1443"/>
              <a:gd name="T30" fmla="*/ 2147483647 w 865"/>
              <a:gd name="T31" fmla="*/ 2147483647 h 1443"/>
              <a:gd name="T32" fmla="*/ 2147483647 w 865"/>
              <a:gd name="T33" fmla="*/ 2147483647 h 1443"/>
              <a:gd name="T34" fmla="*/ 2147483647 w 865"/>
              <a:gd name="T35" fmla="*/ 2147483647 h 1443"/>
              <a:gd name="T36" fmla="*/ 2147483647 w 865"/>
              <a:gd name="T37" fmla="*/ 2147483647 h 1443"/>
              <a:gd name="T38" fmla="*/ 2147483647 w 865"/>
              <a:gd name="T39" fmla="*/ 2147483647 h 1443"/>
              <a:gd name="T40" fmla="*/ 2147483647 w 865"/>
              <a:gd name="T41" fmla="*/ 2147483647 h 1443"/>
              <a:gd name="T42" fmla="*/ 2147483647 w 865"/>
              <a:gd name="T43" fmla="*/ 2147483647 h 1443"/>
              <a:gd name="T44" fmla="*/ 2147483647 w 865"/>
              <a:gd name="T45" fmla="*/ 2147483647 h 1443"/>
              <a:gd name="T46" fmla="*/ 2147483647 w 865"/>
              <a:gd name="T47" fmla="*/ 2147483647 h 1443"/>
              <a:gd name="T48" fmla="*/ 2147483647 w 865"/>
              <a:gd name="T49" fmla="*/ 2147483647 h 1443"/>
              <a:gd name="T50" fmla="*/ 2147483647 w 865"/>
              <a:gd name="T51" fmla="*/ 2147483647 h 1443"/>
              <a:gd name="T52" fmla="*/ 2147483647 w 865"/>
              <a:gd name="T53" fmla="*/ 2147483647 h 1443"/>
              <a:gd name="T54" fmla="*/ 2147483647 w 865"/>
              <a:gd name="T55" fmla="*/ 0 h 1443"/>
              <a:gd name="T56" fmla="*/ 2147483647 w 865"/>
              <a:gd name="T57" fmla="*/ 2147483647 h 1443"/>
              <a:gd name="T58" fmla="*/ 0 w 865"/>
              <a:gd name="T59" fmla="*/ 2147483647 h 1443"/>
              <a:gd name="T60" fmla="*/ 2147483647 w 865"/>
              <a:gd name="T61" fmla="*/ 2147483647 h 1443"/>
              <a:gd name="T62" fmla="*/ 2147483647 w 865"/>
              <a:gd name="T63" fmla="*/ 2147483647 h 1443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865"/>
              <a:gd name="T97" fmla="*/ 0 h 1443"/>
              <a:gd name="T98" fmla="*/ 865 w 865"/>
              <a:gd name="T99" fmla="*/ 1443 h 1443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865" h="1443">
                <a:moveTo>
                  <a:pt x="29" y="293"/>
                </a:moveTo>
                <a:lnTo>
                  <a:pt x="4" y="405"/>
                </a:lnTo>
                <a:lnTo>
                  <a:pt x="87" y="586"/>
                </a:lnTo>
                <a:lnTo>
                  <a:pt x="103" y="574"/>
                </a:lnTo>
                <a:lnTo>
                  <a:pt x="129" y="650"/>
                </a:lnTo>
                <a:lnTo>
                  <a:pt x="87" y="597"/>
                </a:lnTo>
                <a:lnTo>
                  <a:pt x="78" y="681"/>
                </a:lnTo>
                <a:lnTo>
                  <a:pt x="125" y="732"/>
                </a:lnTo>
                <a:lnTo>
                  <a:pt x="93" y="803"/>
                </a:lnTo>
                <a:lnTo>
                  <a:pt x="184" y="994"/>
                </a:lnTo>
                <a:lnTo>
                  <a:pt x="164" y="1065"/>
                </a:lnTo>
                <a:lnTo>
                  <a:pt x="283" y="1120"/>
                </a:lnTo>
                <a:lnTo>
                  <a:pt x="327" y="1177"/>
                </a:lnTo>
                <a:lnTo>
                  <a:pt x="378" y="1196"/>
                </a:lnTo>
                <a:lnTo>
                  <a:pt x="378" y="1230"/>
                </a:lnTo>
                <a:lnTo>
                  <a:pt x="411" y="1238"/>
                </a:lnTo>
                <a:lnTo>
                  <a:pt x="481" y="1348"/>
                </a:lnTo>
                <a:lnTo>
                  <a:pt x="481" y="1426"/>
                </a:lnTo>
                <a:lnTo>
                  <a:pt x="789" y="1443"/>
                </a:lnTo>
                <a:lnTo>
                  <a:pt x="770" y="1413"/>
                </a:lnTo>
                <a:lnTo>
                  <a:pt x="779" y="1365"/>
                </a:lnTo>
                <a:lnTo>
                  <a:pt x="829" y="1287"/>
                </a:lnTo>
                <a:lnTo>
                  <a:pt x="865" y="1264"/>
                </a:lnTo>
                <a:lnTo>
                  <a:pt x="844" y="1236"/>
                </a:lnTo>
                <a:lnTo>
                  <a:pt x="831" y="1160"/>
                </a:lnTo>
                <a:lnTo>
                  <a:pt x="388" y="497"/>
                </a:lnTo>
                <a:lnTo>
                  <a:pt x="492" y="113"/>
                </a:lnTo>
                <a:lnTo>
                  <a:pt x="82" y="0"/>
                </a:lnTo>
                <a:lnTo>
                  <a:pt x="70" y="23"/>
                </a:lnTo>
                <a:lnTo>
                  <a:pt x="0" y="192"/>
                </a:lnTo>
                <a:lnTo>
                  <a:pt x="29" y="293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8" name="Freeform 30"/>
          <p:cNvSpPr>
            <a:spLocks/>
          </p:cNvSpPr>
          <p:nvPr/>
        </p:nvSpPr>
        <p:spPr bwMode="auto">
          <a:xfrm>
            <a:off x="1974850" y="2114550"/>
            <a:ext cx="808038" cy="1328738"/>
          </a:xfrm>
          <a:custGeom>
            <a:avLst/>
            <a:gdLst>
              <a:gd name="T0" fmla="*/ 0 w 696"/>
              <a:gd name="T1" fmla="*/ 2147483647 h 1047"/>
              <a:gd name="T2" fmla="*/ 2147483647 w 696"/>
              <a:gd name="T3" fmla="*/ 2147483647 h 1047"/>
              <a:gd name="T4" fmla="*/ 2147483647 w 696"/>
              <a:gd name="T5" fmla="*/ 2147483647 h 1047"/>
              <a:gd name="T6" fmla="*/ 2147483647 w 696"/>
              <a:gd name="T7" fmla="*/ 2147483647 h 1047"/>
              <a:gd name="T8" fmla="*/ 2147483647 w 696"/>
              <a:gd name="T9" fmla="*/ 2147483647 h 1047"/>
              <a:gd name="T10" fmla="*/ 2147483647 w 696"/>
              <a:gd name="T11" fmla="*/ 2147483647 h 1047"/>
              <a:gd name="T12" fmla="*/ 2147483647 w 696"/>
              <a:gd name="T13" fmla="*/ 2147483647 h 1047"/>
              <a:gd name="T14" fmla="*/ 2147483647 w 696"/>
              <a:gd name="T15" fmla="*/ 2147483647 h 1047"/>
              <a:gd name="T16" fmla="*/ 2147483647 w 696"/>
              <a:gd name="T17" fmla="*/ 0 h 1047"/>
              <a:gd name="T18" fmla="*/ 0 w 696"/>
              <a:gd name="T19" fmla="*/ 2147483647 h 1047"/>
              <a:gd name="T20" fmla="*/ 0 w 696"/>
              <a:gd name="T21" fmla="*/ 2147483647 h 104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96"/>
              <a:gd name="T34" fmla="*/ 0 h 1047"/>
              <a:gd name="T35" fmla="*/ 696 w 696"/>
              <a:gd name="T36" fmla="*/ 1047 h 104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96" h="1047">
                <a:moveTo>
                  <a:pt x="0" y="384"/>
                </a:moveTo>
                <a:lnTo>
                  <a:pt x="443" y="1047"/>
                </a:lnTo>
                <a:lnTo>
                  <a:pt x="458" y="904"/>
                </a:lnTo>
                <a:lnTo>
                  <a:pt x="483" y="897"/>
                </a:lnTo>
                <a:lnTo>
                  <a:pt x="525" y="921"/>
                </a:lnTo>
                <a:lnTo>
                  <a:pt x="561" y="796"/>
                </a:lnTo>
                <a:lnTo>
                  <a:pt x="696" y="133"/>
                </a:lnTo>
                <a:lnTo>
                  <a:pt x="397" y="70"/>
                </a:lnTo>
                <a:lnTo>
                  <a:pt x="104" y="0"/>
                </a:lnTo>
                <a:lnTo>
                  <a:pt x="0" y="38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" name="Freeform 31"/>
          <p:cNvSpPr>
            <a:spLocks/>
          </p:cNvSpPr>
          <p:nvPr/>
        </p:nvSpPr>
        <p:spPr bwMode="auto">
          <a:xfrm>
            <a:off x="2436813" y="1049338"/>
            <a:ext cx="758825" cy="1303337"/>
          </a:xfrm>
          <a:custGeom>
            <a:avLst/>
            <a:gdLst>
              <a:gd name="T0" fmla="*/ 0 w 654"/>
              <a:gd name="T1" fmla="*/ 2147483647 h 1027"/>
              <a:gd name="T2" fmla="*/ 2147483647 w 654"/>
              <a:gd name="T3" fmla="*/ 2147483647 h 1027"/>
              <a:gd name="T4" fmla="*/ 2147483647 w 654"/>
              <a:gd name="T5" fmla="*/ 2147483647 h 1027"/>
              <a:gd name="T6" fmla="*/ 2147483647 w 654"/>
              <a:gd name="T7" fmla="*/ 2147483647 h 1027"/>
              <a:gd name="T8" fmla="*/ 2147483647 w 654"/>
              <a:gd name="T9" fmla="*/ 2147483647 h 1027"/>
              <a:gd name="T10" fmla="*/ 2147483647 w 654"/>
              <a:gd name="T11" fmla="*/ 2147483647 h 1027"/>
              <a:gd name="T12" fmla="*/ 2147483647 w 654"/>
              <a:gd name="T13" fmla="*/ 2147483647 h 1027"/>
              <a:gd name="T14" fmla="*/ 2147483647 w 654"/>
              <a:gd name="T15" fmla="*/ 2147483647 h 1027"/>
              <a:gd name="T16" fmla="*/ 2147483647 w 654"/>
              <a:gd name="T17" fmla="*/ 2147483647 h 1027"/>
              <a:gd name="T18" fmla="*/ 2147483647 w 654"/>
              <a:gd name="T19" fmla="*/ 2147483647 h 1027"/>
              <a:gd name="T20" fmla="*/ 2147483647 w 654"/>
              <a:gd name="T21" fmla="*/ 0 h 1027"/>
              <a:gd name="T22" fmla="*/ 2147483647 w 654"/>
              <a:gd name="T23" fmla="*/ 2147483647 h 1027"/>
              <a:gd name="T24" fmla="*/ 2147483647 w 654"/>
              <a:gd name="T25" fmla="*/ 2147483647 h 1027"/>
              <a:gd name="T26" fmla="*/ 2147483647 w 654"/>
              <a:gd name="T27" fmla="*/ 2147483647 h 1027"/>
              <a:gd name="T28" fmla="*/ 2147483647 w 654"/>
              <a:gd name="T29" fmla="*/ 2147483647 h 1027"/>
              <a:gd name="T30" fmla="*/ 2147483647 w 654"/>
              <a:gd name="T31" fmla="*/ 2147483647 h 1027"/>
              <a:gd name="T32" fmla="*/ 2147483647 w 654"/>
              <a:gd name="T33" fmla="*/ 2147483647 h 1027"/>
              <a:gd name="T34" fmla="*/ 2147483647 w 654"/>
              <a:gd name="T35" fmla="*/ 2147483647 h 1027"/>
              <a:gd name="T36" fmla="*/ 2147483647 w 654"/>
              <a:gd name="T37" fmla="*/ 2147483647 h 1027"/>
              <a:gd name="T38" fmla="*/ 2147483647 w 654"/>
              <a:gd name="T39" fmla="*/ 2147483647 h 1027"/>
              <a:gd name="T40" fmla="*/ 2147483647 w 654"/>
              <a:gd name="T41" fmla="*/ 2147483647 h 1027"/>
              <a:gd name="T42" fmla="*/ 2147483647 w 654"/>
              <a:gd name="T43" fmla="*/ 2147483647 h 1027"/>
              <a:gd name="T44" fmla="*/ 2147483647 w 654"/>
              <a:gd name="T45" fmla="*/ 2147483647 h 1027"/>
              <a:gd name="T46" fmla="*/ 2147483647 w 654"/>
              <a:gd name="T47" fmla="*/ 2147483647 h 1027"/>
              <a:gd name="T48" fmla="*/ 2147483647 w 654"/>
              <a:gd name="T49" fmla="*/ 2147483647 h 1027"/>
              <a:gd name="T50" fmla="*/ 2147483647 w 654"/>
              <a:gd name="T51" fmla="*/ 2147483647 h 1027"/>
              <a:gd name="T52" fmla="*/ 2147483647 w 654"/>
              <a:gd name="T53" fmla="*/ 2147483647 h 1027"/>
              <a:gd name="T54" fmla="*/ 2147483647 w 654"/>
              <a:gd name="T55" fmla="*/ 2147483647 h 1027"/>
              <a:gd name="T56" fmla="*/ 2147483647 w 654"/>
              <a:gd name="T57" fmla="*/ 2147483647 h 1027"/>
              <a:gd name="T58" fmla="*/ 2147483647 w 654"/>
              <a:gd name="T59" fmla="*/ 2147483647 h 1027"/>
              <a:gd name="T60" fmla="*/ 2147483647 w 654"/>
              <a:gd name="T61" fmla="*/ 2147483647 h 1027"/>
              <a:gd name="T62" fmla="*/ 0 w 654"/>
              <a:gd name="T63" fmla="*/ 2147483647 h 1027"/>
              <a:gd name="T64" fmla="*/ 0 w 654"/>
              <a:gd name="T65" fmla="*/ 2147483647 h 1027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654"/>
              <a:gd name="T100" fmla="*/ 0 h 1027"/>
              <a:gd name="T101" fmla="*/ 654 w 654"/>
              <a:gd name="T102" fmla="*/ 1027 h 1027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654" h="1027">
                <a:moveTo>
                  <a:pt x="0" y="909"/>
                </a:moveTo>
                <a:lnTo>
                  <a:pt x="53" y="692"/>
                </a:lnTo>
                <a:lnTo>
                  <a:pt x="80" y="633"/>
                </a:lnTo>
                <a:lnTo>
                  <a:pt x="57" y="605"/>
                </a:lnTo>
                <a:lnTo>
                  <a:pt x="63" y="578"/>
                </a:lnTo>
                <a:lnTo>
                  <a:pt x="103" y="542"/>
                </a:lnTo>
                <a:lnTo>
                  <a:pt x="168" y="445"/>
                </a:lnTo>
                <a:lnTo>
                  <a:pt x="145" y="413"/>
                </a:lnTo>
                <a:lnTo>
                  <a:pt x="135" y="388"/>
                </a:lnTo>
                <a:lnTo>
                  <a:pt x="139" y="333"/>
                </a:lnTo>
                <a:lnTo>
                  <a:pt x="219" y="0"/>
                </a:lnTo>
                <a:lnTo>
                  <a:pt x="304" y="19"/>
                </a:lnTo>
                <a:lnTo>
                  <a:pt x="276" y="149"/>
                </a:lnTo>
                <a:lnTo>
                  <a:pt x="295" y="194"/>
                </a:lnTo>
                <a:lnTo>
                  <a:pt x="297" y="223"/>
                </a:lnTo>
                <a:lnTo>
                  <a:pt x="287" y="228"/>
                </a:lnTo>
                <a:lnTo>
                  <a:pt x="320" y="259"/>
                </a:lnTo>
                <a:lnTo>
                  <a:pt x="354" y="342"/>
                </a:lnTo>
                <a:lnTo>
                  <a:pt x="365" y="417"/>
                </a:lnTo>
                <a:lnTo>
                  <a:pt x="371" y="457"/>
                </a:lnTo>
                <a:lnTo>
                  <a:pt x="346" y="495"/>
                </a:lnTo>
                <a:lnTo>
                  <a:pt x="363" y="512"/>
                </a:lnTo>
                <a:lnTo>
                  <a:pt x="409" y="487"/>
                </a:lnTo>
                <a:lnTo>
                  <a:pt x="439" y="618"/>
                </a:lnTo>
                <a:lnTo>
                  <a:pt x="460" y="626"/>
                </a:lnTo>
                <a:lnTo>
                  <a:pt x="464" y="664"/>
                </a:lnTo>
                <a:lnTo>
                  <a:pt x="523" y="679"/>
                </a:lnTo>
                <a:lnTo>
                  <a:pt x="616" y="679"/>
                </a:lnTo>
                <a:lnTo>
                  <a:pt x="654" y="696"/>
                </a:lnTo>
                <a:lnTo>
                  <a:pt x="599" y="1027"/>
                </a:lnTo>
                <a:lnTo>
                  <a:pt x="299" y="972"/>
                </a:lnTo>
                <a:lnTo>
                  <a:pt x="0" y="90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0" name="Freeform 32"/>
          <p:cNvSpPr>
            <a:spLocks/>
          </p:cNvSpPr>
          <p:nvPr/>
        </p:nvSpPr>
        <p:spPr bwMode="auto">
          <a:xfrm>
            <a:off x="2754313" y="1071563"/>
            <a:ext cx="1300162" cy="881062"/>
          </a:xfrm>
          <a:custGeom>
            <a:avLst/>
            <a:gdLst>
              <a:gd name="T0" fmla="*/ 2147483647 w 1118"/>
              <a:gd name="T1" fmla="*/ 2147483647 h 692"/>
              <a:gd name="T2" fmla="*/ 2147483647 w 1118"/>
              <a:gd name="T3" fmla="*/ 2147483647 h 692"/>
              <a:gd name="T4" fmla="*/ 2147483647 w 1118"/>
              <a:gd name="T5" fmla="*/ 2147483647 h 692"/>
              <a:gd name="T6" fmla="*/ 2147483647 w 1118"/>
              <a:gd name="T7" fmla="*/ 2147483647 h 692"/>
              <a:gd name="T8" fmla="*/ 2147483647 w 1118"/>
              <a:gd name="T9" fmla="*/ 2147483647 h 692"/>
              <a:gd name="T10" fmla="*/ 2147483647 w 1118"/>
              <a:gd name="T11" fmla="*/ 2147483647 h 692"/>
              <a:gd name="T12" fmla="*/ 2147483647 w 1118"/>
              <a:gd name="T13" fmla="*/ 2147483647 h 692"/>
              <a:gd name="T14" fmla="*/ 2147483647 w 1118"/>
              <a:gd name="T15" fmla="*/ 2147483647 h 692"/>
              <a:gd name="T16" fmla="*/ 2147483647 w 1118"/>
              <a:gd name="T17" fmla="*/ 2147483647 h 692"/>
              <a:gd name="T18" fmla="*/ 2147483647 w 1118"/>
              <a:gd name="T19" fmla="*/ 2147483647 h 692"/>
              <a:gd name="T20" fmla="*/ 2147483647 w 1118"/>
              <a:gd name="T21" fmla="*/ 2147483647 h 692"/>
              <a:gd name="T22" fmla="*/ 2147483647 w 1118"/>
              <a:gd name="T23" fmla="*/ 2147483647 h 692"/>
              <a:gd name="T24" fmla="*/ 2147483647 w 1118"/>
              <a:gd name="T25" fmla="*/ 2147483647 h 692"/>
              <a:gd name="T26" fmla="*/ 2147483647 w 1118"/>
              <a:gd name="T27" fmla="*/ 2147483647 h 692"/>
              <a:gd name="T28" fmla="*/ 2147483647 w 1118"/>
              <a:gd name="T29" fmla="*/ 2147483647 h 692"/>
              <a:gd name="T30" fmla="*/ 2147483647 w 1118"/>
              <a:gd name="T31" fmla="*/ 2147483647 h 692"/>
              <a:gd name="T32" fmla="*/ 2147483647 w 1118"/>
              <a:gd name="T33" fmla="*/ 2147483647 h 692"/>
              <a:gd name="T34" fmla="*/ 2147483647 w 1118"/>
              <a:gd name="T35" fmla="*/ 2147483647 h 692"/>
              <a:gd name="T36" fmla="*/ 2147483647 w 1118"/>
              <a:gd name="T37" fmla="*/ 2147483647 h 692"/>
              <a:gd name="T38" fmla="*/ 2147483647 w 1118"/>
              <a:gd name="T39" fmla="*/ 2147483647 h 692"/>
              <a:gd name="T40" fmla="*/ 2147483647 w 1118"/>
              <a:gd name="T41" fmla="*/ 2147483647 h 692"/>
              <a:gd name="T42" fmla="*/ 2147483647 w 1118"/>
              <a:gd name="T43" fmla="*/ 2147483647 h 692"/>
              <a:gd name="T44" fmla="*/ 2147483647 w 1118"/>
              <a:gd name="T45" fmla="*/ 2147483647 h 692"/>
              <a:gd name="T46" fmla="*/ 2147483647 w 1118"/>
              <a:gd name="T47" fmla="*/ 2147483647 h 692"/>
              <a:gd name="T48" fmla="*/ 2147483647 w 1118"/>
              <a:gd name="T49" fmla="*/ 0 h 692"/>
              <a:gd name="T50" fmla="*/ 0 w 1118"/>
              <a:gd name="T51" fmla="*/ 2147483647 h 692"/>
              <a:gd name="T52" fmla="*/ 2147483647 w 1118"/>
              <a:gd name="T53" fmla="*/ 2147483647 h 692"/>
              <a:gd name="T54" fmla="*/ 2147483647 w 1118"/>
              <a:gd name="T55" fmla="*/ 2147483647 h 692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118"/>
              <a:gd name="T85" fmla="*/ 0 h 692"/>
              <a:gd name="T86" fmla="*/ 1118 w 1118"/>
              <a:gd name="T87" fmla="*/ 692 h 692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118" h="692">
                <a:moveTo>
                  <a:pt x="19" y="175"/>
                </a:moveTo>
                <a:lnTo>
                  <a:pt x="21" y="204"/>
                </a:lnTo>
                <a:lnTo>
                  <a:pt x="11" y="209"/>
                </a:lnTo>
                <a:lnTo>
                  <a:pt x="44" y="240"/>
                </a:lnTo>
                <a:lnTo>
                  <a:pt x="78" y="323"/>
                </a:lnTo>
                <a:lnTo>
                  <a:pt x="89" y="398"/>
                </a:lnTo>
                <a:lnTo>
                  <a:pt x="95" y="438"/>
                </a:lnTo>
                <a:lnTo>
                  <a:pt x="70" y="476"/>
                </a:lnTo>
                <a:lnTo>
                  <a:pt x="87" y="493"/>
                </a:lnTo>
                <a:lnTo>
                  <a:pt x="133" y="468"/>
                </a:lnTo>
                <a:lnTo>
                  <a:pt x="163" y="599"/>
                </a:lnTo>
                <a:lnTo>
                  <a:pt x="184" y="607"/>
                </a:lnTo>
                <a:lnTo>
                  <a:pt x="188" y="645"/>
                </a:lnTo>
                <a:lnTo>
                  <a:pt x="205" y="662"/>
                </a:lnTo>
                <a:lnTo>
                  <a:pt x="247" y="660"/>
                </a:lnTo>
                <a:lnTo>
                  <a:pt x="340" y="660"/>
                </a:lnTo>
                <a:lnTo>
                  <a:pt x="378" y="677"/>
                </a:lnTo>
                <a:lnTo>
                  <a:pt x="390" y="609"/>
                </a:lnTo>
                <a:lnTo>
                  <a:pt x="694" y="654"/>
                </a:lnTo>
                <a:lnTo>
                  <a:pt x="1068" y="692"/>
                </a:lnTo>
                <a:lnTo>
                  <a:pt x="1080" y="567"/>
                </a:lnTo>
                <a:lnTo>
                  <a:pt x="1118" y="162"/>
                </a:lnTo>
                <a:lnTo>
                  <a:pt x="622" y="105"/>
                </a:lnTo>
                <a:lnTo>
                  <a:pt x="376" y="67"/>
                </a:lnTo>
                <a:lnTo>
                  <a:pt x="28" y="0"/>
                </a:lnTo>
                <a:lnTo>
                  <a:pt x="0" y="130"/>
                </a:lnTo>
                <a:lnTo>
                  <a:pt x="19" y="175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1" name="Freeform 33"/>
          <p:cNvSpPr>
            <a:spLocks/>
          </p:cNvSpPr>
          <p:nvPr/>
        </p:nvSpPr>
        <p:spPr bwMode="auto">
          <a:xfrm>
            <a:off x="2386013" y="3124200"/>
            <a:ext cx="863600" cy="1069975"/>
          </a:xfrm>
          <a:custGeom>
            <a:avLst/>
            <a:gdLst>
              <a:gd name="T0" fmla="*/ 2147483647 w 746"/>
              <a:gd name="T1" fmla="*/ 2147483647 h 840"/>
              <a:gd name="T2" fmla="*/ 2147483647 w 746"/>
              <a:gd name="T3" fmla="*/ 2147483647 h 840"/>
              <a:gd name="T4" fmla="*/ 2147483647 w 746"/>
              <a:gd name="T5" fmla="*/ 2147483647 h 840"/>
              <a:gd name="T6" fmla="*/ 2147483647 w 746"/>
              <a:gd name="T7" fmla="*/ 2147483647 h 840"/>
              <a:gd name="T8" fmla="*/ 2147483647 w 746"/>
              <a:gd name="T9" fmla="*/ 2147483647 h 840"/>
              <a:gd name="T10" fmla="*/ 2147483647 w 746"/>
              <a:gd name="T11" fmla="*/ 2147483647 h 840"/>
              <a:gd name="T12" fmla="*/ 2147483647 w 746"/>
              <a:gd name="T13" fmla="*/ 2147483647 h 840"/>
              <a:gd name="T14" fmla="*/ 2147483647 w 746"/>
              <a:gd name="T15" fmla="*/ 2147483647 h 840"/>
              <a:gd name="T16" fmla="*/ 2147483647 w 746"/>
              <a:gd name="T17" fmla="*/ 2147483647 h 840"/>
              <a:gd name="T18" fmla="*/ 2147483647 w 746"/>
              <a:gd name="T19" fmla="*/ 2147483647 h 840"/>
              <a:gd name="T20" fmla="*/ 2147483647 w 746"/>
              <a:gd name="T21" fmla="*/ 0 h 840"/>
              <a:gd name="T22" fmla="*/ 2147483647 w 746"/>
              <a:gd name="T23" fmla="*/ 2147483647 h 840"/>
              <a:gd name="T24" fmla="*/ 2147483647 w 746"/>
              <a:gd name="T25" fmla="*/ 2147483647 h 840"/>
              <a:gd name="T26" fmla="*/ 2147483647 w 746"/>
              <a:gd name="T27" fmla="*/ 2147483647 h 840"/>
              <a:gd name="T28" fmla="*/ 2147483647 w 746"/>
              <a:gd name="T29" fmla="*/ 2147483647 h 840"/>
              <a:gd name="T30" fmla="*/ 2147483647 w 746"/>
              <a:gd name="T31" fmla="*/ 2147483647 h 840"/>
              <a:gd name="T32" fmla="*/ 0 w 746"/>
              <a:gd name="T33" fmla="*/ 2147483647 h 840"/>
              <a:gd name="T34" fmla="*/ 2147483647 w 746"/>
              <a:gd name="T35" fmla="*/ 2147483647 h 840"/>
              <a:gd name="T36" fmla="*/ 2147483647 w 746"/>
              <a:gd name="T37" fmla="*/ 2147483647 h 84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46"/>
              <a:gd name="T58" fmla="*/ 0 h 840"/>
              <a:gd name="T59" fmla="*/ 746 w 746"/>
              <a:gd name="T60" fmla="*/ 840 h 84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46" h="840">
                <a:moveTo>
                  <a:pt x="48" y="534"/>
                </a:moveTo>
                <a:lnTo>
                  <a:pt x="29" y="504"/>
                </a:lnTo>
                <a:lnTo>
                  <a:pt x="38" y="456"/>
                </a:lnTo>
                <a:lnTo>
                  <a:pt x="88" y="378"/>
                </a:lnTo>
                <a:lnTo>
                  <a:pt x="124" y="355"/>
                </a:lnTo>
                <a:lnTo>
                  <a:pt x="103" y="327"/>
                </a:lnTo>
                <a:lnTo>
                  <a:pt x="90" y="251"/>
                </a:lnTo>
                <a:lnTo>
                  <a:pt x="105" y="108"/>
                </a:lnTo>
                <a:lnTo>
                  <a:pt x="130" y="101"/>
                </a:lnTo>
                <a:lnTo>
                  <a:pt x="172" y="125"/>
                </a:lnTo>
                <a:lnTo>
                  <a:pt x="208" y="0"/>
                </a:lnTo>
                <a:lnTo>
                  <a:pt x="746" y="89"/>
                </a:lnTo>
                <a:lnTo>
                  <a:pt x="634" y="840"/>
                </a:lnTo>
                <a:lnTo>
                  <a:pt x="468" y="817"/>
                </a:lnTo>
                <a:lnTo>
                  <a:pt x="366" y="789"/>
                </a:lnTo>
                <a:lnTo>
                  <a:pt x="154" y="705"/>
                </a:lnTo>
                <a:lnTo>
                  <a:pt x="0" y="576"/>
                </a:lnTo>
                <a:lnTo>
                  <a:pt x="48" y="534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2" name="Freeform 34"/>
          <p:cNvSpPr>
            <a:spLocks/>
          </p:cNvSpPr>
          <p:nvPr/>
        </p:nvSpPr>
        <p:spPr bwMode="auto">
          <a:xfrm>
            <a:off x="3103563" y="1844675"/>
            <a:ext cx="893762" cy="788988"/>
          </a:xfrm>
          <a:custGeom>
            <a:avLst/>
            <a:gdLst>
              <a:gd name="T0" fmla="*/ 0 w 770"/>
              <a:gd name="T1" fmla="*/ 2147483647 h 619"/>
              <a:gd name="T2" fmla="*/ 2147483647 w 770"/>
              <a:gd name="T3" fmla="*/ 0 h 619"/>
              <a:gd name="T4" fmla="*/ 2147483647 w 770"/>
              <a:gd name="T5" fmla="*/ 2147483647 h 619"/>
              <a:gd name="T6" fmla="*/ 2147483647 w 770"/>
              <a:gd name="T7" fmla="*/ 2147483647 h 619"/>
              <a:gd name="T8" fmla="*/ 2147483647 w 770"/>
              <a:gd name="T9" fmla="*/ 2147483647 h 619"/>
              <a:gd name="T10" fmla="*/ 2147483647 w 770"/>
              <a:gd name="T11" fmla="*/ 2147483647 h 619"/>
              <a:gd name="T12" fmla="*/ 2147483647 w 770"/>
              <a:gd name="T13" fmla="*/ 2147483647 h 619"/>
              <a:gd name="T14" fmla="*/ 0 w 770"/>
              <a:gd name="T15" fmla="*/ 2147483647 h 619"/>
              <a:gd name="T16" fmla="*/ 0 w 770"/>
              <a:gd name="T17" fmla="*/ 2147483647 h 61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70"/>
              <a:gd name="T28" fmla="*/ 0 h 619"/>
              <a:gd name="T29" fmla="*/ 770 w 770"/>
              <a:gd name="T30" fmla="*/ 619 h 61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70" h="619">
                <a:moveTo>
                  <a:pt x="0" y="530"/>
                </a:moveTo>
                <a:lnTo>
                  <a:pt x="92" y="0"/>
                </a:lnTo>
                <a:lnTo>
                  <a:pt x="396" y="45"/>
                </a:lnTo>
                <a:lnTo>
                  <a:pt x="770" y="83"/>
                </a:lnTo>
                <a:lnTo>
                  <a:pt x="744" y="351"/>
                </a:lnTo>
                <a:lnTo>
                  <a:pt x="719" y="619"/>
                </a:lnTo>
                <a:lnTo>
                  <a:pt x="208" y="562"/>
                </a:lnTo>
                <a:lnTo>
                  <a:pt x="0" y="53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3" name="Freeform 35"/>
          <p:cNvSpPr>
            <a:spLocks/>
          </p:cNvSpPr>
          <p:nvPr/>
        </p:nvSpPr>
        <p:spPr bwMode="auto">
          <a:xfrm>
            <a:off x="3249613" y="2562225"/>
            <a:ext cx="927100" cy="776288"/>
          </a:xfrm>
          <a:custGeom>
            <a:avLst/>
            <a:gdLst>
              <a:gd name="T0" fmla="*/ 2147483647 w 796"/>
              <a:gd name="T1" fmla="*/ 0 h 612"/>
              <a:gd name="T2" fmla="*/ 2147483647 w 796"/>
              <a:gd name="T3" fmla="*/ 2147483647 h 612"/>
              <a:gd name="T4" fmla="*/ 2147483647 w 796"/>
              <a:gd name="T5" fmla="*/ 2147483647 h 612"/>
              <a:gd name="T6" fmla="*/ 2147483647 w 796"/>
              <a:gd name="T7" fmla="*/ 2147483647 h 612"/>
              <a:gd name="T8" fmla="*/ 2147483647 w 796"/>
              <a:gd name="T9" fmla="*/ 2147483647 h 612"/>
              <a:gd name="T10" fmla="*/ 2147483647 w 796"/>
              <a:gd name="T11" fmla="*/ 2147483647 h 612"/>
              <a:gd name="T12" fmla="*/ 2147483647 w 796"/>
              <a:gd name="T13" fmla="*/ 2147483647 h 612"/>
              <a:gd name="T14" fmla="*/ 0 w 796"/>
              <a:gd name="T15" fmla="*/ 2147483647 h 612"/>
              <a:gd name="T16" fmla="*/ 2147483647 w 796"/>
              <a:gd name="T17" fmla="*/ 0 h 612"/>
              <a:gd name="T18" fmla="*/ 2147483647 w 796"/>
              <a:gd name="T19" fmla="*/ 0 h 61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96"/>
              <a:gd name="T31" fmla="*/ 0 h 612"/>
              <a:gd name="T32" fmla="*/ 796 w 796"/>
              <a:gd name="T33" fmla="*/ 612 h 61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96" h="612">
                <a:moveTo>
                  <a:pt x="80" y="0"/>
                </a:moveTo>
                <a:lnTo>
                  <a:pt x="591" y="57"/>
                </a:lnTo>
                <a:lnTo>
                  <a:pt x="796" y="74"/>
                </a:lnTo>
                <a:lnTo>
                  <a:pt x="789" y="207"/>
                </a:lnTo>
                <a:lnTo>
                  <a:pt x="760" y="612"/>
                </a:lnTo>
                <a:lnTo>
                  <a:pt x="656" y="605"/>
                </a:lnTo>
                <a:lnTo>
                  <a:pt x="331" y="576"/>
                </a:lnTo>
                <a:lnTo>
                  <a:pt x="0" y="534"/>
                </a:lnTo>
                <a:lnTo>
                  <a:pt x="8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4" name="Freeform 36"/>
          <p:cNvSpPr>
            <a:spLocks/>
          </p:cNvSpPr>
          <p:nvPr/>
        </p:nvSpPr>
        <p:spPr bwMode="auto">
          <a:xfrm>
            <a:off x="3119438" y="3240088"/>
            <a:ext cx="892175" cy="969962"/>
          </a:xfrm>
          <a:custGeom>
            <a:avLst/>
            <a:gdLst>
              <a:gd name="T0" fmla="*/ 2147483647 w 768"/>
              <a:gd name="T1" fmla="*/ 2147483647 h 764"/>
              <a:gd name="T2" fmla="*/ 2147483647 w 768"/>
              <a:gd name="T3" fmla="*/ 2147483647 h 764"/>
              <a:gd name="T4" fmla="*/ 2147483647 w 768"/>
              <a:gd name="T5" fmla="*/ 2147483647 h 764"/>
              <a:gd name="T6" fmla="*/ 2147483647 w 768"/>
              <a:gd name="T7" fmla="*/ 2147483647 h 764"/>
              <a:gd name="T8" fmla="*/ 2147483647 w 768"/>
              <a:gd name="T9" fmla="*/ 2147483647 h 764"/>
              <a:gd name="T10" fmla="*/ 2147483647 w 768"/>
              <a:gd name="T11" fmla="*/ 2147483647 h 764"/>
              <a:gd name="T12" fmla="*/ 2147483647 w 768"/>
              <a:gd name="T13" fmla="*/ 2147483647 h 764"/>
              <a:gd name="T14" fmla="*/ 2147483647 w 768"/>
              <a:gd name="T15" fmla="*/ 0 h 764"/>
              <a:gd name="T16" fmla="*/ 0 w 768"/>
              <a:gd name="T17" fmla="*/ 2147483647 h 764"/>
              <a:gd name="T18" fmla="*/ 2147483647 w 768"/>
              <a:gd name="T19" fmla="*/ 2147483647 h 764"/>
              <a:gd name="T20" fmla="*/ 2147483647 w 768"/>
              <a:gd name="T21" fmla="*/ 2147483647 h 76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68"/>
              <a:gd name="T34" fmla="*/ 0 h 764"/>
              <a:gd name="T35" fmla="*/ 768 w 768"/>
              <a:gd name="T36" fmla="*/ 764 h 76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68" h="764">
                <a:moveTo>
                  <a:pt x="97" y="764"/>
                </a:moveTo>
                <a:lnTo>
                  <a:pt x="106" y="707"/>
                </a:lnTo>
                <a:lnTo>
                  <a:pt x="298" y="732"/>
                </a:lnTo>
                <a:lnTo>
                  <a:pt x="290" y="704"/>
                </a:lnTo>
                <a:lnTo>
                  <a:pt x="705" y="742"/>
                </a:lnTo>
                <a:lnTo>
                  <a:pt x="768" y="71"/>
                </a:lnTo>
                <a:lnTo>
                  <a:pt x="443" y="42"/>
                </a:lnTo>
                <a:lnTo>
                  <a:pt x="112" y="0"/>
                </a:lnTo>
                <a:lnTo>
                  <a:pt x="0" y="751"/>
                </a:lnTo>
                <a:lnTo>
                  <a:pt x="97" y="76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5" name="Freeform 37"/>
          <p:cNvSpPr>
            <a:spLocks/>
          </p:cNvSpPr>
          <p:nvPr/>
        </p:nvSpPr>
        <p:spPr bwMode="auto">
          <a:xfrm>
            <a:off x="3459163" y="3416300"/>
            <a:ext cx="1771650" cy="1828800"/>
          </a:xfrm>
          <a:custGeom>
            <a:avLst/>
            <a:gdLst>
              <a:gd name="T0" fmla="*/ 0 w 1527"/>
              <a:gd name="T1" fmla="*/ 2147483647 h 1439"/>
              <a:gd name="T2" fmla="*/ 2147483647 w 1527"/>
              <a:gd name="T3" fmla="*/ 2147483647 h 1439"/>
              <a:gd name="T4" fmla="*/ 2147483647 w 1527"/>
              <a:gd name="T5" fmla="*/ 0 h 1439"/>
              <a:gd name="T6" fmla="*/ 2147483647 w 1527"/>
              <a:gd name="T7" fmla="*/ 2147483647 h 1439"/>
              <a:gd name="T8" fmla="*/ 2147483647 w 1527"/>
              <a:gd name="T9" fmla="*/ 2147483647 h 1439"/>
              <a:gd name="T10" fmla="*/ 2147483647 w 1527"/>
              <a:gd name="T11" fmla="*/ 2147483647 h 1439"/>
              <a:gd name="T12" fmla="*/ 2147483647 w 1527"/>
              <a:gd name="T13" fmla="*/ 2147483647 h 1439"/>
              <a:gd name="T14" fmla="*/ 2147483647 w 1527"/>
              <a:gd name="T15" fmla="*/ 2147483647 h 1439"/>
              <a:gd name="T16" fmla="*/ 2147483647 w 1527"/>
              <a:gd name="T17" fmla="*/ 2147483647 h 1439"/>
              <a:gd name="T18" fmla="*/ 2147483647 w 1527"/>
              <a:gd name="T19" fmla="*/ 2147483647 h 1439"/>
              <a:gd name="T20" fmla="*/ 2147483647 w 1527"/>
              <a:gd name="T21" fmla="*/ 2147483647 h 1439"/>
              <a:gd name="T22" fmla="*/ 2147483647 w 1527"/>
              <a:gd name="T23" fmla="*/ 2147483647 h 1439"/>
              <a:gd name="T24" fmla="*/ 2147483647 w 1527"/>
              <a:gd name="T25" fmla="*/ 2147483647 h 1439"/>
              <a:gd name="T26" fmla="*/ 2147483647 w 1527"/>
              <a:gd name="T27" fmla="*/ 2147483647 h 1439"/>
              <a:gd name="T28" fmla="*/ 2147483647 w 1527"/>
              <a:gd name="T29" fmla="*/ 2147483647 h 1439"/>
              <a:gd name="T30" fmla="*/ 2147483647 w 1527"/>
              <a:gd name="T31" fmla="*/ 2147483647 h 1439"/>
              <a:gd name="T32" fmla="*/ 2147483647 w 1527"/>
              <a:gd name="T33" fmla="*/ 2147483647 h 1439"/>
              <a:gd name="T34" fmla="*/ 2147483647 w 1527"/>
              <a:gd name="T35" fmla="*/ 2147483647 h 1439"/>
              <a:gd name="T36" fmla="*/ 2147483647 w 1527"/>
              <a:gd name="T37" fmla="*/ 2147483647 h 1439"/>
              <a:gd name="T38" fmla="*/ 2147483647 w 1527"/>
              <a:gd name="T39" fmla="*/ 2147483647 h 1439"/>
              <a:gd name="T40" fmla="*/ 2147483647 w 1527"/>
              <a:gd name="T41" fmla="*/ 2147483647 h 1439"/>
              <a:gd name="T42" fmla="*/ 2147483647 w 1527"/>
              <a:gd name="T43" fmla="*/ 2147483647 h 1439"/>
              <a:gd name="T44" fmla="*/ 2147483647 w 1527"/>
              <a:gd name="T45" fmla="*/ 2147483647 h 1439"/>
              <a:gd name="T46" fmla="*/ 2147483647 w 1527"/>
              <a:gd name="T47" fmla="*/ 2147483647 h 1439"/>
              <a:gd name="T48" fmla="*/ 2147483647 w 1527"/>
              <a:gd name="T49" fmla="*/ 2147483647 h 1439"/>
              <a:gd name="T50" fmla="*/ 2147483647 w 1527"/>
              <a:gd name="T51" fmla="*/ 2147483647 h 1439"/>
              <a:gd name="T52" fmla="*/ 2147483647 w 1527"/>
              <a:gd name="T53" fmla="*/ 2147483647 h 1439"/>
              <a:gd name="T54" fmla="*/ 2147483647 w 1527"/>
              <a:gd name="T55" fmla="*/ 2147483647 h 1439"/>
              <a:gd name="T56" fmla="*/ 2147483647 w 1527"/>
              <a:gd name="T57" fmla="*/ 2147483647 h 1439"/>
              <a:gd name="T58" fmla="*/ 2147483647 w 1527"/>
              <a:gd name="T59" fmla="*/ 2147483647 h 1439"/>
              <a:gd name="T60" fmla="*/ 2147483647 w 1527"/>
              <a:gd name="T61" fmla="*/ 2147483647 h 1439"/>
              <a:gd name="T62" fmla="*/ 2147483647 w 1527"/>
              <a:gd name="T63" fmla="*/ 2147483647 h 1439"/>
              <a:gd name="T64" fmla="*/ 2147483647 w 1527"/>
              <a:gd name="T65" fmla="*/ 2147483647 h 1439"/>
              <a:gd name="T66" fmla="*/ 2147483647 w 1527"/>
              <a:gd name="T67" fmla="*/ 2147483647 h 1439"/>
              <a:gd name="T68" fmla="*/ 2147483647 w 1527"/>
              <a:gd name="T69" fmla="*/ 2147483647 h 1439"/>
              <a:gd name="T70" fmla="*/ 2147483647 w 1527"/>
              <a:gd name="T71" fmla="*/ 2147483647 h 1439"/>
              <a:gd name="T72" fmla="*/ 2147483647 w 1527"/>
              <a:gd name="T73" fmla="*/ 2147483647 h 1439"/>
              <a:gd name="T74" fmla="*/ 2147483647 w 1527"/>
              <a:gd name="T75" fmla="*/ 2147483647 h 1439"/>
              <a:gd name="T76" fmla="*/ 2147483647 w 1527"/>
              <a:gd name="T77" fmla="*/ 2147483647 h 1439"/>
              <a:gd name="T78" fmla="*/ 2147483647 w 1527"/>
              <a:gd name="T79" fmla="*/ 2147483647 h 1439"/>
              <a:gd name="T80" fmla="*/ 2147483647 w 1527"/>
              <a:gd name="T81" fmla="*/ 2147483647 h 1439"/>
              <a:gd name="T82" fmla="*/ 2147483647 w 1527"/>
              <a:gd name="T83" fmla="*/ 2147483647 h 1439"/>
              <a:gd name="T84" fmla="*/ 2147483647 w 1527"/>
              <a:gd name="T85" fmla="*/ 2147483647 h 1439"/>
              <a:gd name="T86" fmla="*/ 2147483647 w 1527"/>
              <a:gd name="T87" fmla="*/ 2147483647 h 1439"/>
              <a:gd name="T88" fmla="*/ 2147483647 w 1527"/>
              <a:gd name="T89" fmla="*/ 2147483647 h 1439"/>
              <a:gd name="T90" fmla="*/ 2147483647 w 1527"/>
              <a:gd name="T91" fmla="*/ 2147483647 h 1439"/>
              <a:gd name="T92" fmla="*/ 2147483647 w 1527"/>
              <a:gd name="T93" fmla="*/ 2147483647 h 1439"/>
              <a:gd name="T94" fmla="*/ 2147483647 w 1527"/>
              <a:gd name="T95" fmla="*/ 2147483647 h 1439"/>
              <a:gd name="T96" fmla="*/ 2147483647 w 1527"/>
              <a:gd name="T97" fmla="*/ 2147483647 h 1439"/>
              <a:gd name="T98" fmla="*/ 2147483647 w 1527"/>
              <a:gd name="T99" fmla="*/ 2147483647 h 1439"/>
              <a:gd name="T100" fmla="*/ 0 w 1527"/>
              <a:gd name="T101" fmla="*/ 2147483647 h 1439"/>
              <a:gd name="T102" fmla="*/ 0 w 1527"/>
              <a:gd name="T103" fmla="*/ 2147483647 h 143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527"/>
              <a:gd name="T157" fmla="*/ 0 h 1439"/>
              <a:gd name="T158" fmla="*/ 1527 w 1527"/>
              <a:gd name="T159" fmla="*/ 1439 h 1439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527" h="1439">
                <a:moveTo>
                  <a:pt x="0" y="563"/>
                </a:moveTo>
                <a:lnTo>
                  <a:pt x="415" y="601"/>
                </a:lnTo>
                <a:lnTo>
                  <a:pt x="472" y="0"/>
                </a:lnTo>
                <a:lnTo>
                  <a:pt x="803" y="19"/>
                </a:lnTo>
                <a:lnTo>
                  <a:pt x="791" y="277"/>
                </a:lnTo>
                <a:lnTo>
                  <a:pt x="824" y="304"/>
                </a:lnTo>
                <a:lnTo>
                  <a:pt x="854" y="304"/>
                </a:lnTo>
                <a:lnTo>
                  <a:pt x="879" y="329"/>
                </a:lnTo>
                <a:lnTo>
                  <a:pt x="928" y="340"/>
                </a:lnTo>
                <a:lnTo>
                  <a:pt x="1029" y="384"/>
                </a:lnTo>
                <a:lnTo>
                  <a:pt x="1046" y="365"/>
                </a:lnTo>
                <a:lnTo>
                  <a:pt x="1111" y="403"/>
                </a:lnTo>
                <a:lnTo>
                  <a:pt x="1196" y="401"/>
                </a:lnTo>
                <a:lnTo>
                  <a:pt x="1255" y="384"/>
                </a:lnTo>
                <a:lnTo>
                  <a:pt x="1337" y="369"/>
                </a:lnTo>
                <a:lnTo>
                  <a:pt x="1411" y="409"/>
                </a:lnTo>
                <a:lnTo>
                  <a:pt x="1423" y="422"/>
                </a:lnTo>
                <a:lnTo>
                  <a:pt x="1463" y="422"/>
                </a:lnTo>
                <a:lnTo>
                  <a:pt x="1470" y="635"/>
                </a:lnTo>
                <a:lnTo>
                  <a:pt x="1527" y="739"/>
                </a:lnTo>
                <a:lnTo>
                  <a:pt x="1506" y="821"/>
                </a:lnTo>
                <a:lnTo>
                  <a:pt x="1510" y="889"/>
                </a:lnTo>
                <a:lnTo>
                  <a:pt x="1485" y="924"/>
                </a:lnTo>
                <a:lnTo>
                  <a:pt x="1495" y="935"/>
                </a:lnTo>
                <a:lnTo>
                  <a:pt x="1432" y="954"/>
                </a:lnTo>
                <a:lnTo>
                  <a:pt x="1383" y="960"/>
                </a:lnTo>
                <a:lnTo>
                  <a:pt x="1392" y="924"/>
                </a:lnTo>
                <a:lnTo>
                  <a:pt x="1366" y="945"/>
                </a:lnTo>
                <a:lnTo>
                  <a:pt x="1367" y="986"/>
                </a:lnTo>
                <a:lnTo>
                  <a:pt x="1333" y="1030"/>
                </a:lnTo>
                <a:lnTo>
                  <a:pt x="1153" y="1121"/>
                </a:lnTo>
                <a:lnTo>
                  <a:pt x="1096" y="1180"/>
                </a:lnTo>
                <a:lnTo>
                  <a:pt x="1042" y="1308"/>
                </a:lnTo>
                <a:lnTo>
                  <a:pt x="1086" y="1439"/>
                </a:lnTo>
                <a:lnTo>
                  <a:pt x="1044" y="1439"/>
                </a:lnTo>
                <a:lnTo>
                  <a:pt x="848" y="1370"/>
                </a:lnTo>
                <a:lnTo>
                  <a:pt x="827" y="1313"/>
                </a:lnTo>
                <a:lnTo>
                  <a:pt x="807" y="1289"/>
                </a:lnTo>
                <a:lnTo>
                  <a:pt x="801" y="1213"/>
                </a:lnTo>
                <a:lnTo>
                  <a:pt x="763" y="1186"/>
                </a:lnTo>
                <a:lnTo>
                  <a:pt x="658" y="984"/>
                </a:lnTo>
                <a:lnTo>
                  <a:pt x="607" y="946"/>
                </a:lnTo>
                <a:lnTo>
                  <a:pt x="592" y="914"/>
                </a:lnTo>
                <a:lnTo>
                  <a:pt x="438" y="907"/>
                </a:lnTo>
                <a:lnTo>
                  <a:pt x="356" y="1002"/>
                </a:lnTo>
                <a:lnTo>
                  <a:pt x="217" y="903"/>
                </a:lnTo>
                <a:lnTo>
                  <a:pt x="175" y="766"/>
                </a:lnTo>
                <a:lnTo>
                  <a:pt x="42" y="639"/>
                </a:lnTo>
                <a:lnTo>
                  <a:pt x="27" y="597"/>
                </a:lnTo>
                <a:lnTo>
                  <a:pt x="8" y="591"/>
                </a:lnTo>
                <a:lnTo>
                  <a:pt x="0" y="563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6" name="Freeform 38"/>
          <p:cNvSpPr>
            <a:spLocks/>
          </p:cNvSpPr>
          <p:nvPr/>
        </p:nvSpPr>
        <p:spPr bwMode="auto">
          <a:xfrm>
            <a:off x="4010025" y="1277938"/>
            <a:ext cx="835025" cy="558800"/>
          </a:xfrm>
          <a:custGeom>
            <a:avLst/>
            <a:gdLst>
              <a:gd name="T0" fmla="*/ 2147483647 w 718"/>
              <a:gd name="T1" fmla="*/ 0 h 441"/>
              <a:gd name="T2" fmla="*/ 2147483647 w 718"/>
              <a:gd name="T3" fmla="*/ 2147483647 h 441"/>
              <a:gd name="T4" fmla="*/ 2147483647 w 718"/>
              <a:gd name="T5" fmla="*/ 2147483647 h 441"/>
              <a:gd name="T6" fmla="*/ 2147483647 w 718"/>
              <a:gd name="T7" fmla="*/ 2147483647 h 441"/>
              <a:gd name="T8" fmla="*/ 2147483647 w 718"/>
              <a:gd name="T9" fmla="*/ 2147483647 h 441"/>
              <a:gd name="T10" fmla="*/ 2147483647 w 718"/>
              <a:gd name="T11" fmla="*/ 2147483647 h 441"/>
              <a:gd name="T12" fmla="*/ 2147483647 w 718"/>
              <a:gd name="T13" fmla="*/ 2147483647 h 441"/>
              <a:gd name="T14" fmla="*/ 0 w 718"/>
              <a:gd name="T15" fmla="*/ 2147483647 h 441"/>
              <a:gd name="T16" fmla="*/ 2147483647 w 718"/>
              <a:gd name="T17" fmla="*/ 0 h 441"/>
              <a:gd name="T18" fmla="*/ 2147483647 w 718"/>
              <a:gd name="T19" fmla="*/ 0 h 44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18"/>
              <a:gd name="T31" fmla="*/ 0 h 441"/>
              <a:gd name="T32" fmla="*/ 718 w 718"/>
              <a:gd name="T33" fmla="*/ 441 h 44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18" h="441">
                <a:moveTo>
                  <a:pt x="38" y="0"/>
                </a:moveTo>
                <a:lnTo>
                  <a:pt x="663" y="32"/>
                </a:lnTo>
                <a:lnTo>
                  <a:pt x="667" y="142"/>
                </a:lnTo>
                <a:lnTo>
                  <a:pt x="696" y="234"/>
                </a:lnTo>
                <a:lnTo>
                  <a:pt x="699" y="348"/>
                </a:lnTo>
                <a:lnTo>
                  <a:pt x="718" y="441"/>
                </a:lnTo>
                <a:lnTo>
                  <a:pt x="340" y="429"/>
                </a:lnTo>
                <a:lnTo>
                  <a:pt x="0" y="405"/>
                </a:lnTo>
                <a:lnTo>
                  <a:pt x="38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7" name="Freeform 39"/>
          <p:cNvSpPr>
            <a:spLocks/>
          </p:cNvSpPr>
          <p:nvPr/>
        </p:nvSpPr>
        <p:spPr bwMode="auto">
          <a:xfrm>
            <a:off x="3965575" y="1792288"/>
            <a:ext cx="892175" cy="636587"/>
          </a:xfrm>
          <a:custGeom>
            <a:avLst/>
            <a:gdLst>
              <a:gd name="T0" fmla="*/ 2147483647 w 768"/>
              <a:gd name="T1" fmla="*/ 0 h 502"/>
              <a:gd name="T2" fmla="*/ 2147483647 w 768"/>
              <a:gd name="T3" fmla="*/ 2147483647 h 502"/>
              <a:gd name="T4" fmla="*/ 2147483647 w 768"/>
              <a:gd name="T5" fmla="*/ 2147483647 h 502"/>
              <a:gd name="T6" fmla="*/ 2147483647 w 768"/>
              <a:gd name="T7" fmla="*/ 2147483647 h 502"/>
              <a:gd name="T8" fmla="*/ 2147483647 w 768"/>
              <a:gd name="T9" fmla="*/ 2147483647 h 502"/>
              <a:gd name="T10" fmla="*/ 2147483647 w 768"/>
              <a:gd name="T11" fmla="*/ 2147483647 h 502"/>
              <a:gd name="T12" fmla="*/ 2147483647 w 768"/>
              <a:gd name="T13" fmla="*/ 2147483647 h 502"/>
              <a:gd name="T14" fmla="*/ 2147483647 w 768"/>
              <a:gd name="T15" fmla="*/ 2147483647 h 502"/>
              <a:gd name="T16" fmla="*/ 2147483647 w 768"/>
              <a:gd name="T17" fmla="*/ 2147483647 h 502"/>
              <a:gd name="T18" fmla="*/ 2147483647 w 768"/>
              <a:gd name="T19" fmla="*/ 2147483647 h 502"/>
              <a:gd name="T20" fmla="*/ 2147483647 w 768"/>
              <a:gd name="T21" fmla="*/ 2147483647 h 502"/>
              <a:gd name="T22" fmla="*/ 2147483647 w 768"/>
              <a:gd name="T23" fmla="*/ 2147483647 h 502"/>
              <a:gd name="T24" fmla="*/ 2147483647 w 768"/>
              <a:gd name="T25" fmla="*/ 2147483647 h 502"/>
              <a:gd name="T26" fmla="*/ 2147483647 w 768"/>
              <a:gd name="T27" fmla="*/ 2147483647 h 502"/>
              <a:gd name="T28" fmla="*/ 2147483647 w 768"/>
              <a:gd name="T29" fmla="*/ 2147483647 h 502"/>
              <a:gd name="T30" fmla="*/ 2147483647 w 768"/>
              <a:gd name="T31" fmla="*/ 2147483647 h 502"/>
              <a:gd name="T32" fmla="*/ 0 w 768"/>
              <a:gd name="T33" fmla="*/ 2147483647 h 502"/>
              <a:gd name="T34" fmla="*/ 2147483647 w 768"/>
              <a:gd name="T35" fmla="*/ 0 h 502"/>
              <a:gd name="T36" fmla="*/ 2147483647 w 768"/>
              <a:gd name="T37" fmla="*/ 0 h 50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68"/>
              <a:gd name="T58" fmla="*/ 0 h 502"/>
              <a:gd name="T59" fmla="*/ 768 w 768"/>
              <a:gd name="T60" fmla="*/ 502 h 50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68" h="502">
                <a:moveTo>
                  <a:pt x="38" y="0"/>
                </a:moveTo>
                <a:lnTo>
                  <a:pt x="378" y="24"/>
                </a:lnTo>
                <a:lnTo>
                  <a:pt x="756" y="36"/>
                </a:lnTo>
                <a:lnTo>
                  <a:pt x="732" y="83"/>
                </a:lnTo>
                <a:lnTo>
                  <a:pt x="768" y="118"/>
                </a:lnTo>
                <a:lnTo>
                  <a:pt x="766" y="365"/>
                </a:lnTo>
                <a:lnTo>
                  <a:pt x="751" y="363"/>
                </a:lnTo>
                <a:lnTo>
                  <a:pt x="753" y="395"/>
                </a:lnTo>
                <a:lnTo>
                  <a:pt x="764" y="420"/>
                </a:lnTo>
                <a:lnTo>
                  <a:pt x="756" y="443"/>
                </a:lnTo>
                <a:lnTo>
                  <a:pt x="764" y="502"/>
                </a:lnTo>
                <a:lnTo>
                  <a:pt x="747" y="496"/>
                </a:lnTo>
                <a:lnTo>
                  <a:pt x="728" y="473"/>
                </a:lnTo>
                <a:lnTo>
                  <a:pt x="659" y="450"/>
                </a:lnTo>
                <a:lnTo>
                  <a:pt x="593" y="454"/>
                </a:lnTo>
                <a:lnTo>
                  <a:pt x="555" y="426"/>
                </a:lnTo>
                <a:lnTo>
                  <a:pt x="0" y="393"/>
                </a:lnTo>
                <a:lnTo>
                  <a:pt x="38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8" name="Freeform 40"/>
          <p:cNvSpPr>
            <a:spLocks/>
          </p:cNvSpPr>
          <p:nvPr/>
        </p:nvSpPr>
        <p:spPr bwMode="auto">
          <a:xfrm>
            <a:off x="3937000" y="2292350"/>
            <a:ext cx="1047750" cy="558800"/>
          </a:xfrm>
          <a:custGeom>
            <a:avLst/>
            <a:gdLst>
              <a:gd name="T0" fmla="*/ 2147483647 w 901"/>
              <a:gd name="T1" fmla="*/ 0 h 439"/>
              <a:gd name="T2" fmla="*/ 2147483647 w 901"/>
              <a:gd name="T3" fmla="*/ 2147483647 h 439"/>
              <a:gd name="T4" fmla="*/ 2147483647 w 901"/>
              <a:gd name="T5" fmla="*/ 2147483647 h 439"/>
              <a:gd name="T6" fmla="*/ 2147483647 w 901"/>
              <a:gd name="T7" fmla="*/ 2147483647 h 439"/>
              <a:gd name="T8" fmla="*/ 2147483647 w 901"/>
              <a:gd name="T9" fmla="*/ 2147483647 h 439"/>
              <a:gd name="T10" fmla="*/ 2147483647 w 901"/>
              <a:gd name="T11" fmla="*/ 2147483647 h 439"/>
              <a:gd name="T12" fmla="*/ 2147483647 w 901"/>
              <a:gd name="T13" fmla="*/ 2147483647 h 439"/>
              <a:gd name="T14" fmla="*/ 2147483647 w 901"/>
              <a:gd name="T15" fmla="*/ 2147483647 h 439"/>
              <a:gd name="T16" fmla="*/ 2147483647 w 901"/>
              <a:gd name="T17" fmla="*/ 2147483647 h 439"/>
              <a:gd name="T18" fmla="*/ 2147483647 w 901"/>
              <a:gd name="T19" fmla="*/ 2147483647 h 439"/>
              <a:gd name="T20" fmla="*/ 2147483647 w 901"/>
              <a:gd name="T21" fmla="*/ 2147483647 h 439"/>
              <a:gd name="T22" fmla="*/ 2147483647 w 901"/>
              <a:gd name="T23" fmla="*/ 2147483647 h 439"/>
              <a:gd name="T24" fmla="*/ 2147483647 w 901"/>
              <a:gd name="T25" fmla="*/ 2147483647 h 439"/>
              <a:gd name="T26" fmla="*/ 2147483647 w 901"/>
              <a:gd name="T27" fmla="*/ 2147483647 h 439"/>
              <a:gd name="T28" fmla="*/ 2147483647 w 901"/>
              <a:gd name="T29" fmla="*/ 2147483647 h 439"/>
              <a:gd name="T30" fmla="*/ 2147483647 w 901"/>
              <a:gd name="T31" fmla="*/ 2147483647 h 439"/>
              <a:gd name="T32" fmla="*/ 2147483647 w 901"/>
              <a:gd name="T33" fmla="*/ 2147483647 h 439"/>
              <a:gd name="T34" fmla="*/ 0 w 901"/>
              <a:gd name="T35" fmla="*/ 2147483647 h 439"/>
              <a:gd name="T36" fmla="*/ 2147483647 w 901"/>
              <a:gd name="T37" fmla="*/ 0 h 439"/>
              <a:gd name="T38" fmla="*/ 2147483647 w 901"/>
              <a:gd name="T39" fmla="*/ 0 h 43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901"/>
              <a:gd name="T61" fmla="*/ 0 h 439"/>
              <a:gd name="T62" fmla="*/ 901 w 901"/>
              <a:gd name="T63" fmla="*/ 439 h 439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901" h="439">
                <a:moveTo>
                  <a:pt x="25" y="0"/>
                </a:moveTo>
                <a:lnTo>
                  <a:pt x="580" y="33"/>
                </a:lnTo>
                <a:lnTo>
                  <a:pt x="618" y="61"/>
                </a:lnTo>
                <a:lnTo>
                  <a:pt x="684" y="57"/>
                </a:lnTo>
                <a:lnTo>
                  <a:pt x="753" y="80"/>
                </a:lnTo>
                <a:lnTo>
                  <a:pt x="772" y="103"/>
                </a:lnTo>
                <a:lnTo>
                  <a:pt x="789" y="109"/>
                </a:lnTo>
                <a:lnTo>
                  <a:pt x="819" y="192"/>
                </a:lnTo>
                <a:lnTo>
                  <a:pt x="819" y="217"/>
                </a:lnTo>
                <a:lnTo>
                  <a:pt x="840" y="257"/>
                </a:lnTo>
                <a:lnTo>
                  <a:pt x="850" y="320"/>
                </a:lnTo>
                <a:lnTo>
                  <a:pt x="844" y="339"/>
                </a:lnTo>
                <a:lnTo>
                  <a:pt x="857" y="359"/>
                </a:lnTo>
                <a:lnTo>
                  <a:pt x="901" y="439"/>
                </a:lnTo>
                <a:lnTo>
                  <a:pt x="500" y="435"/>
                </a:lnTo>
                <a:lnTo>
                  <a:pt x="198" y="418"/>
                </a:lnTo>
                <a:lnTo>
                  <a:pt x="205" y="285"/>
                </a:lnTo>
                <a:lnTo>
                  <a:pt x="0" y="268"/>
                </a:lnTo>
                <a:lnTo>
                  <a:pt x="25" y="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9" name="Freeform 41"/>
          <p:cNvSpPr>
            <a:spLocks/>
          </p:cNvSpPr>
          <p:nvPr/>
        </p:nvSpPr>
        <p:spPr bwMode="auto">
          <a:xfrm>
            <a:off x="4133850" y="2824163"/>
            <a:ext cx="942975" cy="539750"/>
          </a:xfrm>
          <a:custGeom>
            <a:avLst/>
            <a:gdLst>
              <a:gd name="T0" fmla="*/ 2147483647 w 812"/>
              <a:gd name="T1" fmla="*/ 0 h 426"/>
              <a:gd name="T2" fmla="*/ 2147483647 w 812"/>
              <a:gd name="T3" fmla="*/ 2147483647 h 426"/>
              <a:gd name="T4" fmla="*/ 2147483647 w 812"/>
              <a:gd name="T5" fmla="*/ 2147483647 h 426"/>
              <a:gd name="T6" fmla="*/ 2147483647 w 812"/>
              <a:gd name="T7" fmla="*/ 2147483647 h 426"/>
              <a:gd name="T8" fmla="*/ 2147483647 w 812"/>
              <a:gd name="T9" fmla="*/ 2147483647 h 426"/>
              <a:gd name="T10" fmla="*/ 2147483647 w 812"/>
              <a:gd name="T11" fmla="*/ 2147483647 h 426"/>
              <a:gd name="T12" fmla="*/ 2147483647 w 812"/>
              <a:gd name="T13" fmla="*/ 2147483647 h 426"/>
              <a:gd name="T14" fmla="*/ 2147483647 w 812"/>
              <a:gd name="T15" fmla="*/ 2147483647 h 426"/>
              <a:gd name="T16" fmla="*/ 2147483647 w 812"/>
              <a:gd name="T17" fmla="*/ 2147483647 h 426"/>
              <a:gd name="T18" fmla="*/ 2147483647 w 812"/>
              <a:gd name="T19" fmla="*/ 2147483647 h 426"/>
              <a:gd name="T20" fmla="*/ 2147483647 w 812"/>
              <a:gd name="T21" fmla="*/ 2147483647 h 426"/>
              <a:gd name="T22" fmla="*/ 2147483647 w 812"/>
              <a:gd name="T23" fmla="*/ 2147483647 h 426"/>
              <a:gd name="T24" fmla="*/ 0 w 812"/>
              <a:gd name="T25" fmla="*/ 2147483647 h 426"/>
              <a:gd name="T26" fmla="*/ 2147483647 w 812"/>
              <a:gd name="T27" fmla="*/ 0 h 426"/>
              <a:gd name="T28" fmla="*/ 2147483647 w 812"/>
              <a:gd name="T29" fmla="*/ 0 h 42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812"/>
              <a:gd name="T46" fmla="*/ 0 h 426"/>
              <a:gd name="T47" fmla="*/ 812 w 812"/>
              <a:gd name="T48" fmla="*/ 426 h 42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812" h="426">
                <a:moveTo>
                  <a:pt x="29" y="0"/>
                </a:moveTo>
                <a:lnTo>
                  <a:pt x="331" y="17"/>
                </a:lnTo>
                <a:lnTo>
                  <a:pt x="732" y="21"/>
                </a:lnTo>
                <a:lnTo>
                  <a:pt x="755" y="40"/>
                </a:lnTo>
                <a:lnTo>
                  <a:pt x="766" y="36"/>
                </a:lnTo>
                <a:lnTo>
                  <a:pt x="782" y="57"/>
                </a:lnTo>
                <a:lnTo>
                  <a:pt x="768" y="57"/>
                </a:lnTo>
                <a:lnTo>
                  <a:pt x="755" y="86"/>
                </a:lnTo>
                <a:lnTo>
                  <a:pt x="787" y="132"/>
                </a:lnTo>
                <a:lnTo>
                  <a:pt x="812" y="137"/>
                </a:lnTo>
                <a:lnTo>
                  <a:pt x="808" y="424"/>
                </a:lnTo>
                <a:lnTo>
                  <a:pt x="464" y="426"/>
                </a:lnTo>
                <a:lnTo>
                  <a:pt x="0" y="405"/>
                </a:lnTo>
                <a:lnTo>
                  <a:pt x="29" y="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0" name="Freeform 42"/>
          <p:cNvSpPr>
            <a:spLocks/>
          </p:cNvSpPr>
          <p:nvPr/>
        </p:nvSpPr>
        <p:spPr bwMode="auto">
          <a:xfrm>
            <a:off x="4003675" y="3328988"/>
            <a:ext cx="1096963" cy="606425"/>
          </a:xfrm>
          <a:custGeom>
            <a:avLst/>
            <a:gdLst>
              <a:gd name="T0" fmla="*/ 2147483647 w 943"/>
              <a:gd name="T1" fmla="*/ 0 h 479"/>
              <a:gd name="T2" fmla="*/ 2147483647 w 943"/>
              <a:gd name="T3" fmla="*/ 2147483647 h 479"/>
              <a:gd name="T4" fmla="*/ 2147483647 w 943"/>
              <a:gd name="T5" fmla="*/ 2147483647 h 479"/>
              <a:gd name="T6" fmla="*/ 2147483647 w 943"/>
              <a:gd name="T7" fmla="*/ 2147483647 h 479"/>
              <a:gd name="T8" fmla="*/ 2147483647 w 943"/>
              <a:gd name="T9" fmla="*/ 2147483647 h 479"/>
              <a:gd name="T10" fmla="*/ 2147483647 w 943"/>
              <a:gd name="T11" fmla="*/ 2147483647 h 479"/>
              <a:gd name="T12" fmla="*/ 2147483647 w 943"/>
              <a:gd name="T13" fmla="*/ 2147483647 h 479"/>
              <a:gd name="T14" fmla="*/ 2147483647 w 943"/>
              <a:gd name="T15" fmla="*/ 2147483647 h 479"/>
              <a:gd name="T16" fmla="*/ 2147483647 w 943"/>
              <a:gd name="T17" fmla="*/ 2147483647 h 479"/>
              <a:gd name="T18" fmla="*/ 2147483647 w 943"/>
              <a:gd name="T19" fmla="*/ 2147483647 h 479"/>
              <a:gd name="T20" fmla="*/ 2147483647 w 943"/>
              <a:gd name="T21" fmla="*/ 2147483647 h 479"/>
              <a:gd name="T22" fmla="*/ 2147483647 w 943"/>
              <a:gd name="T23" fmla="*/ 2147483647 h 479"/>
              <a:gd name="T24" fmla="*/ 2147483647 w 943"/>
              <a:gd name="T25" fmla="*/ 2147483647 h 479"/>
              <a:gd name="T26" fmla="*/ 2147483647 w 943"/>
              <a:gd name="T27" fmla="*/ 2147483647 h 479"/>
              <a:gd name="T28" fmla="*/ 2147483647 w 943"/>
              <a:gd name="T29" fmla="*/ 2147483647 h 479"/>
              <a:gd name="T30" fmla="*/ 2147483647 w 943"/>
              <a:gd name="T31" fmla="*/ 2147483647 h 479"/>
              <a:gd name="T32" fmla="*/ 2147483647 w 943"/>
              <a:gd name="T33" fmla="*/ 2147483647 h 479"/>
              <a:gd name="T34" fmla="*/ 2147483647 w 943"/>
              <a:gd name="T35" fmla="*/ 2147483647 h 479"/>
              <a:gd name="T36" fmla="*/ 2147483647 w 943"/>
              <a:gd name="T37" fmla="*/ 2147483647 h 479"/>
              <a:gd name="T38" fmla="*/ 0 w 943"/>
              <a:gd name="T39" fmla="*/ 2147483647 h 479"/>
              <a:gd name="T40" fmla="*/ 2147483647 w 943"/>
              <a:gd name="T41" fmla="*/ 0 h 479"/>
              <a:gd name="T42" fmla="*/ 2147483647 w 943"/>
              <a:gd name="T43" fmla="*/ 0 h 47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943"/>
              <a:gd name="T67" fmla="*/ 0 h 479"/>
              <a:gd name="T68" fmla="*/ 943 w 943"/>
              <a:gd name="T69" fmla="*/ 479 h 479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943" h="479">
                <a:moveTo>
                  <a:pt x="6" y="0"/>
                </a:moveTo>
                <a:lnTo>
                  <a:pt x="110" y="7"/>
                </a:lnTo>
                <a:lnTo>
                  <a:pt x="574" y="28"/>
                </a:lnTo>
                <a:lnTo>
                  <a:pt x="918" y="26"/>
                </a:lnTo>
                <a:lnTo>
                  <a:pt x="922" y="97"/>
                </a:lnTo>
                <a:lnTo>
                  <a:pt x="943" y="247"/>
                </a:lnTo>
                <a:lnTo>
                  <a:pt x="939" y="479"/>
                </a:lnTo>
                <a:lnTo>
                  <a:pt x="865" y="439"/>
                </a:lnTo>
                <a:lnTo>
                  <a:pt x="783" y="454"/>
                </a:lnTo>
                <a:lnTo>
                  <a:pt x="724" y="471"/>
                </a:lnTo>
                <a:lnTo>
                  <a:pt x="639" y="473"/>
                </a:lnTo>
                <a:lnTo>
                  <a:pt x="574" y="435"/>
                </a:lnTo>
                <a:lnTo>
                  <a:pt x="557" y="454"/>
                </a:lnTo>
                <a:lnTo>
                  <a:pt x="456" y="410"/>
                </a:lnTo>
                <a:lnTo>
                  <a:pt x="407" y="399"/>
                </a:lnTo>
                <a:lnTo>
                  <a:pt x="382" y="376"/>
                </a:lnTo>
                <a:lnTo>
                  <a:pt x="352" y="374"/>
                </a:lnTo>
                <a:lnTo>
                  <a:pt x="319" y="347"/>
                </a:lnTo>
                <a:lnTo>
                  <a:pt x="331" y="89"/>
                </a:lnTo>
                <a:lnTo>
                  <a:pt x="0" y="70"/>
                </a:lnTo>
                <a:lnTo>
                  <a:pt x="6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1" name="Freeform 43"/>
          <p:cNvSpPr>
            <a:spLocks/>
          </p:cNvSpPr>
          <p:nvPr/>
        </p:nvSpPr>
        <p:spPr bwMode="auto">
          <a:xfrm>
            <a:off x="4779963" y="1273175"/>
            <a:ext cx="827087" cy="982663"/>
          </a:xfrm>
          <a:custGeom>
            <a:avLst/>
            <a:gdLst>
              <a:gd name="T0" fmla="*/ 2147483647 w 711"/>
              <a:gd name="T1" fmla="*/ 2147483647 h 774"/>
              <a:gd name="T2" fmla="*/ 2147483647 w 711"/>
              <a:gd name="T3" fmla="*/ 2147483647 h 774"/>
              <a:gd name="T4" fmla="*/ 2147483647 w 711"/>
              <a:gd name="T5" fmla="*/ 2147483647 h 774"/>
              <a:gd name="T6" fmla="*/ 2147483647 w 711"/>
              <a:gd name="T7" fmla="*/ 2147483647 h 774"/>
              <a:gd name="T8" fmla="*/ 2147483647 w 711"/>
              <a:gd name="T9" fmla="*/ 2147483647 h 774"/>
              <a:gd name="T10" fmla="*/ 2147483647 w 711"/>
              <a:gd name="T11" fmla="*/ 2147483647 h 774"/>
              <a:gd name="T12" fmla="*/ 2147483647 w 711"/>
              <a:gd name="T13" fmla="*/ 2147483647 h 774"/>
              <a:gd name="T14" fmla="*/ 2147483647 w 711"/>
              <a:gd name="T15" fmla="*/ 2147483647 h 774"/>
              <a:gd name="T16" fmla="*/ 2147483647 w 711"/>
              <a:gd name="T17" fmla="*/ 2147483647 h 774"/>
              <a:gd name="T18" fmla="*/ 2147483647 w 711"/>
              <a:gd name="T19" fmla="*/ 2147483647 h 774"/>
              <a:gd name="T20" fmla="*/ 2147483647 w 711"/>
              <a:gd name="T21" fmla="*/ 2147483647 h 774"/>
              <a:gd name="T22" fmla="*/ 2147483647 w 711"/>
              <a:gd name="T23" fmla="*/ 2147483647 h 774"/>
              <a:gd name="T24" fmla="*/ 2147483647 w 711"/>
              <a:gd name="T25" fmla="*/ 2147483647 h 774"/>
              <a:gd name="T26" fmla="*/ 2147483647 w 711"/>
              <a:gd name="T27" fmla="*/ 2147483647 h 774"/>
              <a:gd name="T28" fmla="*/ 2147483647 w 711"/>
              <a:gd name="T29" fmla="*/ 2147483647 h 774"/>
              <a:gd name="T30" fmla="*/ 2147483647 w 711"/>
              <a:gd name="T31" fmla="*/ 2147483647 h 774"/>
              <a:gd name="T32" fmla="*/ 2147483647 w 711"/>
              <a:gd name="T33" fmla="*/ 2147483647 h 774"/>
              <a:gd name="T34" fmla="*/ 2147483647 w 711"/>
              <a:gd name="T35" fmla="*/ 2147483647 h 774"/>
              <a:gd name="T36" fmla="*/ 2147483647 w 711"/>
              <a:gd name="T37" fmla="*/ 2147483647 h 774"/>
              <a:gd name="T38" fmla="*/ 2147483647 w 711"/>
              <a:gd name="T39" fmla="*/ 2147483647 h 774"/>
              <a:gd name="T40" fmla="*/ 2147483647 w 711"/>
              <a:gd name="T41" fmla="*/ 2147483647 h 774"/>
              <a:gd name="T42" fmla="*/ 2147483647 w 711"/>
              <a:gd name="T43" fmla="*/ 2147483647 h 774"/>
              <a:gd name="T44" fmla="*/ 2147483647 w 711"/>
              <a:gd name="T45" fmla="*/ 2147483647 h 774"/>
              <a:gd name="T46" fmla="*/ 2147483647 w 711"/>
              <a:gd name="T47" fmla="*/ 2147483647 h 774"/>
              <a:gd name="T48" fmla="*/ 2147483647 w 711"/>
              <a:gd name="T49" fmla="*/ 2147483647 h 774"/>
              <a:gd name="T50" fmla="*/ 2147483647 w 711"/>
              <a:gd name="T51" fmla="*/ 2147483647 h 774"/>
              <a:gd name="T52" fmla="*/ 2147483647 w 711"/>
              <a:gd name="T53" fmla="*/ 2147483647 h 774"/>
              <a:gd name="T54" fmla="*/ 2147483647 w 711"/>
              <a:gd name="T55" fmla="*/ 0 h 774"/>
              <a:gd name="T56" fmla="*/ 2147483647 w 711"/>
              <a:gd name="T57" fmla="*/ 0 h 774"/>
              <a:gd name="T58" fmla="*/ 2147483647 w 711"/>
              <a:gd name="T59" fmla="*/ 2147483647 h 774"/>
              <a:gd name="T60" fmla="*/ 0 w 711"/>
              <a:gd name="T61" fmla="*/ 2147483647 h 774"/>
              <a:gd name="T62" fmla="*/ 2147483647 w 711"/>
              <a:gd name="T63" fmla="*/ 2147483647 h 774"/>
              <a:gd name="T64" fmla="*/ 2147483647 w 711"/>
              <a:gd name="T65" fmla="*/ 2147483647 h 774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711"/>
              <a:gd name="T100" fmla="*/ 0 h 774"/>
              <a:gd name="T101" fmla="*/ 711 w 711"/>
              <a:gd name="T102" fmla="*/ 774 h 77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711" h="774">
                <a:moveTo>
                  <a:pt x="4" y="146"/>
                </a:moveTo>
                <a:lnTo>
                  <a:pt x="33" y="238"/>
                </a:lnTo>
                <a:lnTo>
                  <a:pt x="36" y="352"/>
                </a:lnTo>
                <a:lnTo>
                  <a:pt x="55" y="445"/>
                </a:lnTo>
                <a:lnTo>
                  <a:pt x="31" y="492"/>
                </a:lnTo>
                <a:lnTo>
                  <a:pt x="67" y="527"/>
                </a:lnTo>
                <a:lnTo>
                  <a:pt x="65" y="774"/>
                </a:lnTo>
                <a:lnTo>
                  <a:pt x="584" y="764"/>
                </a:lnTo>
                <a:lnTo>
                  <a:pt x="576" y="715"/>
                </a:lnTo>
                <a:lnTo>
                  <a:pt x="519" y="673"/>
                </a:lnTo>
                <a:lnTo>
                  <a:pt x="493" y="643"/>
                </a:lnTo>
                <a:lnTo>
                  <a:pt x="422" y="599"/>
                </a:lnTo>
                <a:lnTo>
                  <a:pt x="424" y="529"/>
                </a:lnTo>
                <a:lnTo>
                  <a:pt x="409" y="481"/>
                </a:lnTo>
                <a:lnTo>
                  <a:pt x="466" y="413"/>
                </a:lnTo>
                <a:lnTo>
                  <a:pt x="462" y="344"/>
                </a:lnTo>
                <a:lnTo>
                  <a:pt x="557" y="274"/>
                </a:lnTo>
                <a:lnTo>
                  <a:pt x="580" y="234"/>
                </a:lnTo>
                <a:lnTo>
                  <a:pt x="711" y="165"/>
                </a:lnTo>
                <a:lnTo>
                  <a:pt x="652" y="141"/>
                </a:lnTo>
                <a:lnTo>
                  <a:pt x="601" y="146"/>
                </a:lnTo>
                <a:lnTo>
                  <a:pt x="590" y="127"/>
                </a:lnTo>
                <a:lnTo>
                  <a:pt x="495" y="126"/>
                </a:lnTo>
                <a:lnTo>
                  <a:pt x="432" y="107"/>
                </a:lnTo>
                <a:lnTo>
                  <a:pt x="301" y="93"/>
                </a:lnTo>
                <a:lnTo>
                  <a:pt x="282" y="70"/>
                </a:lnTo>
                <a:lnTo>
                  <a:pt x="228" y="50"/>
                </a:lnTo>
                <a:lnTo>
                  <a:pt x="219" y="0"/>
                </a:lnTo>
                <a:lnTo>
                  <a:pt x="187" y="0"/>
                </a:lnTo>
                <a:lnTo>
                  <a:pt x="187" y="36"/>
                </a:lnTo>
                <a:lnTo>
                  <a:pt x="0" y="36"/>
                </a:lnTo>
                <a:lnTo>
                  <a:pt x="4" y="146"/>
                </a:lnTo>
                <a:close/>
              </a:path>
            </a:pathLst>
          </a:cu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2" name="Freeform 44"/>
          <p:cNvSpPr>
            <a:spLocks/>
          </p:cNvSpPr>
          <p:nvPr/>
        </p:nvSpPr>
        <p:spPr bwMode="auto">
          <a:xfrm>
            <a:off x="4838700" y="2244725"/>
            <a:ext cx="757238" cy="531813"/>
          </a:xfrm>
          <a:custGeom>
            <a:avLst/>
            <a:gdLst>
              <a:gd name="T0" fmla="*/ 2147483647 w 652"/>
              <a:gd name="T1" fmla="*/ 2147483647 h 420"/>
              <a:gd name="T2" fmla="*/ 2147483647 w 652"/>
              <a:gd name="T3" fmla="*/ 2147483647 h 420"/>
              <a:gd name="T4" fmla="*/ 2147483647 w 652"/>
              <a:gd name="T5" fmla="*/ 2147483647 h 420"/>
              <a:gd name="T6" fmla="*/ 2147483647 w 652"/>
              <a:gd name="T7" fmla="*/ 2147483647 h 420"/>
              <a:gd name="T8" fmla="*/ 2147483647 w 652"/>
              <a:gd name="T9" fmla="*/ 2147483647 h 420"/>
              <a:gd name="T10" fmla="*/ 2147483647 w 652"/>
              <a:gd name="T11" fmla="*/ 2147483647 h 420"/>
              <a:gd name="T12" fmla="*/ 2147483647 w 652"/>
              <a:gd name="T13" fmla="*/ 2147483647 h 420"/>
              <a:gd name="T14" fmla="*/ 2147483647 w 652"/>
              <a:gd name="T15" fmla="*/ 2147483647 h 420"/>
              <a:gd name="T16" fmla="*/ 2147483647 w 652"/>
              <a:gd name="T17" fmla="*/ 2147483647 h 420"/>
              <a:gd name="T18" fmla="*/ 2147483647 w 652"/>
              <a:gd name="T19" fmla="*/ 2147483647 h 420"/>
              <a:gd name="T20" fmla="*/ 2147483647 w 652"/>
              <a:gd name="T21" fmla="*/ 2147483647 h 420"/>
              <a:gd name="T22" fmla="*/ 2147483647 w 652"/>
              <a:gd name="T23" fmla="*/ 2147483647 h 420"/>
              <a:gd name="T24" fmla="*/ 2147483647 w 652"/>
              <a:gd name="T25" fmla="*/ 2147483647 h 420"/>
              <a:gd name="T26" fmla="*/ 2147483647 w 652"/>
              <a:gd name="T27" fmla="*/ 2147483647 h 420"/>
              <a:gd name="T28" fmla="*/ 2147483647 w 652"/>
              <a:gd name="T29" fmla="*/ 2147483647 h 420"/>
              <a:gd name="T30" fmla="*/ 2147483647 w 652"/>
              <a:gd name="T31" fmla="*/ 2147483647 h 420"/>
              <a:gd name="T32" fmla="*/ 2147483647 w 652"/>
              <a:gd name="T33" fmla="*/ 2147483647 h 420"/>
              <a:gd name="T34" fmla="*/ 2147483647 w 652"/>
              <a:gd name="T35" fmla="*/ 2147483647 h 420"/>
              <a:gd name="T36" fmla="*/ 2147483647 w 652"/>
              <a:gd name="T37" fmla="*/ 0 h 420"/>
              <a:gd name="T38" fmla="*/ 2147483647 w 652"/>
              <a:gd name="T39" fmla="*/ 2147483647 h 420"/>
              <a:gd name="T40" fmla="*/ 0 w 652"/>
              <a:gd name="T41" fmla="*/ 2147483647 h 420"/>
              <a:gd name="T42" fmla="*/ 2147483647 w 652"/>
              <a:gd name="T43" fmla="*/ 2147483647 h 420"/>
              <a:gd name="T44" fmla="*/ 2147483647 w 652"/>
              <a:gd name="T45" fmla="*/ 2147483647 h 420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652"/>
              <a:gd name="T70" fmla="*/ 0 h 420"/>
              <a:gd name="T71" fmla="*/ 652 w 652"/>
              <a:gd name="T72" fmla="*/ 420 h 420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652" h="420">
                <a:moveTo>
                  <a:pt x="2" y="40"/>
                </a:moveTo>
                <a:lnTo>
                  <a:pt x="13" y="65"/>
                </a:lnTo>
                <a:lnTo>
                  <a:pt x="5" y="88"/>
                </a:lnTo>
                <a:lnTo>
                  <a:pt x="13" y="147"/>
                </a:lnTo>
                <a:lnTo>
                  <a:pt x="43" y="230"/>
                </a:lnTo>
                <a:lnTo>
                  <a:pt x="43" y="255"/>
                </a:lnTo>
                <a:lnTo>
                  <a:pt x="64" y="295"/>
                </a:lnTo>
                <a:lnTo>
                  <a:pt x="74" y="358"/>
                </a:lnTo>
                <a:lnTo>
                  <a:pt x="68" y="377"/>
                </a:lnTo>
                <a:lnTo>
                  <a:pt x="81" y="397"/>
                </a:lnTo>
                <a:lnTo>
                  <a:pt x="504" y="388"/>
                </a:lnTo>
                <a:lnTo>
                  <a:pt x="534" y="420"/>
                </a:lnTo>
                <a:lnTo>
                  <a:pt x="578" y="325"/>
                </a:lnTo>
                <a:lnTo>
                  <a:pt x="564" y="289"/>
                </a:lnTo>
                <a:lnTo>
                  <a:pt x="639" y="232"/>
                </a:lnTo>
                <a:lnTo>
                  <a:pt x="652" y="190"/>
                </a:lnTo>
                <a:lnTo>
                  <a:pt x="599" y="129"/>
                </a:lnTo>
                <a:lnTo>
                  <a:pt x="545" y="67"/>
                </a:lnTo>
                <a:lnTo>
                  <a:pt x="534" y="0"/>
                </a:lnTo>
                <a:lnTo>
                  <a:pt x="15" y="10"/>
                </a:lnTo>
                <a:lnTo>
                  <a:pt x="0" y="8"/>
                </a:lnTo>
                <a:lnTo>
                  <a:pt x="2" y="4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3" name="Freeform 45"/>
          <p:cNvSpPr>
            <a:spLocks/>
          </p:cNvSpPr>
          <p:nvPr/>
        </p:nvSpPr>
        <p:spPr bwMode="auto">
          <a:xfrm>
            <a:off x="4933950" y="2735263"/>
            <a:ext cx="842963" cy="784225"/>
          </a:xfrm>
          <a:custGeom>
            <a:avLst/>
            <a:gdLst>
              <a:gd name="T0" fmla="*/ 2147483647 w 727"/>
              <a:gd name="T1" fmla="*/ 2147483647 h 616"/>
              <a:gd name="T2" fmla="*/ 2147483647 w 727"/>
              <a:gd name="T3" fmla="*/ 2147483647 h 616"/>
              <a:gd name="T4" fmla="*/ 2147483647 w 727"/>
              <a:gd name="T5" fmla="*/ 2147483647 h 616"/>
              <a:gd name="T6" fmla="*/ 2147483647 w 727"/>
              <a:gd name="T7" fmla="*/ 2147483647 h 616"/>
              <a:gd name="T8" fmla="*/ 2147483647 w 727"/>
              <a:gd name="T9" fmla="*/ 2147483647 h 616"/>
              <a:gd name="T10" fmla="*/ 2147483647 w 727"/>
              <a:gd name="T11" fmla="*/ 2147483647 h 616"/>
              <a:gd name="T12" fmla="*/ 2147483647 w 727"/>
              <a:gd name="T13" fmla="*/ 2147483647 h 616"/>
              <a:gd name="T14" fmla="*/ 2147483647 w 727"/>
              <a:gd name="T15" fmla="*/ 2147483647 h 616"/>
              <a:gd name="T16" fmla="*/ 2147483647 w 727"/>
              <a:gd name="T17" fmla="*/ 2147483647 h 616"/>
              <a:gd name="T18" fmla="*/ 2147483647 w 727"/>
              <a:gd name="T19" fmla="*/ 2147483647 h 616"/>
              <a:gd name="T20" fmla="*/ 2147483647 w 727"/>
              <a:gd name="T21" fmla="*/ 2147483647 h 616"/>
              <a:gd name="T22" fmla="*/ 2147483647 w 727"/>
              <a:gd name="T23" fmla="*/ 2147483647 h 616"/>
              <a:gd name="T24" fmla="*/ 2147483647 w 727"/>
              <a:gd name="T25" fmla="*/ 2147483647 h 616"/>
              <a:gd name="T26" fmla="*/ 2147483647 w 727"/>
              <a:gd name="T27" fmla="*/ 2147483647 h 616"/>
              <a:gd name="T28" fmla="*/ 2147483647 w 727"/>
              <a:gd name="T29" fmla="*/ 2147483647 h 616"/>
              <a:gd name="T30" fmla="*/ 2147483647 w 727"/>
              <a:gd name="T31" fmla="*/ 2147483647 h 616"/>
              <a:gd name="T32" fmla="*/ 2147483647 w 727"/>
              <a:gd name="T33" fmla="*/ 2147483647 h 616"/>
              <a:gd name="T34" fmla="*/ 2147483647 w 727"/>
              <a:gd name="T35" fmla="*/ 2147483647 h 616"/>
              <a:gd name="T36" fmla="*/ 2147483647 w 727"/>
              <a:gd name="T37" fmla="*/ 2147483647 h 616"/>
              <a:gd name="T38" fmla="*/ 2147483647 w 727"/>
              <a:gd name="T39" fmla="*/ 2147483647 h 616"/>
              <a:gd name="T40" fmla="*/ 2147483647 w 727"/>
              <a:gd name="T41" fmla="*/ 2147483647 h 616"/>
              <a:gd name="T42" fmla="*/ 2147483647 w 727"/>
              <a:gd name="T43" fmla="*/ 2147483647 h 616"/>
              <a:gd name="T44" fmla="*/ 2147483647 w 727"/>
              <a:gd name="T45" fmla="*/ 2147483647 h 616"/>
              <a:gd name="T46" fmla="*/ 2147483647 w 727"/>
              <a:gd name="T47" fmla="*/ 2147483647 h 616"/>
              <a:gd name="T48" fmla="*/ 2147483647 w 727"/>
              <a:gd name="T49" fmla="*/ 2147483647 h 616"/>
              <a:gd name="T50" fmla="*/ 2147483647 w 727"/>
              <a:gd name="T51" fmla="*/ 2147483647 h 616"/>
              <a:gd name="T52" fmla="*/ 2147483647 w 727"/>
              <a:gd name="T53" fmla="*/ 2147483647 h 616"/>
              <a:gd name="T54" fmla="*/ 2147483647 w 727"/>
              <a:gd name="T55" fmla="*/ 2147483647 h 616"/>
              <a:gd name="T56" fmla="*/ 2147483647 w 727"/>
              <a:gd name="T57" fmla="*/ 2147483647 h 616"/>
              <a:gd name="T58" fmla="*/ 2147483647 w 727"/>
              <a:gd name="T59" fmla="*/ 2147483647 h 616"/>
              <a:gd name="T60" fmla="*/ 2147483647 w 727"/>
              <a:gd name="T61" fmla="*/ 2147483647 h 616"/>
              <a:gd name="T62" fmla="*/ 2147483647 w 727"/>
              <a:gd name="T63" fmla="*/ 2147483647 h 616"/>
              <a:gd name="T64" fmla="*/ 2147483647 w 727"/>
              <a:gd name="T65" fmla="*/ 2147483647 h 616"/>
              <a:gd name="T66" fmla="*/ 2147483647 w 727"/>
              <a:gd name="T67" fmla="*/ 0 h 616"/>
              <a:gd name="T68" fmla="*/ 0 w 727"/>
              <a:gd name="T69" fmla="*/ 2147483647 h 616"/>
              <a:gd name="T70" fmla="*/ 2147483647 w 727"/>
              <a:gd name="T71" fmla="*/ 2147483647 h 616"/>
              <a:gd name="T72" fmla="*/ 2147483647 w 727"/>
              <a:gd name="T73" fmla="*/ 2147483647 h 61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727"/>
              <a:gd name="T112" fmla="*/ 0 h 616"/>
              <a:gd name="T113" fmla="*/ 727 w 727"/>
              <a:gd name="T114" fmla="*/ 616 h 61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727" h="616">
                <a:moveTo>
                  <a:pt x="44" y="89"/>
                </a:moveTo>
                <a:lnTo>
                  <a:pt x="67" y="108"/>
                </a:lnTo>
                <a:lnTo>
                  <a:pt x="78" y="104"/>
                </a:lnTo>
                <a:lnTo>
                  <a:pt x="94" y="125"/>
                </a:lnTo>
                <a:lnTo>
                  <a:pt x="80" y="125"/>
                </a:lnTo>
                <a:lnTo>
                  <a:pt x="67" y="154"/>
                </a:lnTo>
                <a:lnTo>
                  <a:pt x="99" y="200"/>
                </a:lnTo>
                <a:lnTo>
                  <a:pt x="124" y="205"/>
                </a:lnTo>
                <a:lnTo>
                  <a:pt x="120" y="492"/>
                </a:lnTo>
                <a:lnTo>
                  <a:pt x="124" y="563"/>
                </a:lnTo>
                <a:lnTo>
                  <a:pt x="607" y="547"/>
                </a:lnTo>
                <a:lnTo>
                  <a:pt x="613" y="589"/>
                </a:lnTo>
                <a:lnTo>
                  <a:pt x="592" y="616"/>
                </a:lnTo>
                <a:lnTo>
                  <a:pt x="666" y="612"/>
                </a:lnTo>
                <a:lnTo>
                  <a:pt x="679" y="589"/>
                </a:lnTo>
                <a:lnTo>
                  <a:pt x="679" y="563"/>
                </a:lnTo>
                <a:lnTo>
                  <a:pt x="698" y="544"/>
                </a:lnTo>
                <a:lnTo>
                  <a:pt x="702" y="523"/>
                </a:lnTo>
                <a:lnTo>
                  <a:pt x="721" y="521"/>
                </a:lnTo>
                <a:lnTo>
                  <a:pt x="727" y="479"/>
                </a:lnTo>
                <a:lnTo>
                  <a:pt x="700" y="473"/>
                </a:lnTo>
                <a:lnTo>
                  <a:pt x="683" y="443"/>
                </a:lnTo>
                <a:lnTo>
                  <a:pt x="656" y="369"/>
                </a:lnTo>
                <a:lnTo>
                  <a:pt x="626" y="359"/>
                </a:lnTo>
                <a:lnTo>
                  <a:pt x="592" y="331"/>
                </a:lnTo>
                <a:lnTo>
                  <a:pt x="578" y="293"/>
                </a:lnTo>
                <a:lnTo>
                  <a:pt x="599" y="234"/>
                </a:lnTo>
                <a:lnTo>
                  <a:pt x="582" y="222"/>
                </a:lnTo>
                <a:lnTo>
                  <a:pt x="540" y="222"/>
                </a:lnTo>
                <a:lnTo>
                  <a:pt x="531" y="186"/>
                </a:lnTo>
                <a:lnTo>
                  <a:pt x="462" y="114"/>
                </a:lnTo>
                <a:lnTo>
                  <a:pt x="445" y="55"/>
                </a:lnTo>
                <a:lnTo>
                  <a:pt x="453" y="32"/>
                </a:lnTo>
                <a:lnTo>
                  <a:pt x="423" y="0"/>
                </a:lnTo>
                <a:lnTo>
                  <a:pt x="0" y="9"/>
                </a:lnTo>
                <a:lnTo>
                  <a:pt x="44" y="8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4" name="Freeform 46"/>
          <p:cNvSpPr>
            <a:spLocks/>
          </p:cNvSpPr>
          <p:nvPr/>
        </p:nvSpPr>
        <p:spPr bwMode="auto">
          <a:xfrm>
            <a:off x="5076825" y="3433763"/>
            <a:ext cx="639763" cy="609600"/>
          </a:xfrm>
          <a:custGeom>
            <a:avLst/>
            <a:gdLst>
              <a:gd name="T0" fmla="*/ 2147483647 w 551"/>
              <a:gd name="T1" fmla="*/ 2147483647 h 481"/>
              <a:gd name="T2" fmla="*/ 2147483647 w 551"/>
              <a:gd name="T3" fmla="*/ 2147483647 h 481"/>
              <a:gd name="T4" fmla="*/ 2147483647 w 551"/>
              <a:gd name="T5" fmla="*/ 2147483647 h 481"/>
              <a:gd name="T6" fmla="*/ 2147483647 w 551"/>
              <a:gd name="T7" fmla="*/ 2147483647 h 481"/>
              <a:gd name="T8" fmla="*/ 2147483647 w 551"/>
              <a:gd name="T9" fmla="*/ 2147483647 h 481"/>
              <a:gd name="T10" fmla="*/ 2147483647 w 551"/>
              <a:gd name="T11" fmla="*/ 2147483647 h 481"/>
              <a:gd name="T12" fmla="*/ 2147483647 w 551"/>
              <a:gd name="T13" fmla="*/ 2147483647 h 481"/>
              <a:gd name="T14" fmla="*/ 2147483647 w 551"/>
              <a:gd name="T15" fmla="*/ 2147483647 h 481"/>
              <a:gd name="T16" fmla="*/ 2147483647 w 551"/>
              <a:gd name="T17" fmla="*/ 2147483647 h 481"/>
              <a:gd name="T18" fmla="*/ 2147483647 w 551"/>
              <a:gd name="T19" fmla="*/ 2147483647 h 481"/>
              <a:gd name="T20" fmla="*/ 2147483647 w 551"/>
              <a:gd name="T21" fmla="*/ 2147483647 h 481"/>
              <a:gd name="T22" fmla="*/ 2147483647 w 551"/>
              <a:gd name="T23" fmla="*/ 2147483647 h 481"/>
              <a:gd name="T24" fmla="*/ 2147483647 w 551"/>
              <a:gd name="T25" fmla="*/ 2147483647 h 481"/>
              <a:gd name="T26" fmla="*/ 2147483647 w 551"/>
              <a:gd name="T27" fmla="*/ 2147483647 h 481"/>
              <a:gd name="T28" fmla="*/ 2147483647 w 551"/>
              <a:gd name="T29" fmla="*/ 2147483647 h 481"/>
              <a:gd name="T30" fmla="*/ 2147483647 w 551"/>
              <a:gd name="T31" fmla="*/ 2147483647 h 481"/>
              <a:gd name="T32" fmla="*/ 2147483647 w 551"/>
              <a:gd name="T33" fmla="*/ 2147483647 h 481"/>
              <a:gd name="T34" fmla="*/ 2147483647 w 551"/>
              <a:gd name="T35" fmla="*/ 2147483647 h 481"/>
              <a:gd name="T36" fmla="*/ 2147483647 w 551"/>
              <a:gd name="T37" fmla="*/ 0 h 481"/>
              <a:gd name="T38" fmla="*/ 0 w 551"/>
              <a:gd name="T39" fmla="*/ 2147483647 h 481"/>
              <a:gd name="T40" fmla="*/ 2147483647 w 551"/>
              <a:gd name="T41" fmla="*/ 2147483647 h 481"/>
              <a:gd name="T42" fmla="*/ 2147483647 w 551"/>
              <a:gd name="T43" fmla="*/ 2147483647 h 48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551"/>
              <a:gd name="T67" fmla="*/ 0 h 481"/>
              <a:gd name="T68" fmla="*/ 551 w 551"/>
              <a:gd name="T69" fmla="*/ 481 h 481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551" h="481">
                <a:moveTo>
                  <a:pt x="21" y="166"/>
                </a:moveTo>
                <a:lnTo>
                  <a:pt x="17" y="398"/>
                </a:lnTo>
                <a:lnTo>
                  <a:pt x="29" y="411"/>
                </a:lnTo>
                <a:lnTo>
                  <a:pt x="69" y="411"/>
                </a:lnTo>
                <a:lnTo>
                  <a:pt x="70" y="481"/>
                </a:lnTo>
                <a:lnTo>
                  <a:pt x="397" y="477"/>
                </a:lnTo>
                <a:lnTo>
                  <a:pt x="392" y="405"/>
                </a:lnTo>
                <a:lnTo>
                  <a:pt x="418" y="325"/>
                </a:lnTo>
                <a:lnTo>
                  <a:pt x="460" y="270"/>
                </a:lnTo>
                <a:lnTo>
                  <a:pt x="456" y="255"/>
                </a:lnTo>
                <a:lnTo>
                  <a:pt x="487" y="204"/>
                </a:lnTo>
                <a:lnTo>
                  <a:pt x="504" y="149"/>
                </a:lnTo>
                <a:lnTo>
                  <a:pt x="498" y="145"/>
                </a:lnTo>
                <a:lnTo>
                  <a:pt x="525" y="124"/>
                </a:lnTo>
                <a:lnTo>
                  <a:pt x="551" y="76"/>
                </a:lnTo>
                <a:lnTo>
                  <a:pt x="542" y="65"/>
                </a:lnTo>
                <a:lnTo>
                  <a:pt x="468" y="69"/>
                </a:lnTo>
                <a:lnTo>
                  <a:pt x="489" y="42"/>
                </a:lnTo>
                <a:lnTo>
                  <a:pt x="483" y="0"/>
                </a:lnTo>
                <a:lnTo>
                  <a:pt x="0" y="16"/>
                </a:lnTo>
                <a:lnTo>
                  <a:pt x="21" y="166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5" name="Freeform 47"/>
          <p:cNvSpPr>
            <a:spLocks/>
          </p:cNvSpPr>
          <p:nvPr/>
        </p:nvSpPr>
        <p:spPr bwMode="auto">
          <a:xfrm>
            <a:off x="5159375" y="4037013"/>
            <a:ext cx="723900" cy="673100"/>
          </a:xfrm>
          <a:custGeom>
            <a:avLst/>
            <a:gdLst>
              <a:gd name="T0" fmla="*/ 0 w 624"/>
              <a:gd name="T1" fmla="*/ 2147483647 h 529"/>
              <a:gd name="T2" fmla="*/ 2147483647 w 624"/>
              <a:gd name="T3" fmla="*/ 2147483647 h 529"/>
              <a:gd name="T4" fmla="*/ 2147483647 w 624"/>
              <a:gd name="T5" fmla="*/ 2147483647 h 529"/>
              <a:gd name="T6" fmla="*/ 2147483647 w 624"/>
              <a:gd name="T7" fmla="*/ 2147483647 h 529"/>
              <a:gd name="T8" fmla="*/ 2147483647 w 624"/>
              <a:gd name="T9" fmla="*/ 2147483647 h 529"/>
              <a:gd name="T10" fmla="*/ 2147483647 w 624"/>
              <a:gd name="T11" fmla="*/ 2147483647 h 529"/>
              <a:gd name="T12" fmla="*/ 2147483647 w 624"/>
              <a:gd name="T13" fmla="*/ 2147483647 h 529"/>
              <a:gd name="T14" fmla="*/ 2147483647 w 624"/>
              <a:gd name="T15" fmla="*/ 2147483647 h 529"/>
              <a:gd name="T16" fmla="*/ 2147483647 w 624"/>
              <a:gd name="T17" fmla="*/ 2147483647 h 529"/>
              <a:gd name="T18" fmla="*/ 2147483647 w 624"/>
              <a:gd name="T19" fmla="*/ 2147483647 h 529"/>
              <a:gd name="T20" fmla="*/ 2147483647 w 624"/>
              <a:gd name="T21" fmla="*/ 2147483647 h 529"/>
              <a:gd name="T22" fmla="*/ 2147483647 w 624"/>
              <a:gd name="T23" fmla="*/ 2147483647 h 529"/>
              <a:gd name="T24" fmla="*/ 2147483647 w 624"/>
              <a:gd name="T25" fmla="*/ 2147483647 h 529"/>
              <a:gd name="T26" fmla="*/ 2147483647 w 624"/>
              <a:gd name="T27" fmla="*/ 2147483647 h 529"/>
              <a:gd name="T28" fmla="*/ 2147483647 w 624"/>
              <a:gd name="T29" fmla="*/ 2147483647 h 529"/>
              <a:gd name="T30" fmla="*/ 2147483647 w 624"/>
              <a:gd name="T31" fmla="*/ 2147483647 h 529"/>
              <a:gd name="T32" fmla="*/ 2147483647 w 624"/>
              <a:gd name="T33" fmla="*/ 2147483647 h 529"/>
              <a:gd name="T34" fmla="*/ 2147483647 w 624"/>
              <a:gd name="T35" fmla="*/ 2147483647 h 529"/>
              <a:gd name="T36" fmla="*/ 2147483647 w 624"/>
              <a:gd name="T37" fmla="*/ 2147483647 h 529"/>
              <a:gd name="T38" fmla="*/ 2147483647 w 624"/>
              <a:gd name="T39" fmla="*/ 2147483647 h 529"/>
              <a:gd name="T40" fmla="*/ 2147483647 w 624"/>
              <a:gd name="T41" fmla="*/ 2147483647 h 529"/>
              <a:gd name="T42" fmla="*/ 2147483647 w 624"/>
              <a:gd name="T43" fmla="*/ 2147483647 h 529"/>
              <a:gd name="T44" fmla="*/ 2147483647 w 624"/>
              <a:gd name="T45" fmla="*/ 2147483647 h 529"/>
              <a:gd name="T46" fmla="*/ 2147483647 w 624"/>
              <a:gd name="T47" fmla="*/ 2147483647 h 529"/>
              <a:gd name="T48" fmla="*/ 2147483647 w 624"/>
              <a:gd name="T49" fmla="*/ 2147483647 h 529"/>
              <a:gd name="T50" fmla="*/ 2147483647 w 624"/>
              <a:gd name="T51" fmla="*/ 2147483647 h 529"/>
              <a:gd name="T52" fmla="*/ 2147483647 w 624"/>
              <a:gd name="T53" fmla="*/ 2147483647 h 529"/>
              <a:gd name="T54" fmla="*/ 2147483647 w 624"/>
              <a:gd name="T55" fmla="*/ 2147483647 h 529"/>
              <a:gd name="T56" fmla="*/ 2147483647 w 624"/>
              <a:gd name="T57" fmla="*/ 2147483647 h 529"/>
              <a:gd name="T58" fmla="*/ 2147483647 w 624"/>
              <a:gd name="T59" fmla="*/ 2147483647 h 529"/>
              <a:gd name="T60" fmla="*/ 2147483647 w 624"/>
              <a:gd name="T61" fmla="*/ 2147483647 h 529"/>
              <a:gd name="T62" fmla="*/ 2147483647 w 624"/>
              <a:gd name="T63" fmla="*/ 2147483647 h 529"/>
              <a:gd name="T64" fmla="*/ 2147483647 w 624"/>
              <a:gd name="T65" fmla="*/ 2147483647 h 529"/>
              <a:gd name="T66" fmla="*/ 2147483647 w 624"/>
              <a:gd name="T67" fmla="*/ 2147483647 h 529"/>
              <a:gd name="T68" fmla="*/ 2147483647 w 624"/>
              <a:gd name="T69" fmla="*/ 2147483647 h 529"/>
              <a:gd name="T70" fmla="*/ 2147483647 w 624"/>
              <a:gd name="T71" fmla="*/ 2147483647 h 529"/>
              <a:gd name="T72" fmla="*/ 2147483647 w 624"/>
              <a:gd name="T73" fmla="*/ 2147483647 h 529"/>
              <a:gd name="T74" fmla="*/ 2147483647 w 624"/>
              <a:gd name="T75" fmla="*/ 0 h 529"/>
              <a:gd name="T76" fmla="*/ 0 w 624"/>
              <a:gd name="T77" fmla="*/ 2147483647 h 529"/>
              <a:gd name="T78" fmla="*/ 0 w 624"/>
              <a:gd name="T79" fmla="*/ 2147483647 h 529"/>
              <a:gd name="T80" fmla="*/ 0 w 624"/>
              <a:gd name="T81" fmla="*/ 2147483647 h 529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624"/>
              <a:gd name="T124" fmla="*/ 0 h 529"/>
              <a:gd name="T125" fmla="*/ 624 w 624"/>
              <a:gd name="T126" fmla="*/ 529 h 529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624" h="529">
                <a:moveTo>
                  <a:pt x="0" y="4"/>
                </a:moveTo>
                <a:lnTo>
                  <a:pt x="6" y="147"/>
                </a:lnTo>
                <a:lnTo>
                  <a:pt x="63" y="251"/>
                </a:lnTo>
                <a:lnTo>
                  <a:pt x="42" y="333"/>
                </a:lnTo>
                <a:lnTo>
                  <a:pt x="46" y="401"/>
                </a:lnTo>
                <a:lnTo>
                  <a:pt x="21" y="436"/>
                </a:lnTo>
                <a:lnTo>
                  <a:pt x="31" y="447"/>
                </a:lnTo>
                <a:lnTo>
                  <a:pt x="114" y="438"/>
                </a:lnTo>
                <a:lnTo>
                  <a:pt x="217" y="464"/>
                </a:lnTo>
                <a:lnTo>
                  <a:pt x="251" y="438"/>
                </a:lnTo>
                <a:lnTo>
                  <a:pt x="352" y="479"/>
                </a:lnTo>
                <a:lnTo>
                  <a:pt x="360" y="502"/>
                </a:lnTo>
                <a:lnTo>
                  <a:pt x="398" y="519"/>
                </a:lnTo>
                <a:lnTo>
                  <a:pt x="419" y="498"/>
                </a:lnTo>
                <a:lnTo>
                  <a:pt x="466" y="517"/>
                </a:lnTo>
                <a:lnTo>
                  <a:pt x="497" y="502"/>
                </a:lnTo>
                <a:lnTo>
                  <a:pt x="491" y="472"/>
                </a:lnTo>
                <a:lnTo>
                  <a:pt x="573" y="498"/>
                </a:lnTo>
                <a:lnTo>
                  <a:pt x="569" y="529"/>
                </a:lnTo>
                <a:lnTo>
                  <a:pt x="624" y="491"/>
                </a:lnTo>
                <a:lnTo>
                  <a:pt x="575" y="485"/>
                </a:lnTo>
                <a:lnTo>
                  <a:pt x="538" y="445"/>
                </a:lnTo>
                <a:lnTo>
                  <a:pt x="584" y="396"/>
                </a:lnTo>
                <a:lnTo>
                  <a:pt x="584" y="367"/>
                </a:lnTo>
                <a:lnTo>
                  <a:pt x="533" y="409"/>
                </a:lnTo>
                <a:lnTo>
                  <a:pt x="508" y="396"/>
                </a:lnTo>
                <a:lnTo>
                  <a:pt x="529" y="373"/>
                </a:lnTo>
                <a:lnTo>
                  <a:pt x="472" y="390"/>
                </a:lnTo>
                <a:lnTo>
                  <a:pt x="436" y="375"/>
                </a:lnTo>
                <a:lnTo>
                  <a:pt x="445" y="350"/>
                </a:lnTo>
                <a:lnTo>
                  <a:pt x="542" y="367"/>
                </a:lnTo>
                <a:lnTo>
                  <a:pt x="504" y="305"/>
                </a:lnTo>
                <a:lnTo>
                  <a:pt x="510" y="259"/>
                </a:lnTo>
                <a:lnTo>
                  <a:pt x="289" y="268"/>
                </a:lnTo>
                <a:lnTo>
                  <a:pt x="316" y="170"/>
                </a:lnTo>
                <a:lnTo>
                  <a:pt x="354" y="120"/>
                </a:lnTo>
                <a:lnTo>
                  <a:pt x="343" y="107"/>
                </a:lnTo>
                <a:lnTo>
                  <a:pt x="327" y="0"/>
                </a:lnTo>
                <a:lnTo>
                  <a:pt x="0" y="4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6" name="Freeform 48"/>
          <p:cNvSpPr>
            <a:spLocks/>
          </p:cNvSpPr>
          <p:nvPr/>
        </p:nvSpPr>
        <p:spPr bwMode="auto">
          <a:xfrm>
            <a:off x="5526088" y="1547813"/>
            <a:ext cx="722312" cy="393700"/>
          </a:xfrm>
          <a:custGeom>
            <a:avLst/>
            <a:gdLst>
              <a:gd name="T0" fmla="*/ 2147483647 w 622"/>
              <a:gd name="T1" fmla="*/ 2147483647 h 310"/>
              <a:gd name="T2" fmla="*/ 2147483647 w 622"/>
              <a:gd name="T3" fmla="*/ 2147483647 h 310"/>
              <a:gd name="T4" fmla="*/ 2147483647 w 622"/>
              <a:gd name="T5" fmla="*/ 2147483647 h 310"/>
              <a:gd name="T6" fmla="*/ 2147483647 w 622"/>
              <a:gd name="T7" fmla="*/ 2147483647 h 310"/>
              <a:gd name="T8" fmla="*/ 2147483647 w 622"/>
              <a:gd name="T9" fmla="*/ 2147483647 h 310"/>
              <a:gd name="T10" fmla="*/ 2147483647 w 622"/>
              <a:gd name="T11" fmla="*/ 2147483647 h 310"/>
              <a:gd name="T12" fmla="*/ 2147483647 w 622"/>
              <a:gd name="T13" fmla="*/ 2147483647 h 310"/>
              <a:gd name="T14" fmla="*/ 2147483647 w 622"/>
              <a:gd name="T15" fmla="*/ 2147483647 h 310"/>
              <a:gd name="T16" fmla="*/ 2147483647 w 622"/>
              <a:gd name="T17" fmla="*/ 2147483647 h 310"/>
              <a:gd name="T18" fmla="*/ 2147483647 w 622"/>
              <a:gd name="T19" fmla="*/ 2147483647 h 310"/>
              <a:gd name="T20" fmla="*/ 2147483647 w 622"/>
              <a:gd name="T21" fmla="*/ 2147483647 h 310"/>
              <a:gd name="T22" fmla="*/ 2147483647 w 622"/>
              <a:gd name="T23" fmla="*/ 2147483647 h 310"/>
              <a:gd name="T24" fmla="*/ 2147483647 w 622"/>
              <a:gd name="T25" fmla="*/ 2147483647 h 310"/>
              <a:gd name="T26" fmla="*/ 2147483647 w 622"/>
              <a:gd name="T27" fmla="*/ 2147483647 h 310"/>
              <a:gd name="T28" fmla="*/ 2147483647 w 622"/>
              <a:gd name="T29" fmla="*/ 2147483647 h 310"/>
              <a:gd name="T30" fmla="*/ 2147483647 w 622"/>
              <a:gd name="T31" fmla="*/ 2147483647 h 310"/>
              <a:gd name="T32" fmla="*/ 2147483647 w 622"/>
              <a:gd name="T33" fmla="*/ 2147483647 h 310"/>
              <a:gd name="T34" fmla="*/ 2147483647 w 622"/>
              <a:gd name="T35" fmla="*/ 2147483647 h 310"/>
              <a:gd name="T36" fmla="*/ 2147483647 w 622"/>
              <a:gd name="T37" fmla="*/ 2147483647 h 310"/>
              <a:gd name="T38" fmla="*/ 2147483647 w 622"/>
              <a:gd name="T39" fmla="*/ 2147483647 h 310"/>
              <a:gd name="T40" fmla="*/ 2147483647 w 622"/>
              <a:gd name="T41" fmla="*/ 2147483647 h 310"/>
              <a:gd name="T42" fmla="*/ 2147483647 w 622"/>
              <a:gd name="T43" fmla="*/ 2147483647 h 310"/>
              <a:gd name="T44" fmla="*/ 2147483647 w 622"/>
              <a:gd name="T45" fmla="*/ 2147483647 h 310"/>
              <a:gd name="T46" fmla="*/ 2147483647 w 622"/>
              <a:gd name="T47" fmla="*/ 0 h 310"/>
              <a:gd name="T48" fmla="*/ 2147483647 w 622"/>
              <a:gd name="T49" fmla="*/ 2147483647 h 310"/>
              <a:gd name="T50" fmla="*/ 2147483647 w 622"/>
              <a:gd name="T51" fmla="*/ 2147483647 h 310"/>
              <a:gd name="T52" fmla="*/ 2147483647 w 622"/>
              <a:gd name="T53" fmla="*/ 2147483647 h 310"/>
              <a:gd name="T54" fmla="*/ 0 w 622"/>
              <a:gd name="T55" fmla="*/ 2147483647 h 310"/>
              <a:gd name="T56" fmla="*/ 2147483647 w 622"/>
              <a:gd name="T57" fmla="*/ 2147483647 h 310"/>
              <a:gd name="T58" fmla="*/ 2147483647 w 622"/>
              <a:gd name="T59" fmla="*/ 2147483647 h 310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622"/>
              <a:gd name="T91" fmla="*/ 0 h 310"/>
              <a:gd name="T92" fmla="*/ 622 w 622"/>
              <a:gd name="T93" fmla="*/ 310 h 310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622" h="310">
                <a:moveTo>
                  <a:pt x="224" y="203"/>
                </a:moveTo>
                <a:lnTo>
                  <a:pt x="232" y="222"/>
                </a:lnTo>
                <a:lnTo>
                  <a:pt x="253" y="228"/>
                </a:lnTo>
                <a:lnTo>
                  <a:pt x="283" y="310"/>
                </a:lnTo>
                <a:lnTo>
                  <a:pt x="338" y="197"/>
                </a:lnTo>
                <a:lnTo>
                  <a:pt x="367" y="201"/>
                </a:lnTo>
                <a:lnTo>
                  <a:pt x="403" y="184"/>
                </a:lnTo>
                <a:lnTo>
                  <a:pt x="462" y="184"/>
                </a:lnTo>
                <a:lnTo>
                  <a:pt x="483" y="158"/>
                </a:lnTo>
                <a:lnTo>
                  <a:pt x="599" y="161"/>
                </a:lnTo>
                <a:lnTo>
                  <a:pt x="622" y="144"/>
                </a:lnTo>
                <a:lnTo>
                  <a:pt x="584" y="101"/>
                </a:lnTo>
                <a:lnTo>
                  <a:pt x="513" y="102"/>
                </a:lnTo>
                <a:lnTo>
                  <a:pt x="456" y="95"/>
                </a:lnTo>
                <a:lnTo>
                  <a:pt x="384" y="95"/>
                </a:lnTo>
                <a:lnTo>
                  <a:pt x="359" y="131"/>
                </a:lnTo>
                <a:lnTo>
                  <a:pt x="323" y="110"/>
                </a:lnTo>
                <a:lnTo>
                  <a:pt x="285" y="114"/>
                </a:lnTo>
                <a:lnTo>
                  <a:pt x="272" y="76"/>
                </a:lnTo>
                <a:lnTo>
                  <a:pt x="190" y="70"/>
                </a:lnTo>
                <a:lnTo>
                  <a:pt x="181" y="57"/>
                </a:lnTo>
                <a:lnTo>
                  <a:pt x="217" y="17"/>
                </a:lnTo>
                <a:lnTo>
                  <a:pt x="247" y="15"/>
                </a:lnTo>
                <a:lnTo>
                  <a:pt x="217" y="0"/>
                </a:lnTo>
                <a:lnTo>
                  <a:pt x="171" y="11"/>
                </a:lnTo>
                <a:lnTo>
                  <a:pt x="95" y="87"/>
                </a:lnTo>
                <a:lnTo>
                  <a:pt x="57" y="95"/>
                </a:lnTo>
                <a:lnTo>
                  <a:pt x="0" y="133"/>
                </a:lnTo>
                <a:lnTo>
                  <a:pt x="224" y="203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7" name="Freeform 49"/>
          <p:cNvSpPr>
            <a:spLocks/>
          </p:cNvSpPr>
          <p:nvPr/>
        </p:nvSpPr>
        <p:spPr bwMode="auto">
          <a:xfrm>
            <a:off x="5992813" y="1792288"/>
            <a:ext cx="490537" cy="711200"/>
          </a:xfrm>
          <a:custGeom>
            <a:avLst/>
            <a:gdLst>
              <a:gd name="T0" fmla="*/ 2147483647 w 422"/>
              <a:gd name="T1" fmla="*/ 2147483647 h 559"/>
              <a:gd name="T2" fmla="*/ 2147483647 w 422"/>
              <a:gd name="T3" fmla="*/ 2147483647 h 559"/>
              <a:gd name="T4" fmla="*/ 2147483647 w 422"/>
              <a:gd name="T5" fmla="*/ 2147483647 h 559"/>
              <a:gd name="T6" fmla="*/ 2147483647 w 422"/>
              <a:gd name="T7" fmla="*/ 2147483647 h 559"/>
              <a:gd name="T8" fmla="*/ 2147483647 w 422"/>
              <a:gd name="T9" fmla="*/ 2147483647 h 559"/>
              <a:gd name="T10" fmla="*/ 2147483647 w 422"/>
              <a:gd name="T11" fmla="*/ 2147483647 h 559"/>
              <a:gd name="T12" fmla="*/ 2147483647 w 422"/>
              <a:gd name="T13" fmla="*/ 2147483647 h 559"/>
              <a:gd name="T14" fmla="*/ 2147483647 w 422"/>
              <a:gd name="T15" fmla="*/ 2147483647 h 559"/>
              <a:gd name="T16" fmla="*/ 2147483647 w 422"/>
              <a:gd name="T17" fmla="*/ 2147483647 h 559"/>
              <a:gd name="T18" fmla="*/ 2147483647 w 422"/>
              <a:gd name="T19" fmla="*/ 2147483647 h 559"/>
              <a:gd name="T20" fmla="*/ 2147483647 w 422"/>
              <a:gd name="T21" fmla="*/ 0 h 559"/>
              <a:gd name="T22" fmla="*/ 2147483647 w 422"/>
              <a:gd name="T23" fmla="*/ 2147483647 h 559"/>
              <a:gd name="T24" fmla="*/ 2147483647 w 422"/>
              <a:gd name="T25" fmla="*/ 2147483647 h 559"/>
              <a:gd name="T26" fmla="*/ 2147483647 w 422"/>
              <a:gd name="T27" fmla="*/ 2147483647 h 559"/>
              <a:gd name="T28" fmla="*/ 2147483647 w 422"/>
              <a:gd name="T29" fmla="*/ 2147483647 h 559"/>
              <a:gd name="T30" fmla="*/ 2147483647 w 422"/>
              <a:gd name="T31" fmla="*/ 2147483647 h 559"/>
              <a:gd name="T32" fmla="*/ 2147483647 w 422"/>
              <a:gd name="T33" fmla="*/ 2147483647 h 559"/>
              <a:gd name="T34" fmla="*/ 2147483647 w 422"/>
              <a:gd name="T35" fmla="*/ 2147483647 h 559"/>
              <a:gd name="T36" fmla="*/ 2147483647 w 422"/>
              <a:gd name="T37" fmla="*/ 2147483647 h 559"/>
              <a:gd name="T38" fmla="*/ 2147483647 w 422"/>
              <a:gd name="T39" fmla="*/ 2147483647 h 559"/>
              <a:gd name="T40" fmla="*/ 2147483647 w 422"/>
              <a:gd name="T41" fmla="*/ 2147483647 h 559"/>
              <a:gd name="T42" fmla="*/ 2147483647 w 422"/>
              <a:gd name="T43" fmla="*/ 2147483647 h 559"/>
              <a:gd name="T44" fmla="*/ 2147483647 w 422"/>
              <a:gd name="T45" fmla="*/ 2147483647 h 559"/>
              <a:gd name="T46" fmla="*/ 2147483647 w 422"/>
              <a:gd name="T47" fmla="*/ 2147483647 h 559"/>
              <a:gd name="T48" fmla="*/ 2147483647 w 422"/>
              <a:gd name="T49" fmla="*/ 2147483647 h 559"/>
              <a:gd name="T50" fmla="*/ 2147483647 w 422"/>
              <a:gd name="T51" fmla="*/ 2147483647 h 559"/>
              <a:gd name="T52" fmla="*/ 2147483647 w 422"/>
              <a:gd name="T53" fmla="*/ 2147483647 h 559"/>
              <a:gd name="T54" fmla="*/ 2147483647 w 422"/>
              <a:gd name="T55" fmla="*/ 2147483647 h 559"/>
              <a:gd name="T56" fmla="*/ 2147483647 w 422"/>
              <a:gd name="T57" fmla="*/ 2147483647 h 559"/>
              <a:gd name="T58" fmla="*/ 0 w 422"/>
              <a:gd name="T59" fmla="*/ 2147483647 h 559"/>
              <a:gd name="T60" fmla="*/ 2147483647 w 422"/>
              <a:gd name="T61" fmla="*/ 2147483647 h 559"/>
              <a:gd name="T62" fmla="*/ 2147483647 w 422"/>
              <a:gd name="T63" fmla="*/ 2147483647 h 55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422"/>
              <a:gd name="T97" fmla="*/ 0 h 559"/>
              <a:gd name="T98" fmla="*/ 422 w 422"/>
              <a:gd name="T99" fmla="*/ 559 h 559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422" h="559">
                <a:moveTo>
                  <a:pt x="48" y="464"/>
                </a:moveTo>
                <a:lnTo>
                  <a:pt x="42" y="370"/>
                </a:lnTo>
                <a:lnTo>
                  <a:pt x="6" y="302"/>
                </a:lnTo>
                <a:lnTo>
                  <a:pt x="21" y="159"/>
                </a:lnTo>
                <a:lnTo>
                  <a:pt x="82" y="85"/>
                </a:lnTo>
                <a:lnTo>
                  <a:pt x="78" y="140"/>
                </a:lnTo>
                <a:lnTo>
                  <a:pt x="97" y="129"/>
                </a:lnTo>
                <a:lnTo>
                  <a:pt x="97" y="83"/>
                </a:lnTo>
                <a:lnTo>
                  <a:pt x="120" y="57"/>
                </a:lnTo>
                <a:lnTo>
                  <a:pt x="127" y="7"/>
                </a:lnTo>
                <a:lnTo>
                  <a:pt x="148" y="0"/>
                </a:lnTo>
                <a:lnTo>
                  <a:pt x="276" y="43"/>
                </a:lnTo>
                <a:lnTo>
                  <a:pt x="287" y="80"/>
                </a:lnTo>
                <a:lnTo>
                  <a:pt x="304" y="114"/>
                </a:lnTo>
                <a:lnTo>
                  <a:pt x="308" y="175"/>
                </a:lnTo>
                <a:lnTo>
                  <a:pt x="264" y="228"/>
                </a:lnTo>
                <a:lnTo>
                  <a:pt x="262" y="268"/>
                </a:lnTo>
                <a:lnTo>
                  <a:pt x="287" y="281"/>
                </a:lnTo>
                <a:lnTo>
                  <a:pt x="321" y="226"/>
                </a:lnTo>
                <a:lnTo>
                  <a:pt x="356" y="207"/>
                </a:lnTo>
                <a:lnTo>
                  <a:pt x="378" y="218"/>
                </a:lnTo>
                <a:lnTo>
                  <a:pt x="422" y="342"/>
                </a:lnTo>
                <a:lnTo>
                  <a:pt x="392" y="395"/>
                </a:lnTo>
                <a:lnTo>
                  <a:pt x="384" y="433"/>
                </a:lnTo>
                <a:lnTo>
                  <a:pt x="367" y="445"/>
                </a:lnTo>
                <a:lnTo>
                  <a:pt x="367" y="479"/>
                </a:lnTo>
                <a:lnTo>
                  <a:pt x="344" y="524"/>
                </a:lnTo>
                <a:lnTo>
                  <a:pt x="205" y="543"/>
                </a:lnTo>
                <a:lnTo>
                  <a:pt x="202" y="536"/>
                </a:lnTo>
                <a:lnTo>
                  <a:pt x="0" y="559"/>
                </a:lnTo>
                <a:lnTo>
                  <a:pt x="48" y="46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8" name="Freeform 50"/>
          <p:cNvSpPr>
            <a:spLocks/>
          </p:cNvSpPr>
          <p:nvPr/>
        </p:nvSpPr>
        <p:spPr bwMode="auto">
          <a:xfrm>
            <a:off x="5257800" y="1657350"/>
            <a:ext cx="669925" cy="752475"/>
          </a:xfrm>
          <a:custGeom>
            <a:avLst/>
            <a:gdLst>
              <a:gd name="T0" fmla="*/ 2147483647 w 578"/>
              <a:gd name="T1" fmla="*/ 2147483647 h 591"/>
              <a:gd name="T2" fmla="*/ 2147483647 w 578"/>
              <a:gd name="T3" fmla="*/ 2147483647 h 591"/>
              <a:gd name="T4" fmla="*/ 2147483647 w 578"/>
              <a:gd name="T5" fmla="*/ 2147483647 h 591"/>
              <a:gd name="T6" fmla="*/ 2147483647 w 578"/>
              <a:gd name="T7" fmla="*/ 2147483647 h 591"/>
              <a:gd name="T8" fmla="*/ 2147483647 w 578"/>
              <a:gd name="T9" fmla="*/ 2147483647 h 591"/>
              <a:gd name="T10" fmla="*/ 2147483647 w 578"/>
              <a:gd name="T11" fmla="*/ 2147483647 h 591"/>
              <a:gd name="T12" fmla="*/ 2147483647 w 578"/>
              <a:gd name="T13" fmla="*/ 2147483647 h 591"/>
              <a:gd name="T14" fmla="*/ 2147483647 w 578"/>
              <a:gd name="T15" fmla="*/ 2147483647 h 591"/>
              <a:gd name="T16" fmla="*/ 2147483647 w 578"/>
              <a:gd name="T17" fmla="*/ 2147483647 h 591"/>
              <a:gd name="T18" fmla="*/ 2147483647 w 578"/>
              <a:gd name="T19" fmla="*/ 2147483647 h 591"/>
              <a:gd name="T20" fmla="*/ 2147483647 w 578"/>
              <a:gd name="T21" fmla="*/ 2147483647 h 591"/>
              <a:gd name="T22" fmla="*/ 2147483647 w 578"/>
              <a:gd name="T23" fmla="*/ 2147483647 h 591"/>
              <a:gd name="T24" fmla="*/ 2147483647 w 578"/>
              <a:gd name="T25" fmla="*/ 2147483647 h 591"/>
              <a:gd name="T26" fmla="*/ 2147483647 w 578"/>
              <a:gd name="T27" fmla="*/ 2147483647 h 591"/>
              <a:gd name="T28" fmla="*/ 2147483647 w 578"/>
              <a:gd name="T29" fmla="*/ 2147483647 h 591"/>
              <a:gd name="T30" fmla="*/ 2147483647 w 578"/>
              <a:gd name="T31" fmla="*/ 2147483647 h 591"/>
              <a:gd name="T32" fmla="*/ 2147483647 w 578"/>
              <a:gd name="T33" fmla="*/ 2147483647 h 591"/>
              <a:gd name="T34" fmla="*/ 2147483647 w 578"/>
              <a:gd name="T35" fmla="*/ 2147483647 h 591"/>
              <a:gd name="T36" fmla="*/ 2147483647 w 578"/>
              <a:gd name="T37" fmla="*/ 2147483647 h 591"/>
              <a:gd name="T38" fmla="*/ 2147483647 w 578"/>
              <a:gd name="T39" fmla="*/ 2147483647 h 591"/>
              <a:gd name="T40" fmla="*/ 2147483647 w 578"/>
              <a:gd name="T41" fmla="*/ 2147483647 h 591"/>
              <a:gd name="T42" fmla="*/ 2147483647 w 578"/>
              <a:gd name="T43" fmla="*/ 2147483647 h 591"/>
              <a:gd name="T44" fmla="*/ 2147483647 w 578"/>
              <a:gd name="T45" fmla="*/ 2147483647 h 591"/>
              <a:gd name="T46" fmla="*/ 2147483647 w 578"/>
              <a:gd name="T47" fmla="*/ 2147483647 h 591"/>
              <a:gd name="T48" fmla="*/ 2147483647 w 578"/>
              <a:gd name="T49" fmla="*/ 2147483647 h 591"/>
              <a:gd name="T50" fmla="*/ 2147483647 w 578"/>
              <a:gd name="T51" fmla="*/ 2147483647 h 591"/>
              <a:gd name="T52" fmla="*/ 2147483647 w 578"/>
              <a:gd name="T53" fmla="*/ 2147483647 h 591"/>
              <a:gd name="T54" fmla="*/ 2147483647 w 578"/>
              <a:gd name="T55" fmla="*/ 2147483647 h 591"/>
              <a:gd name="T56" fmla="*/ 2147483647 w 578"/>
              <a:gd name="T57" fmla="*/ 2147483647 h 591"/>
              <a:gd name="T58" fmla="*/ 2147483647 w 578"/>
              <a:gd name="T59" fmla="*/ 0 h 591"/>
              <a:gd name="T60" fmla="*/ 2147483647 w 578"/>
              <a:gd name="T61" fmla="*/ 2147483647 h 591"/>
              <a:gd name="T62" fmla="*/ 2147483647 w 578"/>
              <a:gd name="T63" fmla="*/ 2147483647 h 591"/>
              <a:gd name="T64" fmla="*/ 2147483647 w 578"/>
              <a:gd name="T65" fmla="*/ 2147483647 h 591"/>
              <a:gd name="T66" fmla="*/ 2147483647 w 578"/>
              <a:gd name="T67" fmla="*/ 2147483647 h 591"/>
              <a:gd name="T68" fmla="*/ 2147483647 w 578"/>
              <a:gd name="T69" fmla="*/ 2147483647 h 591"/>
              <a:gd name="T70" fmla="*/ 0 w 578"/>
              <a:gd name="T71" fmla="*/ 2147483647 h 591"/>
              <a:gd name="T72" fmla="*/ 2147483647 w 578"/>
              <a:gd name="T73" fmla="*/ 2147483647 h 591"/>
              <a:gd name="T74" fmla="*/ 2147483647 w 578"/>
              <a:gd name="T75" fmla="*/ 2147483647 h 59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78"/>
              <a:gd name="T115" fmla="*/ 0 h 591"/>
              <a:gd name="T116" fmla="*/ 578 w 578"/>
              <a:gd name="T117" fmla="*/ 591 h 591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78" h="591">
                <a:moveTo>
                  <a:pt x="15" y="227"/>
                </a:moveTo>
                <a:lnTo>
                  <a:pt x="13" y="297"/>
                </a:lnTo>
                <a:lnTo>
                  <a:pt x="84" y="341"/>
                </a:lnTo>
                <a:lnTo>
                  <a:pt x="110" y="371"/>
                </a:lnTo>
                <a:lnTo>
                  <a:pt x="167" y="413"/>
                </a:lnTo>
                <a:lnTo>
                  <a:pt x="175" y="462"/>
                </a:lnTo>
                <a:lnTo>
                  <a:pt x="186" y="529"/>
                </a:lnTo>
                <a:lnTo>
                  <a:pt x="240" y="591"/>
                </a:lnTo>
                <a:lnTo>
                  <a:pt x="527" y="574"/>
                </a:lnTo>
                <a:lnTo>
                  <a:pt x="511" y="483"/>
                </a:lnTo>
                <a:lnTo>
                  <a:pt x="536" y="344"/>
                </a:lnTo>
                <a:lnTo>
                  <a:pt x="536" y="306"/>
                </a:lnTo>
                <a:lnTo>
                  <a:pt x="578" y="198"/>
                </a:lnTo>
                <a:lnTo>
                  <a:pt x="567" y="194"/>
                </a:lnTo>
                <a:lnTo>
                  <a:pt x="540" y="257"/>
                </a:lnTo>
                <a:lnTo>
                  <a:pt x="517" y="261"/>
                </a:lnTo>
                <a:lnTo>
                  <a:pt x="508" y="287"/>
                </a:lnTo>
                <a:lnTo>
                  <a:pt x="483" y="304"/>
                </a:lnTo>
                <a:lnTo>
                  <a:pt x="500" y="247"/>
                </a:lnTo>
                <a:lnTo>
                  <a:pt x="517" y="225"/>
                </a:lnTo>
                <a:lnTo>
                  <a:pt x="487" y="143"/>
                </a:lnTo>
                <a:lnTo>
                  <a:pt x="466" y="137"/>
                </a:lnTo>
                <a:lnTo>
                  <a:pt x="458" y="118"/>
                </a:lnTo>
                <a:lnTo>
                  <a:pt x="234" y="48"/>
                </a:lnTo>
                <a:lnTo>
                  <a:pt x="205" y="35"/>
                </a:lnTo>
                <a:lnTo>
                  <a:pt x="190" y="48"/>
                </a:lnTo>
                <a:lnTo>
                  <a:pt x="184" y="44"/>
                </a:lnTo>
                <a:lnTo>
                  <a:pt x="192" y="19"/>
                </a:lnTo>
                <a:lnTo>
                  <a:pt x="198" y="4"/>
                </a:lnTo>
                <a:lnTo>
                  <a:pt x="190" y="0"/>
                </a:lnTo>
                <a:lnTo>
                  <a:pt x="99" y="38"/>
                </a:lnTo>
                <a:lnTo>
                  <a:pt x="89" y="40"/>
                </a:lnTo>
                <a:lnTo>
                  <a:pt x="70" y="31"/>
                </a:lnTo>
                <a:lnTo>
                  <a:pt x="53" y="42"/>
                </a:lnTo>
                <a:lnTo>
                  <a:pt x="57" y="111"/>
                </a:lnTo>
                <a:lnTo>
                  <a:pt x="0" y="179"/>
                </a:lnTo>
                <a:lnTo>
                  <a:pt x="15" y="227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9" name="Freeform 51"/>
          <p:cNvSpPr>
            <a:spLocks/>
          </p:cNvSpPr>
          <p:nvPr/>
        </p:nvSpPr>
        <p:spPr bwMode="auto">
          <a:xfrm>
            <a:off x="5449888" y="2386013"/>
            <a:ext cx="498475" cy="958850"/>
          </a:xfrm>
          <a:custGeom>
            <a:avLst/>
            <a:gdLst>
              <a:gd name="T0" fmla="*/ 2147483647 w 430"/>
              <a:gd name="T1" fmla="*/ 2147483647 h 753"/>
              <a:gd name="T2" fmla="*/ 2147483647 w 430"/>
              <a:gd name="T3" fmla="*/ 2147483647 h 753"/>
              <a:gd name="T4" fmla="*/ 2147483647 w 430"/>
              <a:gd name="T5" fmla="*/ 2147483647 h 753"/>
              <a:gd name="T6" fmla="*/ 2147483647 w 430"/>
              <a:gd name="T7" fmla="*/ 2147483647 h 753"/>
              <a:gd name="T8" fmla="*/ 2147483647 w 430"/>
              <a:gd name="T9" fmla="*/ 2147483647 h 753"/>
              <a:gd name="T10" fmla="*/ 2147483647 w 430"/>
              <a:gd name="T11" fmla="*/ 2147483647 h 753"/>
              <a:gd name="T12" fmla="*/ 2147483647 w 430"/>
              <a:gd name="T13" fmla="*/ 0 h 753"/>
              <a:gd name="T14" fmla="*/ 2147483647 w 430"/>
              <a:gd name="T15" fmla="*/ 2147483647 h 753"/>
              <a:gd name="T16" fmla="*/ 2147483647 w 430"/>
              <a:gd name="T17" fmla="*/ 2147483647 h 753"/>
              <a:gd name="T18" fmla="*/ 2147483647 w 430"/>
              <a:gd name="T19" fmla="*/ 2147483647 h 753"/>
              <a:gd name="T20" fmla="*/ 2147483647 w 430"/>
              <a:gd name="T21" fmla="*/ 2147483647 h 753"/>
              <a:gd name="T22" fmla="*/ 2147483647 w 430"/>
              <a:gd name="T23" fmla="*/ 2147483647 h 753"/>
              <a:gd name="T24" fmla="*/ 2147483647 w 430"/>
              <a:gd name="T25" fmla="*/ 2147483647 h 753"/>
              <a:gd name="T26" fmla="*/ 2147483647 w 430"/>
              <a:gd name="T27" fmla="*/ 2147483647 h 753"/>
              <a:gd name="T28" fmla="*/ 2147483647 w 430"/>
              <a:gd name="T29" fmla="*/ 2147483647 h 753"/>
              <a:gd name="T30" fmla="*/ 2147483647 w 430"/>
              <a:gd name="T31" fmla="*/ 2147483647 h 753"/>
              <a:gd name="T32" fmla="*/ 2147483647 w 430"/>
              <a:gd name="T33" fmla="*/ 2147483647 h 753"/>
              <a:gd name="T34" fmla="*/ 2147483647 w 430"/>
              <a:gd name="T35" fmla="*/ 2147483647 h 753"/>
              <a:gd name="T36" fmla="*/ 2147483647 w 430"/>
              <a:gd name="T37" fmla="*/ 2147483647 h 753"/>
              <a:gd name="T38" fmla="*/ 2147483647 w 430"/>
              <a:gd name="T39" fmla="*/ 2147483647 h 753"/>
              <a:gd name="T40" fmla="*/ 2147483647 w 430"/>
              <a:gd name="T41" fmla="*/ 2147483647 h 753"/>
              <a:gd name="T42" fmla="*/ 2147483647 w 430"/>
              <a:gd name="T43" fmla="*/ 2147483647 h 753"/>
              <a:gd name="T44" fmla="*/ 2147483647 w 430"/>
              <a:gd name="T45" fmla="*/ 2147483647 h 753"/>
              <a:gd name="T46" fmla="*/ 2147483647 w 430"/>
              <a:gd name="T47" fmla="*/ 2147483647 h 753"/>
              <a:gd name="T48" fmla="*/ 2147483647 w 430"/>
              <a:gd name="T49" fmla="*/ 2147483647 h 753"/>
              <a:gd name="T50" fmla="*/ 2147483647 w 430"/>
              <a:gd name="T51" fmla="*/ 2147483647 h 753"/>
              <a:gd name="T52" fmla="*/ 2147483647 w 430"/>
              <a:gd name="T53" fmla="*/ 2147483647 h 753"/>
              <a:gd name="T54" fmla="*/ 2147483647 w 430"/>
              <a:gd name="T55" fmla="*/ 2147483647 h 753"/>
              <a:gd name="T56" fmla="*/ 2147483647 w 430"/>
              <a:gd name="T57" fmla="*/ 2147483647 h 753"/>
              <a:gd name="T58" fmla="*/ 2147483647 w 430"/>
              <a:gd name="T59" fmla="*/ 2147483647 h 753"/>
              <a:gd name="T60" fmla="*/ 2147483647 w 430"/>
              <a:gd name="T61" fmla="*/ 2147483647 h 753"/>
              <a:gd name="T62" fmla="*/ 2147483647 w 430"/>
              <a:gd name="T63" fmla="*/ 2147483647 h 753"/>
              <a:gd name="T64" fmla="*/ 0 w 430"/>
              <a:gd name="T65" fmla="*/ 2147483647 h 753"/>
              <a:gd name="T66" fmla="*/ 2147483647 w 430"/>
              <a:gd name="T67" fmla="*/ 2147483647 h 753"/>
              <a:gd name="T68" fmla="*/ 2147483647 w 430"/>
              <a:gd name="T69" fmla="*/ 2147483647 h 75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30"/>
              <a:gd name="T106" fmla="*/ 0 h 753"/>
              <a:gd name="T107" fmla="*/ 430 w 430"/>
              <a:gd name="T108" fmla="*/ 753 h 753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30" h="753">
                <a:moveTo>
                  <a:pt x="8" y="308"/>
                </a:moveTo>
                <a:lnTo>
                  <a:pt x="52" y="213"/>
                </a:lnTo>
                <a:lnTo>
                  <a:pt x="38" y="177"/>
                </a:lnTo>
                <a:lnTo>
                  <a:pt x="113" y="120"/>
                </a:lnTo>
                <a:lnTo>
                  <a:pt x="126" y="78"/>
                </a:lnTo>
                <a:lnTo>
                  <a:pt x="73" y="17"/>
                </a:lnTo>
                <a:lnTo>
                  <a:pt x="360" y="0"/>
                </a:lnTo>
                <a:lnTo>
                  <a:pt x="367" y="44"/>
                </a:lnTo>
                <a:lnTo>
                  <a:pt x="396" y="101"/>
                </a:lnTo>
                <a:lnTo>
                  <a:pt x="421" y="388"/>
                </a:lnTo>
                <a:lnTo>
                  <a:pt x="415" y="447"/>
                </a:lnTo>
                <a:lnTo>
                  <a:pt x="430" y="481"/>
                </a:lnTo>
                <a:lnTo>
                  <a:pt x="413" y="546"/>
                </a:lnTo>
                <a:lnTo>
                  <a:pt x="390" y="574"/>
                </a:lnTo>
                <a:lnTo>
                  <a:pt x="379" y="622"/>
                </a:lnTo>
                <a:lnTo>
                  <a:pt x="392" y="637"/>
                </a:lnTo>
                <a:lnTo>
                  <a:pt x="381" y="664"/>
                </a:lnTo>
                <a:lnTo>
                  <a:pt x="386" y="673"/>
                </a:lnTo>
                <a:lnTo>
                  <a:pt x="352" y="686"/>
                </a:lnTo>
                <a:lnTo>
                  <a:pt x="344" y="734"/>
                </a:lnTo>
                <a:lnTo>
                  <a:pt x="295" y="719"/>
                </a:lnTo>
                <a:lnTo>
                  <a:pt x="270" y="753"/>
                </a:lnTo>
                <a:lnTo>
                  <a:pt x="255" y="749"/>
                </a:lnTo>
                <a:lnTo>
                  <a:pt x="238" y="719"/>
                </a:lnTo>
                <a:lnTo>
                  <a:pt x="211" y="645"/>
                </a:lnTo>
                <a:lnTo>
                  <a:pt x="147" y="607"/>
                </a:lnTo>
                <a:lnTo>
                  <a:pt x="133" y="569"/>
                </a:lnTo>
                <a:lnTo>
                  <a:pt x="154" y="510"/>
                </a:lnTo>
                <a:lnTo>
                  <a:pt x="137" y="498"/>
                </a:lnTo>
                <a:lnTo>
                  <a:pt x="95" y="498"/>
                </a:lnTo>
                <a:lnTo>
                  <a:pt x="86" y="462"/>
                </a:lnTo>
                <a:lnTo>
                  <a:pt x="17" y="390"/>
                </a:lnTo>
                <a:lnTo>
                  <a:pt x="0" y="331"/>
                </a:lnTo>
                <a:lnTo>
                  <a:pt x="8" y="30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0" name="Freeform 52"/>
          <p:cNvSpPr>
            <a:spLocks/>
          </p:cNvSpPr>
          <p:nvPr/>
        </p:nvSpPr>
        <p:spPr bwMode="auto">
          <a:xfrm>
            <a:off x="5888038" y="2473325"/>
            <a:ext cx="395287" cy="720725"/>
          </a:xfrm>
          <a:custGeom>
            <a:avLst/>
            <a:gdLst>
              <a:gd name="T0" fmla="*/ 2147483647 w 338"/>
              <a:gd name="T1" fmla="*/ 2147483647 h 566"/>
              <a:gd name="T2" fmla="*/ 2147483647 w 338"/>
              <a:gd name="T3" fmla="*/ 2147483647 h 566"/>
              <a:gd name="T4" fmla="*/ 2147483647 w 338"/>
              <a:gd name="T5" fmla="*/ 2147483647 h 566"/>
              <a:gd name="T6" fmla="*/ 2147483647 w 338"/>
              <a:gd name="T7" fmla="*/ 2147483647 h 566"/>
              <a:gd name="T8" fmla="*/ 2147483647 w 338"/>
              <a:gd name="T9" fmla="*/ 2147483647 h 566"/>
              <a:gd name="T10" fmla="*/ 2147483647 w 338"/>
              <a:gd name="T11" fmla="*/ 2147483647 h 566"/>
              <a:gd name="T12" fmla="*/ 2147483647 w 338"/>
              <a:gd name="T13" fmla="*/ 2147483647 h 566"/>
              <a:gd name="T14" fmla="*/ 2147483647 w 338"/>
              <a:gd name="T15" fmla="*/ 2147483647 h 566"/>
              <a:gd name="T16" fmla="*/ 2147483647 w 338"/>
              <a:gd name="T17" fmla="*/ 2147483647 h 566"/>
              <a:gd name="T18" fmla="*/ 2147483647 w 338"/>
              <a:gd name="T19" fmla="*/ 2147483647 h 566"/>
              <a:gd name="T20" fmla="*/ 2147483647 w 338"/>
              <a:gd name="T21" fmla="*/ 2147483647 h 566"/>
              <a:gd name="T22" fmla="*/ 2147483647 w 338"/>
              <a:gd name="T23" fmla="*/ 2147483647 h 566"/>
              <a:gd name="T24" fmla="*/ 2147483647 w 338"/>
              <a:gd name="T25" fmla="*/ 0 h 566"/>
              <a:gd name="T26" fmla="*/ 2147483647 w 338"/>
              <a:gd name="T27" fmla="*/ 2147483647 h 566"/>
              <a:gd name="T28" fmla="*/ 2147483647 w 338"/>
              <a:gd name="T29" fmla="*/ 2147483647 h 566"/>
              <a:gd name="T30" fmla="*/ 2147483647 w 338"/>
              <a:gd name="T31" fmla="*/ 2147483647 h 566"/>
              <a:gd name="T32" fmla="*/ 2147483647 w 338"/>
              <a:gd name="T33" fmla="*/ 2147483647 h 566"/>
              <a:gd name="T34" fmla="*/ 2147483647 w 338"/>
              <a:gd name="T35" fmla="*/ 2147483647 h 566"/>
              <a:gd name="T36" fmla="*/ 2147483647 w 338"/>
              <a:gd name="T37" fmla="*/ 2147483647 h 566"/>
              <a:gd name="T38" fmla="*/ 2147483647 w 338"/>
              <a:gd name="T39" fmla="*/ 2147483647 h 566"/>
              <a:gd name="T40" fmla="*/ 2147483647 w 338"/>
              <a:gd name="T41" fmla="*/ 2147483647 h 566"/>
              <a:gd name="T42" fmla="*/ 0 w 338"/>
              <a:gd name="T43" fmla="*/ 2147483647 h 566"/>
              <a:gd name="T44" fmla="*/ 2147483647 w 338"/>
              <a:gd name="T45" fmla="*/ 2147483647 h 566"/>
              <a:gd name="T46" fmla="*/ 2147483647 w 338"/>
              <a:gd name="T47" fmla="*/ 2147483647 h 56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38"/>
              <a:gd name="T73" fmla="*/ 0 h 566"/>
              <a:gd name="T74" fmla="*/ 338 w 338"/>
              <a:gd name="T75" fmla="*/ 566 h 56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38" h="566">
                <a:moveTo>
                  <a:pt x="11" y="566"/>
                </a:moveTo>
                <a:lnTo>
                  <a:pt x="21" y="549"/>
                </a:lnTo>
                <a:lnTo>
                  <a:pt x="85" y="545"/>
                </a:lnTo>
                <a:lnTo>
                  <a:pt x="138" y="528"/>
                </a:lnTo>
                <a:lnTo>
                  <a:pt x="192" y="496"/>
                </a:lnTo>
                <a:lnTo>
                  <a:pt x="235" y="494"/>
                </a:lnTo>
                <a:lnTo>
                  <a:pt x="285" y="412"/>
                </a:lnTo>
                <a:lnTo>
                  <a:pt x="300" y="418"/>
                </a:lnTo>
                <a:lnTo>
                  <a:pt x="338" y="389"/>
                </a:lnTo>
                <a:lnTo>
                  <a:pt x="329" y="368"/>
                </a:lnTo>
                <a:lnTo>
                  <a:pt x="332" y="357"/>
                </a:lnTo>
                <a:lnTo>
                  <a:pt x="294" y="7"/>
                </a:lnTo>
                <a:lnTo>
                  <a:pt x="291" y="0"/>
                </a:lnTo>
                <a:lnTo>
                  <a:pt x="89" y="23"/>
                </a:lnTo>
                <a:lnTo>
                  <a:pt x="51" y="42"/>
                </a:lnTo>
                <a:lnTo>
                  <a:pt x="17" y="32"/>
                </a:lnTo>
                <a:lnTo>
                  <a:pt x="42" y="319"/>
                </a:lnTo>
                <a:lnTo>
                  <a:pt x="36" y="378"/>
                </a:lnTo>
                <a:lnTo>
                  <a:pt x="51" y="412"/>
                </a:lnTo>
                <a:lnTo>
                  <a:pt x="34" y="477"/>
                </a:lnTo>
                <a:lnTo>
                  <a:pt x="11" y="505"/>
                </a:lnTo>
                <a:lnTo>
                  <a:pt x="0" y="553"/>
                </a:lnTo>
                <a:lnTo>
                  <a:pt x="11" y="56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1" name="Freeform 53"/>
          <p:cNvSpPr>
            <a:spLocks/>
          </p:cNvSpPr>
          <p:nvPr/>
        </p:nvSpPr>
        <p:spPr bwMode="auto">
          <a:xfrm>
            <a:off x="5743575" y="2925763"/>
            <a:ext cx="919163" cy="501650"/>
          </a:xfrm>
          <a:custGeom>
            <a:avLst/>
            <a:gdLst>
              <a:gd name="T0" fmla="*/ 2147483647 w 791"/>
              <a:gd name="T1" fmla="*/ 2147483647 h 396"/>
              <a:gd name="T2" fmla="*/ 2147483647 w 791"/>
              <a:gd name="T3" fmla="*/ 2147483647 h 396"/>
              <a:gd name="T4" fmla="*/ 2147483647 w 791"/>
              <a:gd name="T5" fmla="*/ 2147483647 h 396"/>
              <a:gd name="T6" fmla="*/ 2147483647 w 791"/>
              <a:gd name="T7" fmla="*/ 2147483647 h 396"/>
              <a:gd name="T8" fmla="*/ 2147483647 w 791"/>
              <a:gd name="T9" fmla="*/ 2147483647 h 396"/>
              <a:gd name="T10" fmla="*/ 2147483647 w 791"/>
              <a:gd name="T11" fmla="*/ 2147483647 h 396"/>
              <a:gd name="T12" fmla="*/ 2147483647 w 791"/>
              <a:gd name="T13" fmla="*/ 2147483647 h 396"/>
              <a:gd name="T14" fmla="*/ 2147483647 w 791"/>
              <a:gd name="T15" fmla="*/ 2147483647 h 396"/>
              <a:gd name="T16" fmla="*/ 2147483647 w 791"/>
              <a:gd name="T17" fmla="*/ 2147483647 h 396"/>
              <a:gd name="T18" fmla="*/ 2147483647 w 791"/>
              <a:gd name="T19" fmla="*/ 2147483647 h 396"/>
              <a:gd name="T20" fmla="*/ 2147483647 w 791"/>
              <a:gd name="T21" fmla="*/ 2147483647 h 396"/>
              <a:gd name="T22" fmla="*/ 2147483647 w 791"/>
              <a:gd name="T23" fmla="*/ 2147483647 h 396"/>
              <a:gd name="T24" fmla="*/ 2147483647 w 791"/>
              <a:gd name="T25" fmla="*/ 2147483647 h 396"/>
              <a:gd name="T26" fmla="*/ 2147483647 w 791"/>
              <a:gd name="T27" fmla="*/ 2147483647 h 396"/>
              <a:gd name="T28" fmla="*/ 2147483647 w 791"/>
              <a:gd name="T29" fmla="*/ 2147483647 h 396"/>
              <a:gd name="T30" fmla="*/ 2147483647 w 791"/>
              <a:gd name="T31" fmla="*/ 2147483647 h 396"/>
              <a:gd name="T32" fmla="*/ 2147483647 w 791"/>
              <a:gd name="T33" fmla="*/ 2147483647 h 396"/>
              <a:gd name="T34" fmla="*/ 2147483647 w 791"/>
              <a:gd name="T35" fmla="*/ 2147483647 h 396"/>
              <a:gd name="T36" fmla="*/ 2147483647 w 791"/>
              <a:gd name="T37" fmla="*/ 2147483647 h 396"/>
              <a:gd name="T38" fmla="*/ 2147483647 w 791"/>
              <a:gd name="T39" fmla="*/ 2147483647 h 396"/>
              <a:gd name="T40" fmla="*/ 2147483647 w 791"/>
              <a:gd name="T41" fmla="*/ 0 h 396"/>
              <a:gd name="T42" fmla="*/ 2147483647 w 791"/>
              <a:gd name="T43" fmla="*/ 2147483647 h 396"/>
              <a:gd name="T44" fmla="*/ 2147483647 w 791"/>
              <a:gd name="T45" fmla="*/ 2147483647 h 396"/>
              <a:gd name="T46" fmla="*/ 2147483647 w 791"/>
              <a:gd name="T47" fmla="*/ 2147483647 h 396"/>
              <a:gd name="T48" fmla="*/ 2147483647 w 791"/>
              <a:gd name="T49" fmla="*/ 2147483647 h 396"/>
              <a:gd name="T50" fmla="*/ 2147483647 w 791"/>
              <a:gd name="T51" fmla="*/ 2147483647 h 396"/>
              <a:gd name="T52" fmla="*/ 2147483647 w 791"/>
              <a:gd name="T53" fmla="*/ 2147483647 h 396"/>
              <a:gd name="T54" fmla="*/ 2147483647 w 791"/>
              <a:gd name="T55" fmla="*/ 2147483647 h 396"/>
              <a:gd name="T56" fmla="*/ 2147483647 w 791"/>
              <a:gd name="T57" fmla="*/ 2147483647 h 396"/>
              <a:gd name="T58" fmla="*/ 2147483647 w 791"/>
              <a:gd name="T59" fmla="*/ 2147483647 h 396"/>
              <a:gd name="T60" fmla="*/ 2147483647 w 791"/>
              <a:gd name="T61" fmla="*/ 2147483647 h 396"/>
              <a:gd name="T62" fmla="*/ 2147483647 w 791"/>
              <a:gd name="T63" fmla="*/ 2147483647 h 396"/>
              <a:gd name="T64" fmla="*/ 2147483647 w 791"/>
              <a:gd name="T65" fmla="*/ 2147483647 h 396"/>
              <a:gd name="T66" fmla="*/ 2147483647 w 791"/>
              <a:gd name="T67" fmla="*/ 2147483647 h 396"/>
              <a:gd name="T68" fmla="*/ 2147483647 w 791"/>
              <a:gd name="T69" fmla="*/ 2147483647 h 396"/>
              <a:gd name="T70" fmla="*/ 0 w 791"/>
              <a:gd name="T71" fmla="*/ 2147483647 h 396"/>
              <a:gd name="T72" fmla="*/ 2147483647 w 791"/>
              <a:gd name="T73" fmla="*/ 2147483647 h 396"/>
              <a:gd name="T74" fmla="*/ 2147483647 w 791"/>
              <a:gd name="T75" fmla="*/ 2147483647 h 39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791"/>
              <a:gd name="T115" fmla="*/ 0 h 396"/>
              <a:gd name="T116" fmla="*/ 791 w 791"/>
              <a:gd name="T117" fmla="*/ 396 h 39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791" h="396">
                <a:moveTo>
                  <a:pt x="4" y="375"/>
                </a:moveTo>
                <a:lnTo>
                  <a:pt x="23" y="373"/>
                </a:lnTo>
                <a:lnTo>
                  <a:pt x="29" y="331"/>
                </a:lnTo>
                <a:lnTo>
                  <a:pt x="17" y="329"/>
                </a:lnTo>
                <a:lnTo>
                  <a:pt x="42" y="295"/>
                </a:lnTo>
                <a:lnTo>
                  <a:pt x="91" y="310"/>
                </a:lnTo>
                <a:lnTo>
                  <a:pt x="99" y="262"/>
                </a:lnTo>
                <a:lnTo>
                  <a:pt x="133" y="249"/>
                </a:lnTo>
                <a:lnTo>
                  <a:pt x="128" y="240"/>
                </a:lnTo>
                <a:lnTo>
                  <a:pt x="147" y="194"/>
                </a:lnTo>
                <a:lnTo>
                  <a:pt x="211" y="190"/>
                </a:lnTo>
                <a:lnTo>
                  <a:pt x="264" y="173"/>
                </a:lnTo>
                <a:lnTo>
                  <a:pt x="299" y="150"/>
                </a:lnTo>
                <a:lnTo>
                  <a:pt x="318" y="141"/>
                </a:lnTo>
                <a:lnTo>
                  <a:pt x="361" y="139"/>
                </a:lnTo>
                <a:lnTo>
                  <a:pt x="411" y="57"/>
                </a:lnTo>
                <a:lnTo>
                  <a:pt x="426" y="63"/>
                </a:lnTo>
                <a:lnTo>
                  <a:pt x="464" y="34"/>
                </a:lnTo>
                <a:lnTo>
                  <a:pt x="455" y="13"/>
                </a:lnTo>
                <a:lnTo>
                  <a:pt x="458" y="2"/>
                </a:lnTo>
                <a:lnTo>
                  <a:pt x="493" y="0"/>
                </a:lnTo>
                <a:lnTo>
                  <a:pt x="515" y="8"/>
                </a:lnTo>
                <a:lnTo>
                  <a:pt x="584" y="48"/>
                </a:lnTo>
                <a:lnTo>
                  <a:pt x="633" y="46"/>
                </a:lnTo>
                <a:lnTo>
                  <a:pt x="656" y="31"/>
                </a:lnTo>
                <a:lnTo>
                  <a:pt x="711" y="65"/>
                </a:lnTo>
                <a:lnTo>
                  <a:pt x="728" y="129"/>
                </a:lnTo>
                <a:lnTo>
                  <a:pt x="791" y="175"/>
                </a:lnTo>
                <a:lnTo>
                  <a:pt x="761" y="211"/>
                </a:lnTo>
                <a:lnTo>
                  <a:pt x="707" y="262"/>
                </a:lnTo>
                <a:lnTo>
                  <a:pt x="706" y="274"/>
                </a:lnTo>
                <a:lnTo>
                  <a:pt x="628" y="323"/>
                </a:lnTo>
                <a:lnTo>
                  <a:pt x="190" y="365"/>
                </a:lnTo>
                <a:lnTo>
                  <a:pt x="143" y="361"/>
                </a:lnTo>
                <a:lnTo>
                  <a:pt x="145" y="384"/>
                </a:lnTo>
                <a:lnTo>
                  <a:pt x="0" y="396"/>
                </a:lnTo>
                <a:lnTo>
                  <a:pt x="4" y="375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2" name="Freeform 54"/>
          <p:cNvSpPr>
            <a:spLocks/>
          </p:cNvSpPr>
          <p:nvPr/>
        </p:nvSpPr>
        <p:spPr bwMode="auto">
          <a:xfrm>
            <a:off x="5641975" y="3298825"/>
            <a:ext cx="1082675" cy="390525"/>
          </a:xfrm>
          <a:custGeom>
            <a:avLst/>
            <a:gdLst>
              <a:gd name="T0" fmla="*/ 2147483647 w 931"/>
              <a:gd name="T1" fmla="*/ 2147483647 h 308"/>
              <a:gd name="T2" fmla="*/ 2147483647 w 931"/>
              <a:gd name="T3" fmla="*/ 2147483647 h 308"/>
              <a:gd name="T4" fmla="*/ 2147483647 w 931"/>
              <a:gd name="T5" fmla="*/ 2147483647 h 308"/>
              <a:gd name="T6" fmla="*/ 2147483647 w 931"/>
              <a:gd name="T7" fmla="*/ 2147483647 h 308"/>
              <a:gd name="T8" fmla="*/ 2147483647 w 931"/>
              <a:gd name="T9" fmla="*/ 2147483647 h 308"/>
              <a:gd name="T10" fmla="*/ 2147483647 w 931"/>
              <a:gd name="T11" fmla="*/ 2147483647 h 308"/>
              <a:gd name="T12" fmla="*/ 2147483647 w 931"/>
              <a:gd name="T13" fmla="*/ 2147483647 h 308"/>
              <a:gd name="T14" fmla="*/ 2147483647 w 931"/>
              <a:gd name="T15" fmla="*/ 2147483647 h 308"/>
              <a:gd name="T16" fmla="*/ 2147483647 w 931"/>
              <a:gd name="T17" fmla="*/ 2147483647 h 308"/>
              <a:gd name="T18" fmla="*/ 2147483647 w 931"/>
              <a:gd name="T19" fmla="*/ 2147483647 h 308"/>
              <a:gd name="T20" fmla="*/ 2147483647 w 931"/>
              <a:gd name="T21" fmla="*/ 2147483647 h 308"/>
              <a:gd name="T22" fmla="*/ 2147483647 w 931"/>
              <a:gd name="T23" fmla="*/ 2147483647 h 308"/>
              <a:gd name="T24" fmla="*/ 2147483647 w 931"/>
              <a:gd name="T25" fmla="*/ 0 h 308"/>
              <a:gd name="T26" fmla="*/ 2147483647 w 931"/>
              <a:gd name="T27" fmla="*/ 2147483647 h 308"/>
              <a:gd name="T28" fmla="*/ 2147483647 w 931"/>
              <a:gd name="T29" fmla="*/ 2147483647 h 308"/>
              <a:gd name="T30" fmla="*/ 2147483647 w 931"/>
              <a:gd name="T31" fmla="*/ 2147483647 h 308"/>
              <a:gd name="T32" fmla="*/ 2147483647 w 931"/>
              <a:gd name="T33" fmla="*/ 2147483647 h 308"/>
              <a:gd name="T34" fmla="*/ 2147483647 w 931"/>
              <a:gd name="T35" fmla="*/ 2147483647 h 308"/>
              <a:gd name="T36" fmla="*/ 2147483647 w 931"/>
              <a:gd name="T37" fmla="*/ 2147483647 h 308"/>
              <a:gd name="T38" fmla="*/ 2147483647 w 931"/>
              <a:gd name="T39" fmla="*/ 2147483647 h 308"/>
              <a:gd name="T40" fmla="*/ 2147483647 w 931"/>
              <a:gd name="T41" fmla="*/ 2147483647 h 308"/>
              <a:gd name="T42" fmla="*/ 2147483647 w 931"/>
              <a:gd name="T43" fmla="*/ 2147483647 h 308"/>
              <a:gd name="T44" fmla="*/ 0 w 931"/>
              <a:gd name="T45" fmla="*/ 2147483647 h 308"/>
              <a:gd name="T46" fmla="*/ 2147483647 w 931"/>
              <a:gd name="T47" fmla="*/ 2147483647 h 308"/>
              <a:gd name="T48" fmla="*/ 2147483647 w 931"/>
              <a:gd name="T49" fmla="*/ 2147483647 h 30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931"/>
              <a:gd name="T76" fmla="*/ 0 h 308"/>
              <a:gd name="T77" fmla="*/ 931 w 931"/>
              <a:gd name="T78" fmla="*/ 308 h 308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931" h="308">
                <a:moveTo>
                  <a:pt x="17" y="253"/>
                </a:moveTo>
                <a:lnTo>
                  <a:pt x="11" y="249"/>
                </a:lnTo>
                <a:lnTo>
                  <a:pt x="38" y="228"/>
                </a:lnTo>
                <a:lnTo>
                  <a:pt x="64" y="180"/>
                </a:lnTo>
                <a:lnTo>
                  <a:pt x="55" y="169"/>
                </a:lnTo>
                <a:lnTo>
                  <a:pt x="68" y="146"/>
                </a:lnTo>
                <a:lnTo>
                  <a:pt x="68" y="120"/>
                </a:lnTo>
                <a:lnTo>
                  <a:pt x="87" y="101"/>
                </a:lnTo>
                <a:lnTo>
                  <a:pt x="232" y="89"/>
                </a:lnTo>
                <a:lnTo>
                  <a:pt x="230" y="66"/>
                </a:lnTo>
                <a:lnTo>
                  <a:pt x="277" y="70"/>
                </a:lnTo>
                <a:lnTo>
                  <a:pt x="715" y="28"/>
                </a:lnTo>
                <a:lnTo>
                  <a:pt x="931" y="0"/>
                </a:lnTo>
                <a:lnTo>
                  <a:pt x="893" y="74"/>
                </a:lnTo>
                <a:lnTo>
                  <a:pt x="834" y="87"/>
                </a:lnTo>
                <a:lnTo>
                  <a:pt x="806" y="125"/>
                </a:lnTo>
                <a:lnTo>
                  <a:pt x="699" y="186"/>
                </a:lnTo>
                <a:lnTo>
                  <a:pt x="694" y="209"/>
                </a:lnTo>
                <a:lnTo>
                  <a:pt x="667" y="222"/>
                </a:lnTo>
                <a:lnTo>
                  <a:pt x="667" y="253"/>
                </a:lnTo>
                <a:lnTo>
                  <a:pt x="523" y="270"/>
                </a:lnTo>
                <a:lnTo>
                  <a:pt x="234" y="294"/>
                </a:lnTo>
                <a:lnTo>
                  <a:pt x="0" y="308"/>
                </a:lnTo>
                <a:lnTo>
                  <a:pt x="17" y="253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3" name="Freeform 55"/>
          <p:cNvSpPr>
            <a:spLocks/>
          </p:cNvSpPr>
          <p:nvPr/>
        </p:nvSpPr>
        <p:spPr bwMode="auto">
          <a:xfrm>
            <a:off x="5494338" y="3675063"/>
            <a:ext cx="450850" cy="830262"/>
          </a:xfrm>
          <a:custGeom>
            <a:avLst/>
            <a:gdLst>
              <a:gd name="T0" fmla="*/ 2147483647 w 388"/>
              <a:gd name="T1" fmla="*/ 2147483647 h 654"/>
              <a:gd name="T2" fmla="*/ 2147483647 w 388"/>
              <a:gd name="T3" fmla="*/ 2147483647 h 654"/>
              <a:gd name="T4" fmla="*/ 2147483647 w 388"/>
              <a:gd name="T5" fmla="*/ 2147483647 h 654"/>
              <a:gd name="T6" fmla="*/ 2147483647 w 388"/>
              <a:gd name="T7" fmla="*/ 2147483647 h 654"/>
              <a:gd name="T8" fmla="*/ 2147483647 w 388"/>
              <a:gd name="T9" fmla="*/ 2147483647 h 654"/>
              <a:gd name="T10" fmla="*/ 2147483647 w 388"/>
              <a:gd name="T11" fmla="*/ 2147483647 h 654"/>
              <a:gd name="T12" fmla="*/ 2147483647 w 388"/>
              <a:gd name="T13" fmla="*/ 2147483647 h 654"/>
              <a:gd name="T14" fmla="*/ 2147483647 w 388"/>
              <a:gd name="T15" fmla="*/ 2147483647 h 654"/>
              <a:gd name="T16" fmla="*/ 2147483647 w 388"/>
              <a:gd name="T17" fmla="*/ 2147483647 h 654"/>
              <a:gd name="T18" fmla="*/ 2147483647 w 388"/>
              <a:gd name="T19" fmla="*/ 0 h 654"/>
              <a:gd name="T20" fmla="*/ 2147483647 w 388"/>
              <a:gd name="T21" fmla="*/ 2147483647 h 654"/>
              <a:gd name="T22" fmla="*/ 2147483647 w 388"/>
              <a:gd name="T23" fmla="*/ 2147483647 h 654"/>
              <a:gd name="T24" fmla="*/ 2147483647 w 388"/>
              <a:gd name="T25" fmla="*/ 2147483647 h 654"/>
              <a:gd name="T26" fmla="*/ 2147483647 w 388"/>
              <a:gd name="T27" fmla="*/ 2147483647 h 654"/>
              <a:gd name="T28" fmla="*/ 2147483647 w 388"/>
              <a:gd name="T29" fmla="*/ 2147483647 h 654"/>
              <a:gd name="T30" fmla="*/ 2147483647 w 388"/>
              <a:gd name="T31" fmla="*/ 2147483647 h 654"/>
              <a:gd name="T32" fmla="*/ 2147483647 w 388"/>
              <a:gd name="T33" fmla="*/ 2147483647 h 654"/>
              <a:gd name="T34" fmla="*/ 2147483647 w 388"/>
              <a:gd name="T35" fmla="*/ 2147483647 h 654"/>
              <a:gd name="T36" fmla="*/ 0 w 388"/>
              <a:gd name="T37" fmla="*/ 2147483647 h 654"/>
              <a:gd name="T38" fmla="*/ 2147483647 w 388"/>
              <a:gd name="T39" fmla="*/ 2147483647 h 654"/>
              <a:gd name="T40" fmla="*/ 2147483647 w 388"/>
              <a:gd name="T41" fmla="*/ 2147483647 h 65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88"/>
              <a:gd name="T64" fmla="*/ 0 h 654"/>
              <a:gd name="T65" fmla="*/ 388 w 388"/>
              <a:gd name="T66" fmla="*/ 654 h 654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88" h="654">
                <a:moveTo>
                  <a:pt x="27" y="457"/>
                </a:moveTo>
                <a:lnTo>
                  <a:pt x="65" y="407"/>
                </a:lnTo>
                <a:lnTo>
                  <a:pt x="54" y="394"/>
                </a:lnTo>
                <a:lnTo>
                  <a:pt x="38" y="287"/>
                </a:lnTo>
                <a:lnTo>
                  <a:pt x="33" y="215"/>
                </a:lnTo>
                <a:lnTo>
                  <a:pt x="59" y="135"/>
                </a:lnTo>
                <a:lnTo>
                  <a:pt x="101" y="80"/>
                </a:lnTo>
                <a:lnTo>
                  <a:pt x="97" y="65"/>
                </a:lnTo>
                <a:lnTo>
                  <a:pt x="128" y="14"/>
                </a:lnTo>
                <a:lnTo>
                  <a:pt x="362" y="0"/>
                </a:lnTo>
                <a:lnTo>
                  <a:pt x="373" y="12"/>
                </a:lnTo>
                <a:lnTo>
                  <a:pt x="362" y="419"/>
                </a:lnTo>
                <a:lnTo>
                  <a:pt x="388" y="614"/>
                </a:lnTo>
                <a:lnTo>
                  <a:pt x="379" y="624"/>
                </a:lnTo>
                <a:lnTo>
                  <a:pt x="329" y="612"/>
                </a:lnTo>
                <a:lnTo>
                  <a:pt x="253" y="654"/>
                </a:lnTo>
                <a:lnTo>
                  <a:pt x="215" y="592"/>
                </a:lnTo>
                <a:lnTo>
                  <a:pt x="221" y="546"/>
                </a:lnTo>
                <a:lnTo>
                  <a:pt x="0" y="555"/>
                </a:lnTo>
                <a:lnTo>
                  <a:pt x="27" y="457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4" name="Freeform 56"/>
          <p:cNvSpPr>
            <a:spLocks/>
          </p:cNvSpPr>
          <p:nvPr/>
        </p:nvSpPr>
        <p:spPr bwMode="auto">
          <a:xfrm>
            <a:off x="5913438" y="3641725"/>
            <a:ext cx="484187" cy="838200"/>
          </a:xfrm>
          <a:custGeom>
            <a:avLst/>
            <a:gdLst>
              <a:gd name="T0" fmla="*/ 2147483647 w 416"/>
              <a:gd name="T1" fmla="*/ 2147483647 h 659"/>
              <a:gd name="T2" fmla="*/ 0 w 416"/>
              <a:gd name="T3" fmla="*/ 2147483647 h 659"/>
              <a:gd name="T4" fmla="*/ 2147483647 w 416"/>
              <a:gd name="T5" fmla="*/ 2147483647 h 659"/>
              <a:gd name="T6" fmla="*/ 2147483647 w 416"/>
              <a:gd name="T7" fmla="*/ 2147483647 h 659"/>
              <a:gd name="T8" fmla="*/ 2147483647 w 416"/>
              <a:gd name="T9" fmla="*/ 2147483647 h 659"/>
              <a:gd name="T10" fmla="*/ 2147483647 w 416"/>
              <a:gd name="T11" fmla="*/ 2147483647 h 659"/>
              <a:gd name="T12" fmla="*/ 2147483647 w 416"/>
              <a:gd name="T13" fmla="*/ 2147483647 h 659"/>
              <a:gd name="T14" fmla="*/ 2147483647 w 416"/>
              <a:gd name="T15" fmla="*/ 2147483647 h 659"/>
              <a:gd name="T16" fmla="*/ 2147483647 w 416"/>
              <a:gd name="T17" fmla="*/ 2147483647 h 659"/>
              <a:gd name="T18" fmla="*/ 2147483647 w 416"/>
              <a:gd name="T19" fmla="*/ 2147483647 h 659"/>
              <a:gd name="T20" fmla="*/ 2147483647 w 416"/>
              <a:gd name="T21" fmla="*/ 2147483647 h 659"/>
              <a:gd name="T22" fmla="*/ 2147483647 w 416"/>
              <a:gd name="T23" fmla="*/ 2147483647 h 659"/>
              <a:gd name="T24" fmla="*/ 2147483647 w 416"/>
              <a:gd name="T25" fmla="*/ 2147483647 h 659"/>
              <a:gd name="T26" fmla="*/ 2147483647 w 416"/>
              <a:gd name="T27" fmla="*/ 2147483647 h 659"/>
              <a:gd name="T28" fmla="*/ 2147483647 w 416"/>
              <a:gd name="T29" fmla="*/ 2147483647 h 659"/>
              <a:gd name="T30" fmla="*/ 2147483647 w 416"/>
              <a:gd name="T31" fmla="*/ 2147483647 h 659"/>
              <a:gd name="T32" fmla="*/ 2147483647 w 416"/>
              <a:gd name="T33" fmla="*/ 2147483647 h 659"/>
              <a:gd name="T34" fmla="*/ 2147483647 w 416"/>
              <a:gd name="T35" fmla="*/ 0 h 659"/>
              <a:gd name="T36" fmla="*/ 0 w 416"/>
              <a:gd name="T37" fmla="*/ 2147483647 h 659"/>
              <a:gd name="T38" fmla="*/ 2147483647 w 416"/>
              <a:gd name="T39" fmla="*/ 2147483647 h 659"/>
              <a:gd name="T40" fmla="*/ 2147483647 w 416"/>
              <a:gd name="T41" fmla="*/ 2147483647 h 659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416"/>
              <a:gd name="T64" fmla="*/ 0 h 659"/>
              <a:gd name="T65" fmla="*/ 416 w 416"/>
              <a:gd name="T66" fmla="*/ 659 h 659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416" h="659">
                <a:moveTo>
                  <a:pt x="11" y="36"/>
                </a:moveTo>
                <a:lnTo>
                  <a:pt x="0" y="443"/>
                </a:lnTo>
                <a:lnTo>
                  <a:pt x="26" y="638"/>
                </a:lnTo>
                <a:lnTo>
                  <a:pt x="55" y="646"/>
                </a:lnTo>
                <a:lnTo>
                  <a:pt x="81" y="631"/>
                </a:lnTo>
                <a:lnTo>
                  <a:pt x="97" y="646"/>
                </a:lnTo>
                <a:lnTo>
                  <a:pt x="74" y="659"/>
                </a:lnTo>
                <a:lnTo>
                  <a:pt x="131" y="644"/>
                </a:lnTo>
                <a:lnTo>
                  <a:pt x="142" y="627"/>
                </a:lnTo>
                <a:lnTo>
                  <a:pt x="135" y="616"/>
                </a:lnTo>
                <a:lnTo>
                  <a:pt x="138" y="598"/>
                </a:lnTo>
                <a:lnTo>
                  <a:pt x="112" y="574"/>
                </a:lnTo>
                <a:lnTo>
                  <a:pt x="112" y="553"/>
                </a:lnTo>
                <a:lnTo>
                  <a:pt x="416" y="526"/>
                </a:lnTo>
                <a:lnTo>
                  <a:pt x="391" y="422"/>
                </a:lnTo>
                <a:lnTo>
                  <a:pt x="406" y="359"/>
                </a:lnTo>
                <a:lnTo>
                  <a:pt x="368" y="277"/>
                </a:lnTo>
                <a:lnTo>
                  <a:pt x="289" y="0"/>
                </a:lnTo>
                <a:lnTo>
                  <a:pt x="0" y="24"/>
                </a:lnTo>
                <a:lnTo>
                  <a:pt x="11" y="36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5" name="Freeform 57"/>
          <p:cNvSpPr>
            <a:spLocks/>
          </p:cNvSpPr>
          <p:nvPr/>
        </p:nvSpPr>
        <p:spPr bwMode="auto">
          <a:xfrm>
            <a:off x="6248400" y="3598863"/>
            <a:ext cx="682625" cy="766762"/>
          </a:xfrm>
          <a:custGeom>
            <a:avLst/>
            <a:gdLst>
              <a:gd name="T0" fmla="*/ 2147483647 w 587"/>
              <a:gd name="T1" fmla="*/ 2147483647 h 603"/>
              <a:gd name="T2" fmla="*/ 2147483647 w 587"/>
              <a:gd name="T3" fmla="*/ 2147483647 h 603"/>
              <a:gd name="T4" fmla="*/ 2147483647 w 587"/>
              <a:gd name="T5" fmla="*/ 2147483647 h 603"/>
              <a:gd name="T6" fmla="*/ 2147483647 w 587"/>
              <a:gd name="T7" fmla="*/ 2147483647 h 603"/>
              <a:gd name="T8" fmla="*/ 2147483647 w 587"/>
              <a:gd name="T9" fmla="*/ 2147483647 h 603"/>
              <a:gd name="T10" fmla="*/ 2147483647 w 587"/>
              <a:gd name="T11" fmla="*/ 2147483647 h 603"/>
              <a:gd name="T12" fmla="*/ 2147483647 w 587"/>
              <a:gd name="T13" fmla="*/ 2147483647 h 603"/>
              <a:gd name="T14" fmla="*/ 2147483647 w 587"/>
              <a:gd name="T15" fmla="*/ 2147483647 h 603"/>
              <a:gd name="T16" fmla="*/ 2147483647 w 587"/>
              <a:gd name="T17" fmla="*/ 2147483647 h 603"/>
              <a:gd name="T18" fmla="*/ 2147483647 w 587"/>
              <a:gd name="T19" fmla="*/ 2147483647 h 603"/>
              <a:gd name="T20" fmla="*/ 2147483647 w 587"/>
              <a:gd name="T21" fmla="*/ 2147483647 h 603"/>
              <a:gd name="T22" fmla="*/ 2147483647 w 587"/>
              <a:gd name="T23" fmla="*/ 2147483647 h 603"/>
              <a:gd name="T24" fmla="*/ 2147483647 w 587"/>
              <a:gd name="T25" fmla="*/ 2147483647 h 603"/>
              <a:gd name="T26" fmla="*/ 2147483647 w 587"/>
              <a:gd name="T27" fmla="*/ 2147483647 h 603"/>
              <a:gd name="T28" fmla="*/ 2147483647 w 587"/>
              <a:gd name="T29" fmla="*/ 2147483647 h 603"/>
              <a:gd name="T30" fmla="*/ 2147483647 w 587"/>
              <a:gd name="T31" fmla="*/ 2147483647 h 603"/>
              <a:gd name="T32" fmla="*/ 2147483647 w 587"/>
              <a:gd name="T33" fmla="*/ 2147483647 h 603"/>
              <a:gd name="T34" fmla="*/ 2147483647 w 587"/>
              <a:gd name="T35" fmla="*/ 2147483647 h 603"/>
              <a:gd name="T36" fmla="*/ 2147483647 w 587"/>
              <a:gd name="T37" fmla="*/ 2147483647 h 603"/>
              <a:gd name="T38" fmla="*/ 2147483647 w 587"/>
              <a:gd name="T39" fmla="*/ 0 h 603"/>
              <a:gd name="T40" fmla="*/ 2147483647 w 587"/>
              <a:gd name="T41" fmla="*/ 2147483647 h 603"/>
              <a:gd name="T42" fmla="*/ 0 w 587"/>
              <a:gd name="T43" fmla="*/ 2147483647 h 603"/>
              <a:gd name="T44" fmla="*/ 2147483647 w 587"/>
              <a:gd name="T45" fmla="*/ 2147483647 h 603"/>
              <a:gd name="T46" fmla="*/ 2147483647 w 587"/>
              <a:gd name="T47" fmla="*/ 2147483647 h 603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587"/>
              <a:gd name="T73" fmla="*/ 0 h 603"/>
              <a:gd name="T74" fmla="*/ 587 w 587"/>
              <a:gd name="T75" fmla="*/ 603 h 603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587" h="603">
                <a:moveTo>
                  <a:pt x="79" y="312"/>
                </a:moveTo>
                <a:lnTo>
                  <a:pt x="117" y="394"/>
                </a:lnTo>
                <a:lnTo>
                  <a:pt x="102" y="457"/>
                </a:lnTo>
                <a:lnTo>
                  <a:pt x="127" y="561"/>
                </a:lnTo>
                <a:lnTo>
                  <a:pt x="150" y="595"/>
                </a:lnTo>
                <a:lnTo>
                  <a:pt x="464" y="578"/>
                </a:lnTo>
                <a:lnTo>
                  <a:pt x="467" y="599"/>
                </a:lnTo>
                <a:lnTo>
                  <a:pt x="486" y="603"/>
                </a:lnTo>
                <a:lnTo>
                  <a:pt x="479" y="552"/>
                </a:lnTo>
                <a:lnTo>
                  <a:pt x="492" y="538"/>
                </a:lnTo>
                <a:lnTo>
                  <a:pt x="538" y="548"/>
                </a:lnTo>
                <a:lnTo>
                  <a:pt x="545" y="512"/>
                </a:lnTo>
                <a:lnTo>
                  <a:pt x="540" y="464"/>
                </a:lnTo>
                <a:lnTo>
                  <a:pt x="559" y="451"/>
                </a:lnTo>
                <a:lnTo>
                  <a:pt x="587" y="360"/>
                </a:lnTo>
                <a:lnTo>
                  <a:pt x="568" y="356"/>
                </a:lnTo>
                <a:lnTo>
                  <a:pt x="492" y="238"/>
                </a:lnTo>
                <a:lnTo>
                  <a:pt x="327" y="90"/>
                </a:lnTo>
                <a:lnTo>
                  <a:pt x="254" y="44"/>
                </a:lnTo>
                <a:lnTo>
                  <a:pt x="279" y="0"/>
                </a:lnTo>
                <a:lnTo>
                  <a:pt x="144" y="18"/>
                </a:lnTo>
                <a:lnTo>
                  <a:pt x="0" y="35"/>
                </a:lnTo>
                <a:lnTo>
                  <a:pt x="79" y="312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6" name="Freeform 58"/>
          <p:cNvSpPr>
            <a:spLocks/>
          </p:cNvSpPr>
          <p:nvPr/>
        </p:nvSpPr>
        <p:spPr bwMode="auto">
          <a:xfrm>
            <a:off x="6043613" y="4281488"/>
            <a:ext cx="1149350" cy="930275"/>
          </a:xfrm>
          <a:custGeom>
            <a:avLst/>
            <a:gdLst>
              <a:gd name="T0" fmla="*/ 0 w 990"/>
              <a:gd name="T1" fmla="*/ 2147483647 h 732"/>
              <a:gd name="T2" fmla="*/ 2147483647 w 990"/>
              <a:gd name="T3" fmla="*/ 2147483647 h 732"/>
              <a:gd name="T4" fmla="*/ 2147483647 w 990"/>
              <a:gd name="T5" fmla="*/ 2147483647 h 732"/>
              <a:gd name="T6" fmla="*/ 2147483647 w 990"/>
              <a:gd name="T7" fmla="*/ 2147483647 h 732"/>
              <a:gd name="T8" fmla="*/ 2147483647 w 990"/>
              <a:gd name="T9" fmla="*/ 2147483647 h 732"/>
              <a:gd name="T10" fmla="*/ 2147483647 w 990"/>
              <a:gd name="T11" fmla="*/ 2147483647 h 732"/>
              <a:gd name="T12" fmla="*/ 2147483647 w 990"/>
              <a:gd name="T13" fmla="*/ 2147483647 h 732"/>
              <a:gd name="T14" fmla="*/ 2147483647 w 990"/>
              <a:gd name="T15" fmla="*/ 2147483647 h 732"/>
              <a:gd name="T16" fmla="*/ 2147483647 w 990"/>
              <a:gd name="T17" fmla="*/ 2147483647 h 732"/>
              <a:gd name="T18" fmla="*/ 2147483647 w 990"/>
              <a:gd name="T19" fmla="*/ 2147483647 h 732"/>
              <a:gd name="T20" fmla="*/ 2147483647 w 990"/>
              <a:gd name="T21" fmla="*/ 2147483647 h 732"/>
              <a:gd name="T22" fmla="*/ 2147483647 w 990"/>
              <a:gd name="T23" fmla="*/ 2147483647 h 732"/>
              <a:gd name="T24" fmla="*/ 2147483647 w 990"/>
              <a:gd name="T25" fmla="*/ 2147483647 h 732"/>
              <a:gd name="T26" fmla="*/ 2147483647 w 990"/>
              <a:gd name="T27" fmla="*/ 2147483647 h 732"/>
              <a:gd name="T28" fmla="*/ 2147483647 w 990"/>
              <a:gd name="T29" fmla="*/ 2147483647 h 732"/>
              <a:gd name="T30" fmla="*/ 2147483647 w 990"/>
              <a:gd name="T31" fmla="*/ 2147483647 h 732"/>
              <a:gd name="T32" fmla="*/ 2147483647 w 990"/>
              <a:gd name="T33" fmla="*/ 2147483647 h 732"/>
              <a:gd name="T34" fmla="*/ 2147483647 w 990"/>
              <a:gd name="T35" fmla="*/ 2147483647 h 732"/>
              <a:gd name="T36" fmla="*/ 2147483647 w 990"/>
              <a:gd name="T37" fmla="*/ 2147483647 h 732"/>
              <a:gd name="T38" fmla="*/ 2147483647 w 990"/>
              <a:gd name="T39" fmla="*/ 2147483647 h 732"/>
              <a:gd name="T40" fmla="*/ 2147483647 w 990"/>
              <a:gd name="T41" fmla="*/ 2147483647 h 732"/>
              <a:gd name="T42" fmla="*/ 2147483647 w 990"/>
              <a:gd name="T43" fmla="*/ 2147483647 h 732"/>
              <a:gd name="T44" fmla="*/ 2147483647 w 990"/>
              <a:gd name="T45" fmla="*/ 2147483647 h 732"/>
              <a:gd name="T46" fmla="*/ 2147483647 w 990"/>
              <a:gd name="T47" fmla="*/ 2147483647 h 732"/>
              <a:gd name="T48" fmla="*/ 2147483647 w 990"/>
              <a:gd name="T49" fmla="*/ 2147483647 h 732"/>
              <a:gd name="T50" fmla="*/ 2147483647 w 990"/>
              <a:gd name="T51" fmla="*/ 2147483647 h 732"/>
              <a:gd name="T52" fmla="*/ 2147483647 w 990"/>
              <a:gd name="T53" fmla="*/ 2147483647 h 732"/>
              <a:gd name="T54" fmla="*/ 2147483647 w 990"/>
              <a:gd name="T55" fmla="*/ 2147483647 h 732"/>
              <a:gd name="T56" fmla="*/ 2147483647 w 990"/>
              <a:gd name="T57" fmla="*/ 2147483647 h 732"/>
              <a:gd name="T58" fmla="*/ 2147483647 w 990"/>
              <a:gd name="T59" fmla="*/ 2147483647 h 732"/>
              <a:gd name="T60" fmla="*/ 2147483647 w 990"/>
              <a:gd name="T61" fmla="*/ 2147483647 h 732"/>
              <a:gd name="T62" fmla="*/ 2147483647 w 990"/>
              <a:gd name="T63" fmla="*/ 2147483647 h 732"/>
              <a:gd name="T64" fmla="*/ 2147483647 w 990"/>
              <a:gd name="T65" fmla="*/ 2147483647 h 732"/>
              <a:gd name="T66" fmla="*/ 2147483647 w 990"/>
              <a:gd name="T67" fmla="*/ 2147483647 h 732"/>
              <a:gd name="T68" fmla="*/ 2147483647 w 990"/>
              <a:gd name="T69" fmla="*/ 2147483647 h 732"/>
              <a:gd name="T70" fmla="*/ 2147483647 w 990"/>
              <a:gd name="T71" fmla="*/ 2147483647 h 732"/>
              <a:gd name="T72" fmla="*/ 2147483647 w 990"/>
              <a:gd name="T73" fmla="*/ 2147483647 h 732"/>
              <a:gd name="T74" fmla="*/ 2147483647 w 990"/>
              <a:gd name="T75" fmla="*/ 0 h 732"/>
              <a:gd name="T76" fmla="*/ 2147483647 w 990"/>
              <a:gd name="T77" fmla="*/ 2147483647 h 732"/>
              <a:gd name="T78" fmla="*/ 2147483647 w 990"/>
              <a:gd name="T79" fmla="*/ 2147483647 h 732"/>
              <a:gd name="T80" fmla="*/ 2147483647 w 990"/>
              <a:gd name="T81" fmla="*/ 2147483647 h 732"/>
              <a:gd name="T82" fmla="*/ 2147483647 w 990"/>
              <a:gd name="T83" fmla="*/ 2147483647 h 732"/>
              <a:gd name="T84" fmla="*/ 2147483647 w 990"/>
              <a:gd name="T85" fmla="*/ 2147483647 h 732"/>
              <a:gd name="T86" fmla="*/ 2147483647 w 990"/>
              <a:gd name="T87" fmla="*/ 2147483647 h 732"/>
              <a:gd name="T88" fmla="*/ 0 w 990"/>
              <a:gd name="T89" fmla="*/ 2147483647 h 732"/>
              <a:gd name="T90" fmla="*/ 0 w 990"/>
              <a:gd name="T91" fmla="*/ 2147483647 h 732"/>
              <a:gd name="T92" fmla="*/ 0 w 990"/>
              <a:gd name="T93" fmla="*/ 2147483647 h 73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990"/>
              <a:gd name="T142" fmla="*/ 0 h 732"/>
              <a:gd name="T143" fmla="*/ 990 w 990"/>
              <a:gd name="T144" fmla="*/ 732 h 732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990" h="732">
                <a:moveTo>
                  <a:pt x="0" y="71"/>
                </a:moveTo>
                <a:lnTo>
                  <a:pt x="26" y="95"/>
                </a:lnTo>
                <a:lnTo>
                  <a:pt x="23" y="113"/>
                </a:lnTo>
                <a:lnTo>
                  <a:pt x="30" y="124"/>
                </a:lnTo>
                <a:lnTo>
                  <a:pt x="19" y="141"/>
                </a:lnTo>
                <a:lnTo>
                  <a:pt x="135" y="101"/>
                </a:lnTo>
                <a:lnTo>
                  <a:pt x="283" y="194"/>
                </a:lnTo>
                <a:lnTo>
                  <a:pt x="405" y="130"/>
                </a:lnTo>
                <a:lnTo>
                  <a:pt x="475" y="145"/>
                </a:lnTo>
                <a:lnTo>
                  <a:pt x="564" y="232"/>
                </a:lnTo>
                <a:lnTo>
                  <a:pt x="597" y="232"/>
                </a:lnTo>
                <a:lnTo>
                  <a:pt x="625" y="293"/>
                </a:lnTo>
                <a:lnTo>
                  <a:pt x="618" y="409"/>
                </a:lnTo>
                <a:lnTo>
                  <a:pt x="639" y="422"/>
                </a:lnTo>
                <a:lnTo>
                  <a:pt x="642" y="401"/>
                </a:lnTo>
                <a:lnTo>
                  <a:pt x="671" y="401"/>
                </a:lnTo>
                <a:lnTo>
                  <a:pt x="642" y="457"/>
                </a:lnTo>
                <a:lnTo>
                  <a:pt x="718" y="533"/>
                </a:lnTo>
                <a:lnTo>
                  <a:pt x="730" y="512"/>
                </a:lnTo>
                <a:lnTo>
                  <a:pt x="736" y="565"/>
                </a:lnTo>
                <a:lnTo>
                  <a:pt x="760" y="576"/>
                </a:lnTo>
                <a:lnTo>
                  <a:pt x="787" y="641"/>
                </a:lnTo>
                <a:lnTo>
                  <a:pt x="814" y="641"/>
                </a:lnTo>
                <a:lnTo>
                  <a:pt x="871" y="702"/>
                </a:lnTo>
                <a:lnTo>
                  <a:pt x="903" y="706"/>
                </a:lnTo>
                <a:lnTo>
                  <a:pt x="903" y="715"/>
                </a:lnTo>
                <a:lnTo>
                  <a:pt x="880" y="732"/>
                </a:lnTo>
                <a:lnTo>
                  <a:pt x="931" y="725"/>
                </a:lnTo>
                <a:lnTo>
                  <a:pt x="964" y="711"/>
                </a:lnTo>
                <a:lnTo>
                  <a:pt x="981" y="626"/>
                </a:lnTo>
                <a:lnTo>
                  <a:pt x="990" y="630"/>
                </a:lnTo>
                <a:lnTo>
                  <a:pt x="983" y="512"/>
                </a:lnTo>
                <a:lnTo>
                  <a:pt x="969" y="477"/>
                </a:lnTo>
                <a:lnTo>
                  <a:pt x="863" y="306"/>
                </a:lnTo>
                <a:lnTo>
                  <a:pt x="779" y="145"/>
                </a:lnTo>
                <a:lnTo>
                  <a:pt x="728" y="12"/>
                </a:lnTo>
                <a:lnTo>
                  <a:pt x="715" y="10"/>
                </a:lnTo>
                <a:lnTo>
                  <a:pt x="669" y="0"/>
                </a:lnTo>
                <a:lnTo>
                  <a:pt x="656" y="14"/>
                </a:lnTo>
                <a:lnTo>
                  <a:pt x="663" y="65"/>
                </a:lnTo>
                <a:lnTo>
                  <a:pt x="644" y="61"/>
                </a:lnTo>
                <a:lnTo>
                  <a:pt x="641" y="40"/>
                </a:lnTo>
                <a:lnTo>
                  <a:pt x="327" y="57"/>
                </a:lnTo>
                <a:lnTo>
                  <a:pt x="304" y="23"/>
                </a:lnTo>
                <a:lnTo>
                  <a:pt x="0" y="50"/>
                </a:lnTo>
                <a:lnTo>
                  <a:pt x="0" y="7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7" name="Freeform 59"/>
          <p:cNvSpPr>
            <a:spLocks/>
          </p:cNvSpPr>
          <p:nvPr/>
        </p:nvSpPr>
        <p:spPr bwMode="auto">
          <a:xfrm>
            <a:off x="6991350" y="5287963"/>
            <a:ext cx="61913" cy="39687"/>
          </a:xfrm>
          <a:custGeom>
            <a:avLst/>
            <a:gdLst>
              <a:gd name="T0" fmla="*/ 0 w 54"/>
              <a:gd name="T1" fmla="*/ 2147483647 h 30"/>
              <a:gd name="T2" fmla="*/ 2147483647 w 54"/>
              <a:gd name="T3" fmla="*/ 2147483647 h 30"/>
              <a:gd name="T4" fmla="*/ 2147483647 w 54"/>
              <a:gd name="T5" fmla="*/ 2147483647 h 30"/>
              <a:gd name="T6" fmla="*/ 2147483647 w 54"/>
              <a:gd name="T7" fmla="*/ 0 h 30"/>
              <a:gd name="T8" fmla="*/ 2147483647 w 54"/>
              <a:gd name="T9" fmla="*/ 2147483647 h 30"/>
              <a:gd name="T10" fmla="*/ 2147483647 w 54"/>
              <a:gd name="T11" fmla="*/ 2147483647 h 30"/>
              <a:gd name="T12" fmla="*/ 2147483647 w 54"/>
              <a:gd name="T13" fmla="*/ 2147483647 h 30"/>
              <a:gd name="T14" fmla="*/ 2147483647 w 54"/>
              <a:gd name="T15" fmla="*/ 2147483647 h 30"/>
              <a:gd name="T16" fmla="*/ 0 w 54"/>
              <a:gd name="T17" fmla="*/ 2147483647 h 30"/>
              <a:gd name="T18" fmla="*/ 0 w 54"/>
              <a:gd name="T19" fmla="*/ 2147483647 h 3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4"/>
              <a:gd name="T31" fmla="*/ 0 h 30"/>
              <a:gd name="T32" fmla="*/ 54 w 54"/>
              <a:gd name="T33" fmla="*/ 30 h 3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4" h="30">
                <a:moveTo>
                  <a:pt x="0" y="29"/>
                </a:moveTo>
                <a:lnTo>
                  <a:pt x="4" y="15"/>
                </a:lnTo>
                <a:lnTo>
                  <a:pt x="21" y="11"/>
                </a:lnTo>
                <a:lnTo>
                  <a:pt x="46" y="0"/>
                </a:lnTo>
                <a:lnTo>
                  <a:pt x="54" y="10"/>
                </a:lnTo>
                <a:lnTo>
                  <a:pt x="25" y="17"/>
                </a:lnTo>
                <a:lnTo>
                  <a:pt x="18" y="17"/>
                </a:lnTo>
                <a:lnTo>
                  <a:pt x="18" y="30"/>
                </a:lnTo>
                <a:lnTo>
                  <a:pt x="0" y="29"/>
                </a:lnTo>
                <a:close/>
              </a:path>
            </a:pathLst>
          </a:custGeom>
          <a:solidFill>
            <a:srgbClr val="DFBBD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8" name="Freeform 60"/>
          <p:cNvSpPr>
            <a:spLocks/>
          </p:cNvSpPr>
          <p:nvPr/>
        </p:nvSpPr>
        <p:spPr bwMode="auto">
          <a:xfrm>
            <a:off x="7065963" y="5237163"/>
            <a:ext cx="79375" cy="57150"/>
          </a:xfrm>
          <a:custGeom>
            <a:avLst/>
            <a:gdLst>
              <a:gd name="T0" fmla="*/ 2147483647 w 69"/>
              <a:gd name="T1" fmla="*/ 2147483647 h 46"/>
              <a:gd name="T2" fmla="*/ 2147483647 w 69"/>
              <a:gd name="T3" fmla="*/ 0 h 46"/>
              <a:gd name="T4" fmla="*/ 0 w 69"/>
              <a:gd name="T5" fmla="*/ 2147483647 h 46"/>
              <a:gd name="T6" fmla="*/ 2147483647 w 69"/>
              <a:gd name="T7" fmla="*/ 2147483647 h 46"/>
              <a:gd name="T8" fmla="*/ 2147483647 w 69"/>
              <a:gd name="T9" fmla="*/ 2147483647 h 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"/>
              <a:gd name="T16" fmla="*/ 0 h 46"/>
              <a:gd name="T17" fmla="*/ 69 w 69"/>
              <a:gd name="T18" fmla="*/ 46 h 4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" h="46">
                <a:moveTo>
                  <a:pt x="6" y="46"/>
                </a:moveTo>
                <a:lnTo>
                  <a:pt x="69" y="0"/>
                </a:lnTo>
                <a:lnTo>
                  <a:pt x="0" y="40"/>
                </a:lnTo>
                <a:lnTo>
                  <a:pt x="6" y="46"/>
                </a:lnTo>
                <a:close/>
              </a:path>
            </a:pathLst>
          </a:custGeom>
          <a:solidFill>
            <a:srgbClr val="DFBBD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9" name="Freeform 61"/>
          <p:cNvSpPr>
            <a:spLocks/>
          </p:cNvSpPr>
          <p:nvPr/>
        </p:nvSpPr>
        <p:spPr bwMode="auto">
          <a:xfrm>
            <a:off x="7146925" y="5186363"/>
            <a:ext cx="23813" cy="47625"/>
          </a:xfrm>
          <a:custGeom>
            <a:avLst/>
            <a:gdLst>
              <a:gd name="T0" fmla="*/ 2147483647 w 19"/>
              <a:gd name="T1" fmla="*/ 2147483647 h 38"/>
              <a:gd name="T2" fmla="*/ 2147483647 w 19"/>
              <a:gd name="T3" fmla="*/ 2147483647 h 38"/>
              <a:gd name="T4" fmla="*/ 2147483647 w 19"/>
              <a:gd name="T5" fmla="*/ 0 h 38"/>
              <a:gd name="T6" fmla="*/ 2147483647 w 19"/>
              <a:gd name="T7" fmla="*/ 2147483647 h 38"/>
              <a:gd name="T8" fmla="*/ 0 w 19"/>
              <a:gd name="T9" fmla="*/ 2147483647 h 38"/>
              <a:gd name="T10" fmla="*/ 2147483647 w 19"/>
              <a:gd name="T11" fmla="*/ 2147483647 h 38"/>
              <a:gd name="T12" fmla="*/ 2147483647 w 19"/>
              <a:gd name="T13" fmla="*/ 2147483647 h 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9"/>
              <a:gd name="T22" fmla="*/ 0 h 38"/>
              <a:gd name="T23" fmla="*/ 19 w 19"/>
              <a:gd name="T24" fmla="*/ 38 h 3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9" h="38">
                <a:moveTo>
                  <a:pt x="6" y="38"/>
                </a:moveTo>
                <a:lnTo>
                  <a:pt x="16" y="29"/>
                </a:lnTo>
                <a:lnTo>
                  <a:pt x="19" y="0"/>
                </a:lnTo>
                <a:lnTo>
                  <a:pt x="10" y="27"/>
                </a:lnTo>
                <a:lnTo>
                  <a:pt x="0" y="34"/>
                </a:lnTo>
                <a:lnTo>
                  <a:pt x="6" y="38"/>
                </a:lnTo>
                <a:close/>
              </a:path>
            </a:pathLst>
          </a:custGeom>
          <a:solidFill>
            <a:srgbClr val="DFBBD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0" name="Freeform 62"/>
          <p:cNvSpPr>
            <a:spLocks/>
          </p:cNvSpPr>
          <p:nvPr/>
        </p:nvSpPr>
        <p:spPr bwMode="auto">
          <a:xfrm>
            <a:off x="6232525" y="2368550"/>
            <a:ext cx="530225" cy="636588"/>
          </a:xfrm>
          <a:custGeom>
            <a:avLst/>
            <a:gdLst>
              <a:gd name="T0" fmla="*/ 0 w 459"/>
              <a:gd name="T1" fmla="*/ 2147483647 h 504"/>
              <a:gd name="T2" fmla="*/ 2147483647 w 459"/>
              <a:gd name="T3" fmla="*/ 2147483647 h 504"/>
              <a:gd name="T4" fmla="*/ 2147483647 w 459"/>
              <a:gd name="T5" fmla="*/ 2147483647 h 504"/>
              <a:gd name="T6" fmla="*/ 2147483647 w 459"/>
              <a:gd name="T7" fmla="*/ 2147483647 h 504"/>
              <a:gd name="T8" fmla="*/ 2147483647 w 459"/>
              <a:gd name="T9" fmla="*/ 2147483647 h 504"/>
              <a:gd name="T10" fmla="*/ 2147483647 w 459"/>
              <a:gd name="T11" fmla="*/ 2147483647 h 504"/>
              <a:gd name="T12" fmla="*/ 2147483647 w 459"/>
              <a:gd name="T13" fmla="*/ 2147483647 h 504"/>
              <a:gd name="T14" fmla="*/ 2147483647 w 459"/>
              <a:gd name="T15" fmla="*/ 2147483647 h 504"/>
              <a:gd name="T16" fmla="*/ 2147483647 w 459"/>
              <a:gd name="T17" fmla="*/ 2147483647 h 504"/>
              <a:gd name="T18" fmla="*/ 2147483647 w 459"/>
              <a:gd name="T19" fmla="*/ 2147483647 h 504"/>
              <a:gd name="T20" fmla="*/ 2147483647 w 459"/>
              <a:gd name="T21" fmla="*/ 2147483647 h 504"/>
              <a:gd name="T22" fmla="*/ 2147483647 w 459"/>
              <a:gd name="T23" fmla="*/ 2147483647 h 504"/>
              <a:gd name="T24" fmla="*/ 2147483647 w 459"/>
              <a:gd name="T25" fmla="*/ 2147483647 h 504"/>
              <a:gd name="T26" fmla="*/ 2147483647 w 459"/>
              <a:gd name="T27" fmla="*/ 2147483647 h 504"/>
              <a:gd name="T28" fmla="*/ 2147483647 w 459"/>
              <a:gd name="T29" fmla="*/ 2147483647 h 504"/>
              <a:gd name="T30" fmla="*/ 2147483647 w 459"/>
              <a:gd name="T31" fmla="*/ 0 h 504"/>
              <a:gd name="T32" fmla="*/ 2147483647 w 459"/>
              <a:gd name="T33" fmla="*/ 2147483647 h 504"/>
              <a:gd name="T34" fmla="*/ 2147483647 w 459"/>
              <a:gd name="T35" fmla="*/ 2147483647 h 504"/>
              <a:gd name="T36" fmla="*/ 2147483647 w 459"/>
              <a:gd name="T37" fmla="*/ 2147483647 h 504"/>
              <a:gd name="T38" fmla="*/ 2147483647 w 459"/>
              <a:gd name="T39" fmla="*/ 2147483647 h 504"/>
              <a:gd name="T40" fmla="*/ 2147483647 w 459"/>
              <a:gd name="T41" fmla="*/ 2147483647 h 504"/>
              <a:gd name="T42" fmla="*/ 0 w 459"/>
              <a:gd name="T43" fmla="*/ 2147483647 h 504"/>
              <a:gd name="T44" fmla="*/ 0 w 459"/>
              <a:gd name="T45" fmla="*/ 2147483647 h 504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459"/>
              <a:gd name="T70" fmla="*/ 0 h 504"/>
              <a:gd name="T71" fmla="*/ 459 w 459"/>
              <a:gd name="T72" fmla="*/ 504 h 504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459" h="504">
                <a:moveTo>
                  <a:pt x="0" y="91"/>
                </a:moveTo>
                <a:lnTo>
                  <a:pt x="38" y="441"/>
                </a:lnTo>
                <a:lnTo>
                  <a:pt x="95" y="447"/>
                </a:lnTo>
                <a:lnTo>
                  <a:pt x="164" y="487"/>
                </a:lnTo>
                <a:lnTo>
                  <a:pt x="213" y="485"/>
                </a:lnTo>
                <a:lnTo>
                  <a:pt x="236" y="470"/>
                </a:lnTo>
                <a:lnTo>
                  <a:pt x="291" y="504"/>
                </a:lnTo>
                <a:lnTo>
                  <a:pt x="324" y="475"/>
                </a:lnTo>
                <a:lnTo>
                  <a:pt x="331" y="420"/>
                </a:lnTo>
                <a:lnTo>
                  <a:pt x="352" y="432"/>
                </a:lnTo>
                <a:lnTo>
                  <a:pt x="364" y="386"/>
                </a:lnTo>
                <a:lnTo>
                  <a:pt x="440" y="319"/>
                </a:lnTo>
                <a:lnTo>
                  <a:pt x="453" y="211"/>
                </a:lnTo>
                <a:lnTo>
                  <a:pt x="443" y="188"/>
                </a:lnTo>
                <a:lnTo>
                  <a:pt x="459" y="177"/>
                </a:lnTo>
                <a:lnTo>
                  <a:pt x="430" y="0"/>
                </a:lnTo>
                <a:lnTo>
                  <a:pt x="352" y="40"/>
                </a:lnTo>
                <a:lnTo>
                  <a:pt x="312" y="82"/>
                </a:lnTo>
                <a:lnTo>
                  <a:pt x="284" y="84"/>
                </a:lnTo>
                <a:lnTo>
                  <a:pt x="240" y="107"/>
                </a:lnTo>
                <a:lnTo>
                  <a:pt x="139" y="72"/>
                </a:lnTo>
                <a:lnTo>
                  <a:pt x="0" y="91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1" name="Freeform 63"/>
          <p:cNvSpPr>
            <a:spLocks/>
          </p:cNvSpPr>
          <p:nvPr/>
        </p:nvSpPr>
        <p:spPr bwMode="auto">
          <a:xfrm>
            <a:off x="6569075" y="2592388"/>
            <a:ext cx="566738" cy="601662"/>
          </a:xfrm>
          <a:custGeom>
            <a:avLst/>
            <a:gdLst>
              <a:gd name="T0" fmla="*/ 0 w 489"/>
              <a:gd name="T1" fmla="*/ 2147483647 h 473"/>
              <a:gd name="T2" fmla="*/ 2147483647 w 489"/>
              <a:gd name="T3" fmla="*/ 2147483647 h 473"/>
              <a:gd name="T4" fmla="*/ 2147483647 w 489"/>
              <a:gd name="T5" fmla="*/ 2147483647 h 473"/>
              <a:gd name="T6" fmla="*/ 2147483647 w 489"/>
              <a:gd name="T7" fmla="*/ 2147483647 h 473"/>
              <a:gd name="T8" fmla="*/ 2147483647 w 489"/>
              <a:gd name="T9" fmla="*/ 2147483647 h 473"/>
              <a:gd name="T10" fmla="*/ 2147483647 w 489"/>
              <a:gd name="T11" fmla="*/ 2147483647 h 473"/>
              <a:gd name="T12" fmla="*/ 2147483647 w 489"/>
              <a:gd name="T13" fmla="*/ 2147483647 h 473"/>
              <a:gd name="T14" fmla="*/ 2147483647 w 489"/>
              <a:gd name="T15" fmla="*/ 2147483647 h 473"/>
              <a:gd name="T16" fmla="*/ 2147483647 w 489"/>
              <a:gd name="T17" fmla="*/ 2147483647 h 473"/>
              <a:gd name="T18" fmla="*/ 2147483647 w 489"/>
              <a:gd name="T19" fmla="*/ 2147483647 h 473"/>
              <a:gd name="T20" fmla="*/ 2147483647 w 489"/>
              <a:gd name="T21" fmla="*/ 2147483647 h 473"/>
              <a:gd name="T22" fmla="*/ 2147483647 w 489"/>
              <a:gd name="T23" fmla="*/ 2147483647 h 473"/>
              <a:gd name="T24" fmla="*/ 2147483647 w 489"/>
              <a:gd name="T25" fmla="*/ 2147483647 h 473"/>
              <a:gd name="T26" fmla="*/ 2147483647 w 489"/>
              <a:gd name="T27" fmla="*/ 2147483647 h 473"/>
              <a:gd name="T28" fmla="*/ 2147483647 w 489"/>
              <a:gd name="T29" fmla="*/ 2147483647 h 473"/>
              <a:gd name="T30" fmla="*/ 2147483647 w 489"/>
              <a:gd name="T31" fmla="*/ 2147483647 h 473"/>
              <a:gd name="T32" fmla="*/ 2147483647 w 489"/>
              <a:gd name="T33" fmla="*/ 2147483647 h 473"/>
              <a:gd name="T34" fmla="*/ 2147483647 w 489"/>
              <a:gd name="T35" fmla="*/ 2147483647 h 473"/>
              <a:gd name="T36" fmla="*/ 2147483647 w 489"/>
              <a:gd name="T37" fmla="*/ 2147483647 h 473"/>
              <a:gd name="T38" fmla="*/ 2147483647 w 489"/>
              <a:gd name="T39" fmla="*/ 0 h 473"/>
              <a:gd name="T40" fmla="*/ 2147483647 w 489"/>
              <a:gd name="T41" fmla="*/ 2147483647 h 473"/>
              <a:gd name="T42" fmla="*/ 2147483647 w 489"/>
              <a:gd name="T43" fmla="*/ 2147483647 h 473"/>
              <a:gd name="T44" fmla="*/ 2147483647 w 489"/>
              <a:gd name="T45" fmla="*/ 2147483647 h 473"/>
              <a:gd name="T46" fmla="*/ 2147483647 w 489"/>
              <a:gd name="T47" fmla="*/ 2147483647 h 473"/>
              <a:gd name="T48" fmla="*/ 2147483647 w 489"/>
              <a:gd name="T49" fmla="*/ 2147483647 h 473"/>
              <a:gd name="T50" fmla="*/ 2147483647 w 489"/>
              <a:gd name="T51" fmla="*/ 2147483647 h 473"/>
              <a:gd name="T52" fmla="*/ 2147483647 w 489"/>
              <a:gd name="T53" fmla="*/ 2147483647 h 473"/>
              <a:gd name="T54" fmla="*/ 0 w 489"/>
              <a:gd name="T55" fmla="*/ 2147483647 h 473"/>
              <a:gd name="T56" fmla="*/ 0 w 489"/>
              <a:gd name="T57" fmla="*/ 2147483647 h 473"/>
              <a:gd name="T58" fmla="*/ 0 w 489"/>
              <a:gd name="T59" fmla="*/ 2147483647 h 473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489"/>
              <a:gd name="T91" fmla="*/ 0 h 473"/>
              <a:gd name="T92" fmla="*/ 489 w 489"/>
              <a:gd name="T93" fmla="*/ 473 h 473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489" h="473">
                <a:moveTo>
                  <a:pt x="0" y="327"/>
                </a:moveTo>
                <a:lnTo>
                  <a:pt x="17" y="391"/>
                </a:lnTo>
                <a:lnTo>
                  <a:pt x="80" y="437"/>
                </a:lnTo>
                <a:lnTo>
                  <a:pt x="111" y="473"/>
                </a:lnTo>
                <a:lnTo>
                  <a:pt x="204" y="435"/>
                </a:lnTo>
                <a:lnTo>
                  <a:pt x="246" y="429"/>
                </a:lnTo>
                <a:lnTo>
                  <a:pt x="268" y="401"/>
                </a:lnTo>
                <a:lnTo>
                  <a:pt x="304" y="258"/>
                </a:lnTo>
                <a:lnTo>
                  <a:pt x="344" y="275"/>
                </a:lnTo>
                <a:lnTo>
                  <a:pt x="420" y="122"/>
                </a:lnTo>
                <a:lnTo>
                  <a:pt x="479" y="154"/>
                </a:lnTo>
                <a:lnTo>
                  <a:pt x="489" y="127"/>
                </a:lnTo>
                <a:lnTo>
                  <a:pt x="447" y="93"/>
                </a:lnTo>
                <a:lnTo>
                  <a:pt x="415" y="97"/>
                </a:lnTo>
                <a:lnTo>
                  <a:pt x="403" y="114"/>
                </a:lnTo>
                <a:lnTo>
                  <a:pt x="344" y="131"/>
                </a:lnTo>
                <a:lnTo>
                  <a:pt x="306" y="173"/>
                </a:lnTo>
                <a:lnTo>
                  <a:pt x="295" y="106"/>
                </a:lnTo>
                <a:lnTo>
                  <a:pt x="189" y="123"/>
                </a:lnTo>
                <a:lnTo>
                  <a:pt x="168" y="0"/>
                </a:lnTo>
                <a:lnTo>
                  <a:pt x="152" y="11"/>
                </a:lnTo>
                <a:lnTo>
                  <a:pt x="162" y="34"/>
                </a:lnTo>
                <a:lnTo>
                  <a:pt x="149" y="142"/>
                </a:lnTo>
                <a:lnTo>
                  <a:pt x="73" y="209"/>
                </a:lnTo>
                <a:lnTo>
                  <a:pt x="61" y="255"/>
                </a:lnTo>
                <a:lnTo>
                  <a:pt x="40" y="243"/>
                </a:lnTo>
                <a:lnTo>
                  <a:pt x="33" y="298"/>
                </a:lnTo>
                <a:lnTo>
                  <a:pt x="0" y="327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2" name="Freeform 64"/>
          <p:cNvSpPr>
            <a:spLocks/>
          </p:cNvSpPr>
          <p:nvPr/>
        </p:nvSpPr>
        <p:spPr bwMode="auto">
          <a:xfrm>
            <a:off x="6910388" y="2635250"/>
            <a:ext cx="577850" cy="304800"/>
          </a:xfrm>
          <a:custGeom>
            <a:avLst/>
            <a:gdLst>
              <a:gd name="T0" fmla="*/ 0 w 496"/>
              <a:gd name="T1" fmla="*/ 2147483647 h 240"/>
              <a:gd name="T2" fmla="*/ 2147483647 w 496"/>
              <a:gd name="T3" fmla="*/ 2147483647 h 240"/>
              <a:gd name="T4" fmla="*/ 2147483647 w 496"/>
              <a:gd name="T5" fmla="*/ 2147483647 h 240"/>
              <a:gd name="T6" fmla="*/ 2147483647 w 496"/>
              <a:gd name="T7" fmla="*/ 2147483647 h 240"/>
              <a:gd name="T8" fmla="*/ 2147483647 w 496"/>
              <a:gd name="T9" fmla="*/ 2147483647 h 240"/>
              <a:gd name="T10" fmla="*/ 2147483647 w 496"/>
              <a:gd name="T11" fmla="*/ 2147483647 h 240"/>
              <a:gd name="T12" fmla="*/ 2147483647 w 496"/>
              <a:gd name="T13" fmla="*/ 2147483647 h 240"/>
              <a:gd name="T14" fmla="*/ 2147483647 w 496"/>
              <a:gd name="T15" fmla="*/ 2147483647 h 240"/>
              <a:gd name="T16" fmla="*/ 2147483647 w 496"/>
              <a:gd name="T17" fmla="*/ 2147483647 h 240"/>
              <a:gd name="T18" fmla="*/ 2147483647 w 496"/>
              <a:gd name="T19" fmla="*/ 2147483647 h 240"/>
              <a:gd name="T20" fmla="*/ 2147483647 w 496"/>
              <a:gd name="T21" fmla="*/ 2147483647 h 240"/>
              <a:gd name="T22" fmla="*/ 2147483647 w 496"/>
              <a:gd name="T23" fmla="*/ 2147483647 h 240"/>
              <a:gd name="T24" fmla="*/ 2147483647 w 496"/>
              <a:gd name="T25" fmla="*/ 2147483647 h 240"/>
              <a:gd name="T26" fmla="*/ 2147483647 w 496"/>
              <a:gd name="T27" fmla="*/ 2147483647 h 240"/>
              <a:gd name="T28" fmla="*/ 2147483647 w 496"/>
              <a:gd name="T29" fmla="*/ 2147483647 h 240"/>
              <a:gd name="T30" fmla="*/ 2147483647 w 496"/>
              <a:gd name="T31" fmla="*/ 2147483647 h 240"/>
              <a:gd name="T32" fmla="*/ 2147483647 w 496"/>
              <a:gd name="T33" fmla="*/ 2147483647 h 240"/>
              <a:gd name="T34" fmla="*/ 2147483647 w 496"/>
              <a:gd name="T35" fmla="*/ 2147483647 h 240"/>
              <a:gd name="T36" fmla="*/ 2147483647 w 496"/>
              <a:gd name="T37" fmla="*/ 2147483647 h 240"/>
              <a:gd name="T38" fmla="*/ 2147483647 w 496"/>
              <a:gd name="T39" fmla="*/ 2147483647 h 240"/>
              <a:gd name="T40" fmla="*/ 2147483647 w 496"/>
              <a:gd name="T41" fmla="*/ 2147483647 h 240"/>
              <a:gd name="T42" fmla="*/ 2147483647 w 496"/>
              <a:gd name="T43" fmla="*/ 2147483647 h 240"/>
              <a:gd name="T44" fmla="*/ 2147483647 w 496"/>
              <a:gd name="T45" fmla="*/ 2147483647 h 240"/>
              <a:gd name="T46" fmla="*/ 2147483647 w 496"/>
              <a:gd name="T47" fmla="*/ 2147483647 h 240"/>
              <a:gd name="T48" fmla="*/ 2147483647 w 496"/>
              <a:gd name="T49" fmla="*/ 2147483647 h 240"/>
              <a:gd name="T50" fmla="*/ 2147483647 w 496"/>
              <a:gd name="T51" fmla="*/ 2147483647 h 240"/>
              <a:gd name="T52" fmla="*/ 2147483647 w 496"/>
              <a:gd name="T53" fmla="*/ 2147483647 h 240"/>
              <a:gd name="T54" fmla="*/ 2147483647 w 496"/>
              <a:gd name="T55" fmla="*/ 2147483647 h 240"/>
              <a:gd name="T56" fmla="*/ 2147483647 w 496"/>
              <a:gd name="T57" fmla="*/ 2147483647 h 240"/>
              <a:gd name="T58" fmla="*/ 2147483647 w 496"/>
              <a:gd name="T59" fmla="*/ 2147483647 h 240"/>
              <a:gd name="T60" fmla="*/ 2147483647 w 496"/>
              <a:gd name="T61" fmla="*/ 2147483647 h 240"/>
              <a:gd name="T62" fmla="*/ 2147483647 w 496"/>
              <a:gd name="T63" fmla="*/ 2147483647 h 240"/>
              <a:gd name="T64" fmla="*/ 2147483647 w 496"/>
              <a:gd name="T65" fmla="*/ 2147483647 h 240"/>
              <a:gd name="T66" fmla="*/ 2147483647 w 496"/>
              <a:gd name="T67" fmla="*/ 2147483647 h 240"/>
              <a:gd name="T68" fmla="*/ 2147483647 w 496"/>
              <a:gd name="T69" fmla="*/ 2147483647 h 240"/>
              <a:gd name="T70" fmla="*/ 2147483647 w 496"/>
              <a:gd name="T71" fmla="*/ 2147483647 h 240"/>
              <a:gd name="T72" fmla="*/ 2147483647 w 496"/>
              <a:gd name="T73" fmla="*/ 0 h 240"/>
              <a:gd name="T74" fmla="*/ 0 w 496"/>
              <a:gd name="T75" fmla="*/ 2147483647 h 240"/>
              <a:gd name="T76" fmla="*/ 0 w 496"/>
              <a:gd name="T77" fmla="*/ 2147483647 h 240"/>
              <a:gd name="T78" fmla="*/ 0 w 496"/>
              <a:gd name="T79" fmla="*/ 2147483647 h 240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496"/>
              <a:gd name="T121" fmla="*/ 0 h 240"/>
              <a:gd name="T122" fmla="*/ 496 w 496"/>
              <a:gd name="T123" fmla="*/ 240 h 240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496" h="240">
                <a:moveTo>
                  <a:pt x="0" y="72"/>
                </a:moveTo>
                <a:lnTo>
                  <a:pt x="11" y="139"/>
                </a:lnTo>
                <a:lnTo>
                  <a:pt x="49" y="97"/>
                </a:lnTo>
                <a:lnTo>
                  <a:pt x="108" y="80"/>
                </a:lnTo>
                <a:lnTo>
                  <a:pt x="120" y="63"/>
                </a:lnTo>
                <a:lnTo>
                  <a:pt x="152" y="59"/>
                </a:lnTo>
                <a:lnTo>
                  <a:pt x="194" y="93"/>
                </a:lnTo>
                <a:lnTo>
                  <a:pt x="222" y="101"/>
                </a:lnTo>
                <a:lnTo>
                  <a:pt x="276" y="148"/>
                </a:lnTo>
                <a:lnTo>
                  <a:pt x="257" y="194"/>
                </a:lnTo>
                <a:lnTo>
                  <a:pt x="264" y="215"/>
                </a:lnTo>
                <a:lnTo>
                  <a:pt x="287" y="205"/>
                </a:lnTo>
                <a:lnTo>
                  <a:pt x="308" y="205"/>
                </a:lnTo>
                <a:lnTo>
                  <a:pt x="319" y="221"/>
                </a:lnTo>
                <a:lnTo>
                  <a:pt x="344" y="221"/>
                </a:lnTo>
                <a:lnTo>
                  <a:pt x="354" y="215"/>
                </a:lnTo>
                <a:lnTo>
                  <a:pt x="338" y="173"/>
                </a:lnTo>
                <a:lnTo>
                  <a:pt x="335" y="97"/>
                </a:lnTo>
                <a:lnTo>
                  <a:pt x="316" y="86"/>
                </a:lnTo>
                <a:lnTo>
                  <a:pt x="354" y="51"/>
                </a:lnTo>
                <a:lnTo>
                  <a:pt x="356" y="29"/>
                </a:lnTo>
                <a:lnTo>
                  <a:pt x="380" y="31"/>
                </a:lnTo>
                <a:lnTo>
                  <a:pt x="350" y="78"/>
                </a:lnTo>
                <a:lnTo>
                  <a:pt x="367" y="135"/>
                </a:lnTo>
                <a:lnTo>
                  <a:pt x="375" y="150"/>
                </a:lnTo>
                <a:lnTo>
                  <a:pt x="386" y="158"/>
                </a:lnTo>
                <a:lnTo>
                  <a:pt x="363" y="156"/>
                </a:lnTo>
                <a:lnTo>
                  <a:pt x="371" y="192"/>
                </a:lnTo>
                <a:lnTo>
                  <a:pt x="411" y="215"/>
                </a:lnTo>
                <a:lnTo>
                  <a:pt x="420" y="221"/>
                </a:lnTo>
                <a:lnTo>
                  <a:pt x="432" y="221"/>
                </a:lnTo>
                <a:lnTo>
                  <a:pt x="426" y="240"/>
                </a:lnTo>
                <a:lnTo>
                  <a:pt x="475" y="215"/>
                </a:lnTo>
                <a:lnTo>
                  <a:pt x="485" y="184"/>
                </a:lnTo>
                <a:lnTo>
                  <a:pt x="496" y="152"/>
                </a:lnTo>
                <a:lnTo>
                  <a:pt x="426" y="167"/>
                </a:lnTo>
                <a:lnTo>
                  <a:pt x="380" y="0"/>
                </a:lnTo>
                <a:lnTo>
                  <a:pt x="0" y="7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3" name="Freeform 65"/>
          <p:cNvSpPr>
            <a:spLocks/>
          </p:cNvSpPr>
          <p:nvPr/>
        </p:nvSpPr>
        <p:spPr bwMode="auto">
          <a:xfrm>
            <a:off x="6472238" y="2746375"/>
            <a:ext cx="977900" cy="590550"/>
          </a:xfrm>
          <a:custGeom>
            <a:avLst/>
            <a:gdLst>
              <a:gd name="T0" fmla="*/ 2147483647 w 844"/>
              <a:gd name="T1" fmla="*/ 2147483647 h 463"/>
              <a:gd name="T2" fmla="*/ 2147483647 w 844"/>
              <a:gd name="T3" fmla="*/ 2147483647 h 463"/>
              <a:gd name="T4" fmla="*/ 2147483647 w 844"/>
              <a:gd name="T5" fmla="*/ 2147483647 h 463"/>
              <a:gd name="T6" fmla="*/ 2147483647 w 844"/>
              <a:gd name="T7" fmla="*/ 2147483647 h 463"/>
              <a:gd name="T8" fmla="*/ 2147483647 w 844"/>
              <a:gd name="T9" fmla="*/ 2147483647 h 463"/>
              <a:gd name="T10" fmla="*/ 2147483647 w 844"/>
              <a:gd name="T11" fmla="*/ 2147483647 h 463"/>
              <a:gd name="T12" fmla="*/ 2147483647 w 844"/>
              <a:gd name="T13" fmla="*/ 2147483647 h 463"/>
              <a:gd name="T14" fmla="*/ 2147483647 w 844"/>
              <a:gd name="T15" fmla="*/ 2147483647 h 463"/>
              <a:gd name="T16" fmla="*/ 2147483647 w 844"/>
              <a:gd name="T17" fmla="*/ 2147483647 h 463"/>
              <a:gd name="T18" fmla="*/ 2147483647 w 844"/>
              <a:gd name="T19" fmla="*/ 2147483647 h 463"/>
              <a:gd name="T20" fmla="*/ 2147483647 w 844"/>
              <a:gd name="T21" fmla="*/ 0 h 463"/>
              <a:gd name="T22" fmla="*/ 2147483647 w 844"/>
              <a:gd name="T23" fmla="*/ 2147483647 h 463"/>
              <a:gd name="T24" fmla="*/ 2147483647 w 844"/>
              <a:gd name="T25" fmla="*/ 2147483647 h 463"/>
              <a:gd name="T26" fmla="*/ 2147483647 w 844"/>
              <a:gd name="T27" fmla="*/ 2147483647 h 463"/>
              <a:gd name="T28" fmla="*/ 2147483647 w 844"/>
              <a:gd name="T29" fmla="*/ 2147483647 h 463"/>
              <a:gd name="T30" fmla="*/ 2147483647 w 844"/>
              <a:gd name="T31" fmla="*/ 2147483647 h 463"/>
              <a:gd name="T32" fmla="*/ 2147483647 w 844"/>
              <a:gd name="T33" fmla="*/ 2147483647 h 463"/>
              <a:gd name="T34" fmla="*/ 2147483647 w 844"/>
              <a:gd name="T35" fmla="*/ 2147483647 h 463"/>
              <a:gd name="T36" fmla="*/ 2147483647 w 844"/>
              <a:gd name="T37" fmla="*/ 2147483647 h 463"/>
              <a:gd name="T38" fmla="*/ 2147483647 w 844"/>
              <a:gd name="T39" fmla="*/ 2147483647 h 463"/>
              <a:gd name="T40" fmla="*/ 2147483647 w 844"/>
              <a:gd name="T41" fmla="*/ 2147483647 h 463"/>
              <a:gd name="T42" fmla="*/ 2147483647 w 844"/>
              <a:gd name="T43" fmla="*/ 2147483647 h 463"/>
              <a:gd name="T44" fmla="*/ 2147483647 w 844"/>
              <a:gd name="T45" fmla="*/ 2147483647 h 463"/>
              <a:gd name="T46" fmla="*/ 2147483647 w 844"/>
              <a:gd name="T47" fmla="*/ 2147483647 h 463"/>
              <a:gd name="T48" fmla="*/ 2147483647 w 844"/>
              <a:gd name="T49" fmla="*/ 2147483647 h 463"/>
              <a:gd name="T50" fmla="*/ 2147483647 w 844"/>
              <a:gd name="T51" fmla="*/ 2147483647 h 463"/>
              <a:gd name="T52" fmla="*/ 2147483647 w 844"/>
              <a:gd name="T53" fmla="*/ 2147483647 h 463"/>
              <a:gd name="T54" fmla="*/ 2147483647 w 844"/>
              <a:gd name="T55" fmla="*/ 2147483647 h 463"/>
              <a:gd name="T56" fmla="*/ 2147483647 w 844"/>
              <a:gd name="T57" fmla="*/ 2147483647 h 463"/>
              <a:gd name="T58" fmla="*/ 0 w 844"/>
              <a:gd name="T59" fmla="*/ 2147483647 h 463"/>
              <a:gd name="T60" fmla="*/ 2147483647 w 844"/>
              <a:gd name="T61" fmla="*/ 2147483647 h 463"/>
              <a:gd name="T62" fmla="*/ 2147483647 w 844"/>
              <a:gd name="T63" fmla="*/ 2147483647 h 463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844"/>
              <a:gd name="T97" fmla="*/ 0 h 463"/>
              <a:gd name="T98" fmla="*/ 844 w 844"/>
              <a:gd name="T99" fmla="*/ 463 h 463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844" h="463">
                <a:moveTo>
                  <a:pt x="78" y="414"/>
                </a:moveTo>
                <a:lnTo>
                  <a:pt x="79" y="402"/>
                </a:lnTo>
                <a:lnTo>
                  <a:pt x="133" y="351"/>
                </a:lnTo>
                <a:lnTo>
                  <a:pt x="163" y="315"/>
                </a:lnTo>
                <a:lnTo>
                  <a:pt x="194" y="351"/>
                </a:lnTo>
                <a:lnTo>
                  <a:pt x="287" y="313"/>
                </a:lnTo>
                <a:lnTo>
                  <a:pt x="329" y="307"/>
                </a:lnTo>
                <a:lnTo>
                  <a:pt x="351" y="279"/>
                </a:lnTo>
                <a:lnTo>
                  <a:pt x="387" y="136"/>
                </a:lnTo>
                <a:lnTo>
                  <a:pt x="427" y="153"/>
                </a:lnTo>
                <a:lnTo>
                  <a:pt x="503" y="0"/>
                </a:lnTo>
                <a:lnTo>
                  <a:pt x="562" y="32"/>
                </a:lnTo>
                <a:lnTo>
                  <a:pt x="572" y="5"/>
                </a:lnTo>
                <a:lnTo>
                  <a:pt x="600" y="13"/>
                </a:lnTo>
                <a:lnTo>
                  <a:pt x="654" y="60"/>
                </a:lnTo>
                <a:lnTo>
                  <a:pt x="635" y="106"/>
                </a:lnTo>
                <a:lnTo>
                  <a:pt x="642" y="127"/>
                </a:lnTo>
                <a:lnTo>
                  <a:pt x="665" y="117"/>
                </a:lnTo>
                <a:lnTo>
                  <a:pt x="682" y="138"/>
                </a:lnTo>
                <a:lnTo>
                  <a:pt x="764" y="165"/>
                </a:lnTo>
                <a:lnTo>
                  <a:pt x="688" y="161"/>
                </a:lnTo>
                <a:lnTo>
                  <a:pt x="768" y="231"/>
                </a:lnTo>
                <a:lnTo>
                  <a:pt x="718" y="224"/>
                </a:lnTo>
                <a:lnTo>
                  <a:pt x="819" y="288"/>
                </a:lnTo>
                <a:lnTo>
                  <a:pt x="844" y="332"/>
                </a:lnTo>
                <a:lnTo>
                  <a:pt x="827" y="326"/>
                </a:lnTo>
                <a:lnTo>
                  <a:pt x="823" y="338"/>
                </a:lnTo>
                <a:lnTo>
                  <a:pt x="492" y="401"/>
                </a:lnTo>
                <a:lnTo>
                  <a:pt x="216" y="435"/>
                </a:lnTo>
                <a:lnTo>
                  <a:pt x="0" y="463"/>
                </a:lnTo>
                <a:lnTo>
                  <a:pt x="78" y="41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4" name="Freeform 66"/>
          <p:cNvSpPr>
            <a:spLocks/>
          </p:cNvSpPr>
          <p:nvPr/>
        </p:nvSpPr>
        <p:spPr bwMode="auto">
          <a:xfrm>
            <a:off x="6418263" y="3176588"/>
            <a:ext cx="1079500" cy="515937"/>
          </a:xfrm>
          <a:custGeom>
            <a:avLst/>
            <a:gdLst>
              <a:gd name="T0" fmla="*/ 0 w 932"/>
              <a:gd name="T1" fmla="*/ 2147483647 h 407"/>
              <a:gd name="T2" fmla="*/ 2147483647 w 932"/>
              <a:gd name="T3" fmla="*/ 2147483647 h 407"/>
              <a:gd name="T4" fmla="*/ 2147483647 w 932"/>
              <a:gd name="T5" fmla="*/ 2147483647 h 407"/>
              <a:gd name="T6" fmla="*/ 2147483647 w 932"/>
              <a:gd name="T7" fmla="*/ 2147483647 h 407"/>
              <a:gd name="T8" fmla="*/ 2147483647 w 932"/>
              <a:gd name="T9" fmla="*/ 2147483647 h 407"/>
              <a:gd name="T10" fmla="*/ 2147483647 w 932"/>
              <a:gd name="T11" fmla="*/ 2147483647 h 407"/>
              <a:gd name="T12" fmla="*/ 2147483647 w 932"/>
              <a:gd name="T13" fmla="*/ 2147483647 h 407"/>
              <a:gd name="T14" fmla="*/ 2147483647 w 932"/>
              <a:gd name="T15" fmla="*/ 2147483647 h 407"/>
              <a:gd name="T16" fmla="*/ 2147483647 w 932"/>
              <a:gd name="T17" fmla="*/ 2147483647 h 407"/>
              <a:gd name="T18" fmla="*/ 2147483647 w 932"/>
              <a:gd name="T19" fmla="*/ 2147483647 h 407"/>
              <a:gd name="T20" fmla="*/ 2147483647 w 932"/>
              <a:gd name="T21" fmla="*/ 2147483647 h 407"/>
              <a:gd name="T22" fmla="*/ 2147483647 w 932"/>
              <a:gd name="T23" fmla="*/ 2147483647 h 407"/>
              <a:gd name="T24" fmla="*/ 2147483647 w 932"/>
              <a:gd name="T25" fmla="*/ 2147483647 h 407"/>
              <a:gd name="T26" fmla="*/ 2147483647 w 932"/>
              <a:gd name="T27" fmla="*/ 2147483647 h 407"/>
              <a:gd name="T28" fmla="*/ 2147483647 w 932"/>
              <a:gd name="T29" fmla="*/ 2147483647 h 407"/>
              <a:gd name="T30" fmla="*/ 2147483647 w 932"/>
              <a:gd name="T31" fmla="*/ 2147483647 h 407"/>
              <a:gd name="T32" fmla="*/ 2147483647 w 932"/>
              <a:gd name="T33" fmla="*/ 2147483647 h 407"/>
              <a:gd name="T34" fmla="*/ 2147483647 w 932"/>
              <a:gd name="T35" fmla="*/ 2147483647 h 407"/>
              <a:gd name="T36" fmla="*/ 2147483647 w 932"/>
              <a:gd name="T37" fmla="*/ 2147483647 h 407"/>
              <a:gd name="T38" fmla="*/ 2147483647 w 932"/>
              <a:gd name="T39" fmla="*/ 2147483647 h 407"/>
              <a:gd name="T40" fmla="*/ 2147483647 w 932"/>
              <a:gd name="T41" fmla="*/ 2147483647 h 407"/>
              <a:gd name="T42" fmla="*/ 2147483647 w 932"/>
              <a:gd name="T43" fmla="*/ 2147483647 h 407"/>
              <a:gd name="T44" fmla="*/ 2147483647 w 932"/>
              <a:gd name="T45" fmla="*/ 2147483647 h 407"/>
              <a:gd name="T46" fmla="*/ 2147483647 w 932"/>
              <a:gd name="T47" fmla="*/ 2147483647 h 407"/>
              <a:gd name="T48" fmla="*/ 2147483647 w 932"/>
              <a:gd name="T49" fmla="*/ 2147483647 h 407"/>
              <a:gd name="T50" fmla="*/ 2147483647 w 932"/>
              <a:gd name="T51" fmla="*/ 2147483647 h 407"/>
              <a:gd name="T52" fmla="*/ 2147483647 w 932"/>
              <a:gd name="T53" fmla="*/ 2147483647 h 407"/>
              <a:gd name="T54" fmla="*/ 2147483647 w 932"/>
              <a:gd name="T55" fmla="*/ 0 h 407"/>
              <a:gd name="T56" fmla="*/ 2147483647 w 932"/>
              <a:gd name="T57" fmla="*/ 2147483647 h 407"/>
              <a:gd name="T58" fmla="*/ 2147483647 w 932"/>
              <a:gd name="T59" fmla="*/ 2147483647 h 407"/>
              <a:gd name="T60" fmla="*/ 2147483647 w 932"/>
              <a:gd name="T61" fmla="*/ 2147483647 h 407"/>
              <a:gd name="T62" fmla="*/ 2147483647 w 932"/>
              <a:gd name="T63" fmla="*/ 2147483647 h 407"/>
              <a:gd name="T64" fmla="*/ 2147483647 w 932"/>
              <a:gd name="T65" fmla="*/ 2147483647 h 407"/>
              <a:gd name="T66" fmla="*/ 2147483647 w 932"/>
              <a:gd name="T67" fmla="*/ 2147483647 h 407"/>
              <a:gd name="T68" fmla="*/ 2147483647 w 932"/>
              <a:gd name="T69" fmla="*/ 2147483647 h 407"/>
              <a:gd name="T70" fmla="*/ 0 w 932"/>
              <a:gd name="T71" fmla="*/ 2147483647 h 407"/>
              <a:gd name="T72" fmla="*/ 0 w 932"/>
              <a:gd name="T73" fmla="*/ 2147483647 h 407"/>
              <a:gd name="T74" fmla="*/ 0 w 932"/>
              <a:gd name="T75" fmla="*/ 2147483647 h 40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932"/>
              <a:gd name="T115" fmla="*/ 0 h 407"/>
              <a:gd name="T116" fmla="*/ 932 w 932"/>
              <a:gd name="T117" fmla="*/ 407 h 407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932" h="407">
                <a:moveTo>
                  <a:pt x="0" y="350"/>
                </a:moveTo>
                <a:lnTo>
                  <a:pt x="135" y="332"/>
                </a:lnTo>
                <a:lnTo>
                  <a:pt x="213" y="294"/>
                </a:lnTo>
                <a:lnTo>
                  <a:pt x="361" y="279"/>
                </a:lnTo>
                <a:lnTo>
                  <a:pt x="422" y="317"/>
                </a:lnTo>
                <a:lnTo>
                  <a:pt x="519" y="304"/>
                </a:lnTo>
                <a:lnTo>
                  <a:pt x="666" y="407"/>
                </a:lnTo>
                <a:lnTo>
                  <a:pt x="723" y="393"/>
                </a:lnTo>
                <a:lnTo>
                  <a:pt x="804" y="275"/>
                </a:lnTo>
                <a:lnTo>
                  <a:pt x="871" y="251"/>
                </a:lnTo>
                <a:lnTo>
                  <a:pt x="892" y="217"/>
                </a:lnTo>
                <a:lnTo>
                  <a:pt x="820" y="230"/>
                </a:lnTo>
                <a:lnTo>
                  <a:pt x="801" y="205"/>
                </a:lnTo>
                <a:lnTo>
                  <a:pt x="844" y="194"/>
                </a:lnTo>
                <a:lnTo>
                  <a:pt x="844" y="179"/>
                </a:lnTo>
                <a:lnTo>
                  <a:pt x="795" y="161"/>
                </a:lnTo>
                <a:lnTo>
                  <a:pt x="858" y="139"/>
                </a:lnTo>
                <a:lnTo>
                  <a:pt x="854" y="163"/>
                </a:lnTo>
                <a:lnTo>
                  <a:pt x="894" y="163"/>
                </a:lnTo>
                <a:lnTo>
                  <a:pt x="916" y="122"/>
                </a:lnTo>
                <a:lnTo>
                  <a:pt x="932" y="120"/>
                </a:lnTo>
                <a:lnTo>
                  <a:pt x="922" y="82"/>
                </a:lnTo>
                <a:lnTo>
                  <a:pt x="894" y="120"/>
                </a:lnTo>
                <a:lnTo>
                  <a:pt x="865" y="36"/>
                </a:lnTo>
                <a:lnTo>
                  <a:pt x="884" y="32"/>
                </a:lnTo>
                <a:lnTo>
                  <a:pt x="911" y="55"/>
                </a:lnTo>
                <a:lnTo>
                  <a:pt x="892" y="17"/>
                </a:lnTo>
                <a:lnTo>
                  <a:pt x="871" y="0"/>
                </a:lnTo>
                <a:lnTo>
                  <a:pt x="540" y="63"/>
                </a:lnTo>
                <a:lnTo>
                  <a:pt x="264" y="97"/>
                </a:lnTo>
                <a:lnTo>
                  <a:pt x="226" y="171"/>
                </a:lnTo>
                <a:lnTo>
                  <a:pt x="167" y="184"/>
                </a:lnTo>
                <a:lnTo>
                  <a:pt x="139" y="222"/>
                </a:lnTo>
                <a:lnTo>
                  <a:pt x="32" y="283"/>
                </a:lnTo>
                <a:lnTo>
                  <a:pt x="27" y="306"/>
                </a:lnTo>
                <a:lnTo>
                  <a:pt x="0" y="319"/>
                </a:lnTo>
                <a:lnTo>
                  <a:pt x="0" y="35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5" name="Freeform 67"/>
          <p:cNvSpPr>
            <a:spLocks/>
          </p:cNvSpPr>
          <p:nvPr/>
        </p:nvSpPr>
        <p:spPr bwMode="auto">
          <a:xfrm>
            <a:off x="6546850" y="3532188"/>
            <a:ext cx="642938" cy="523875"/>
          </a:xfrm>
          <a:custGeom>
            <a:avLst/>
            <a:gdLst>
              <a:gd name="T0" fmla="*/ 2147483647 w 556"/>
              <a:gd name="T1" fmla="*/ 2147483647 h 413"/>
              <a:gd name="T2" fmla="*/ 2147483647 w 556"/>
              <a:gd name="T3" fmla="*/ 2147483647 h 413"/>
              <a:gd name="T4" fmla="*/ 2147483647 w 556"/>
              <a:gd name="T5" fmla="*/ 0 h 413"/>
              <a:gd name="T6" fmla="*/ 2147483647 w 556"/>
              <a:gd name="T7" fmla="*/ 2147483647 h 413"/>
              <a:gd name="T8" fmla="*/ 2147483647 w 556"/>
              <a:gd name="T9" fmla="*/ 2147483647 h 413"/>
              <a:gd name="T10" fmla="*/ 2147483647 w 556"/>
              <a:gd name="T11" fmla="*/ 2147483647 h 413"/>
              <a:gd name="T12" fmla="*/ 2147483647 w 556"/>
              <a:gd name="T13" fmla="*/ 2147483647 h 413"/>
              <a:gd name="T14" fmla="*/ 2147483647 w 556"/>
              <a:gd name="T15" fmla="*/ 2147483647 h 413"/>
              <a:gd name="T16" fmla="*/ 2147483647 w 556"/>
              <a:gd name="T17" fmla="*/ 2147483647 h 413"/>
              <a:gd name="T18" fmla="*/ 2147483647 w 556"/>
              <a:gd name="T19" fmla="*/ 2147483647 h 413"/>
              <a:gd name="T20" fmla="*/ 2147483647 w 556"/>
              <a:gd name="T21" fmla="*/ 2147483647 h 413"/>
              <a:gd name="T22" fmla="*/ 2147483647 w 556"/>
              <a:gd name="T23" fmla="*/ 2147483647 h 413"/>
              <a:gd name="T24" fmla="*/ 2147483647 w 556"/>
              <a:gd name="T25" fmla="*/ 2147483647 h 413"/>
              <a:gd name="T26" fmla="*/ 2147483647 w 556"/>
              <a:gd name="T27" fmla="*/ 2147483647 h 413"/>
              <a:gd name="T28" fmla="*/ 2147483647 w 556"/>
              <a:gd name="T29" fmla="*/ 2147483647 h 413"/>
              <a:gd name="T30" fmla="*/ 2147483647 w 556"/>
              <a:gd name="T31" fmla="*/ 2147483647 h 413"/>
              <a:gd name="T32" fmla="*/ 2147483647 w 556"/>
              <a:gd name="T33" fmla="*/ 2147483647 h 413"/>
              <a:gd name="T34" fmla="*/ 0 w 556"/>
              <a:gd name="T35" fmla="*/ 2147483647 h 413"/>
              <a:gd name="T36" fmla="*/ 2147483647 w 556"/>
              <a:gd name="T37" fmla="*/ 2147483647 h 413"/>
              <a:gd name="T38" fmla="*/ 2147483647 w 556"/>
              <a:gd name="T39" fmla="*/ 2147483647 h 413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56"/>
              <a:gd name="T61" fmla="*/ 0 h 413"/>
              <a:gd name="T62" fmla="*/ 556 w 556"/>
              <a:gd name="T63" fmla="*/ 413 h 413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56" h="413">
                <a:moveTo>
                  <a:pt x="25" y="53"/>
                </a:moveTo>
                <a:lnTo>
                  <a:pt x="103" y="15"/>
                </a:lnTo>
                <a:lnTo>
                  <a:pt x="251" y="0"/>
                </a:lnTo>
                <a:lnTo>
                  <a:pt x="312" y="38"/>
                </a:lnTo>
                <a:lnTo>
                  <a:pt x="409" y="25"/>
                </a:lnTo>
                <a:lnTo>
                  <a:pt x="556" y="128"/>
                </a:lnTo>
                <a:lnTo>
                  <a:pt x="491" y="206"/>
                </a:lnTo>
                <a:lnTo>
                  <a:pt x="495" y="240"/>
                </a:lnTo>
                <a:lnTo>
                  <a:pt x="384" y="340"/>
                </a:lnTo>
                <a:lnTo>
                  <a:pt x="365" y="344"/>
                </a:lnTo>
                <a:lnTo>
                  <a:pt x="358" y="375"/>
                </a:lnTo>
                <a:lnTo>
                  <a:pt x="333" y="358"/>
                </a:lnTo>
                <a:lnTo>
                  <a:pt x="354" y="386"/>
                </a:lnTo>
                <a:lnTo>
                  <a:pt x="333" y="413"/>
                </a:lnTo>
                <a:lnTo>
                  <a:pt x="314" y="409"/>
                </a:lnTo>
                <a:lnTo>
                  <a:pt x="238" y="291"/>
                </a:lnTo>
                <a:lnTo>
                  <a:pt x="73" y="143"/>
                </a:lnTo>
                <a:lnTo>
                  <a:pt x="0" y="97"/>
                </a:lnTo>
                <a:lnTo>
                  <a:pt x="25" y="53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6" name="Freeform 68"/>
          <p:cNvSpPr>
            <a:spLocks/>
          </p:cNvSpPr>
          <p:nvPr/>
        </p:nvSpPr>
        <p:spPr bwMode="auto">
          <a:xfrm>
            <a:off x="7353300" y="2614613"/>
            <a:ext cx="134938" cy="233362"/>
          </a:xfrm>
          <a:custGeom>
            <a:avLst/>
            <a:gdLst>
              <a:gd name="T0" fmla="*/ 0 w 116"/>
              <a:gd name="T1" fmla="*/ 2147483647 h 184"/>
              <a:gd name="T2" fmla="*/ 2147483647 w 116"/>
              <a:gd name="T3" fmla="*/ 0 h 184"/>
              <a:gd name="T4" fmla="*/ 2147483647 w 116"/>
              <a:gd name="T5" fmla="*/ 0 h 184"/>
              <a:gd name="T6" fmla="*/ 2147483647 w 116"/>
              <a:gd name="T7" fmla="*/ 2147483647 h 184"/>
              <a:gd name="T8" fmla="*/ 2147483647 w 116"/>
              <a:gd name="T9" fmla="*/ 2147483647 h 184"/>
              <a:gd name="T10" fmla="*/ 2147483647 w 116"/>
              <a:gd name="T11" fmla="*/ 2147483647 h 184"/>
              <a:gd name="T12" fmla="*/ 2147483647 w 116"/>
              <a:gd name="T13" fmla="*/ 2147483647 h 184"/>
              <a:gd name="T14" fmla="*/ 2147483647 w 116"/>
              <a:gd name="T15" fmla="*/ 2147483647 h 184"/>
              <a:gd name="T16" fmla="*/ 2147483647 w 116"/>
              <a:gd name="T17" fmla="*/ 2147483647 h 184"/>
              <a:gd name="T18" fmla="*/ 2147483647 w 116"/>
              <a:gd name="T19" fmla="*/ 2147483647 h 184"/>
              <a:gd name="T20" fmla="*/ 2147483647 w 116"/>
              <a:gd name="T21" fmla="*/ 2147483647 h 184"/>
              <a:gd name="T22" fmla="*/ 2147483647 w 116"/>
              <a:gd name="T23" fmla="*/ 2147483647 h 184"/>
              <a:gd name="T24" fmla="*/ 2147483647 w 116"/>
              <a:gd name="T25" fmla="*/ 2147483647 h 184"/>
              <a:gd name="T26" fmla="*/ 2147483647 w 116"/>
              <a:gd name="T27" fmla="*/ 2147483647 h 184"/>
              <a:gd name="T28" fmla="*/ 2147483647 w 116"/>
              <a:gd name="T29" fmla="*/ 2147483647 h 184"/>
              <a:gd name="T30" fmla="*/ 0 w 116"/>
              <a:gd name="T31" fmla="*/ 2147483647 h 184"/>
              <a:gd name="T32" fmla="*/ 0 w 116"/>
              <a:gd name="T33" fmla="*/ 2147483647 h 18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16"/>
              <a:gd name="T52" fmla="*/ 0 h 184"/>
              <a:gd name="T53" fmla="*/ 116 w 116"/>
              <a:gd name="T54" fmla="*/ 184 h 184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16" h="184">
                <a:moveTo>
                  <a:pt x="0" y="17"/>
                </a:moveTo>
                <a:lnTo>
                  <a:pt x="17" y="0"/>
                </a:lnTo>
                <a:lnTo>
                  <a:pt x="38" y="0"/>
                </a:lnTo>
                <a:lnTo>
                  <a:pt x="31" y="19"/>
                </a:lnTo>
                <a:lnTo>
                  <a:pt x="25" y="25"/>
                </a:lnTo>
                <a:lnTo>
                  <a:pt x="31" y="46"/>
                </a:lnTo>
                <a:lnTo>
                  <a:pt x="57" y="74"/>
                </a:lnTo>
                <a:lnTo>
                  <a:pt x="63" y="97"/>
                </a:lnTo>
                <a:lnTo>
                  <a:pt x="86" y="122"/>
                </a:lnTo>
                <a:lnTo>
                  <a:pt x="103" y="127"/>
                </a:lnTo>
                <a:lnTo>
                  <a:pt x="110" y="144"/>
                </a:lnTo>
                <a:lnTo>
                  <a:pt x="95" y="158"/>
                </a:lnTo>
                <a:lnTo>
                  <a:pt x="112" y="156"/>
                </a:lnTo>
                <a:lnTo>
                  <a:pt x="116" y="169"/>
                </a:lnTo>
                <a:lnTo>
                  <a:pt x="46" y="184"/>
                </a:lnTo>
                <a:lnTo>
                  <a:pt x="0" y="17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7" name="Freeform 69"/>
          <p:cNvSpPr>
            <a:spLocks/>
          </p:cNvSpPr>
          <p:nvPr/>
        </p:nvSpPr>
        <p:spPr bwMode="auto">
          <a:xfrm>
            <a:off x="6731000" y="2244725"/>
            <a:ext cx="736600" cy="504825"/>
          </a:xfrm>
          <a:custGeom>
            <a:avLst/>
            <a:gdLst>
              <a:gd name="T0" fmla="*/ 2147483647 w 635"/>
              <a:gd name="T1" fmla="*/ 2147483647 h 397"/>
              <a:gd name="T2" fmla="*/ 2147483647 w 635"/>
              <a:gd name="T3" fmla="*/ 2147483647 h 397"/>
              <a:gd name="T4" fmla="*/ 2147483647 w 635"/>
              <a:gd name="T5" fmla="*/ 2147483647 h 397"/>
              <a:gd name="T6" fmla="*/ 2147483647 w 635"/>
              <a:gd name="T7" fmla="*/ 2147483647 h 397"/>
              <a:gd name="T8" fmla="*/ 2147483647 w 635"/>
              <a:gd name="T9" fmla="*/ 2147483647 h 397"/>
              <a:gd name="T10" fmla="*/ 2147483647 w 635"/>
              <a:gd name="T11" fmla="*/ 2147483647 h 397"/>
              <a:gd name="T12" fmla="*/ 2147483647 w 635"/>
              <a:gd name="T13" fmla="*/ 2147483647 h 397"/>
              <a:gd name="T14" fmla="*/ 2147483647 w 635"/>
              <a:gd name="T15" fmla="*/ 2147483647 h 397"/>
              <a:gd name="T16" fmla="*/ 2147483647 w 635"/>
              <a:gd name="T17" fmla="*/ 2147483647 h 397"/>
              <a:gd name="T18" fmla="*/ 2147483647 w 635"/>
              <a:gd name="T19" fmla="*/ 2147483647 h 397"/>
              <a:gd name="T20" fmla="*/ 2147483647 w 635"/>
              <a:gd name="T21" fmla="*/ 2147483647 h 397"/>
              <a:gd name="T22" fmla="*/ 2147483647 w 635"/>
              <a:gd name="T23" fmla="*/ 0 h 397"/>
              <a:gd name="T24" fmla="*/ 2147483647 w 635"/>
              <a:gd name="T25" fmla="*/ 2147483647 h 397"/>
              <a:gd name="T26" fmla="*/ 2147483647 w 635"/>
              <a:gd name="T27" fmla="*/ 2147483647 h 397"/>
              <a:gd name="T28" fmla="*/ 0 w 635"/>
              <a:gd name="T29" fmla="*/ 2147483647 h 397"/>
              <a:gd name="T30" fmla="*/ 2147483647 w 635"/>
              <a:gd name="T31" fmla="*/ 2147483647 h 397"/>
              <a:gd name="T32" fmla="*/ 2147483647 w 635"/>
              <a:gd name="T33" fmla="*/ 2147483647 h 39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635"/>
              <a:gd name="T52" fmla="*/ 0 h 397"/>
              <a:gd name="T53" fmla="*/ 635 w 635"/>
              <a:gd name="T54" fmla="*/ 397 h 39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635" h="397">
                <a:moveTo>
                  <a:pt x="50" y="397"/>
                </a:moveTo>
                <a:lnTo>
                  <a:pt x="156" y="380"/>
                </a:lnTo>
                <a:lnTo>
                  <a:pt x="536" y="308"/>
                </a:lnTo>
                <a:lnTo>
                  <a:pt x="553" y="291"/>
                </a:lnTo>
                <a:lnTo>
                  <a:pt x="574" y="291"/>
                </a:lnTo>
                <a:lnTo>
                  <a:pt x="599" y="274"/>
                </a:lnTo>
                <a:lnTo>
                  <a:pt x="635" y="228"/>
                </a:lnTo>
                <a:lnTo>
                  <a:pt x="572" y="179"/>
                </a:lnTo>
                <a:lnTo>
                  <a:pt x="570" y="133"/>
                </a:lnTo>
                <a:lnTo>
                  <a:pt x="599" y="69"/>
                </a:lnTo>
                <a:lnTo>
                  <a:pt x="557" y="48"/>
                </a:lnTo>
                <a:lnTo>
                  <a:pt x="512" y="0"/>
                </a:lnTo>
                <a:lnTo>
                  <a:pt x="89" y="78"/>
                </a:lnTo>
                <a:lnTo>
                  <a:pt x="69" y="48"/>
                </a:lnTo>
                <a:lnTo>
                  <a:pt x="0" y="97"/>
                </a:lnTo>
                <a:lnTo>
                  <a:pt x="50" y="397"/>
                </a:lnTo>
                <a:close/>
              </a:path>
            </a:pathLst>
          </a:cu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8" name="Freeform 70"/>
          <p:cNvSpPr>
            <a:spLocks/>
          </p:cNvSpPr>
          <p:nvPr/>
        </p:nvSpPr>
        <p:spPr bwMode="auto">
          <a:xfrm>
            <a:off x="7388225" y="2330450"/>
            <a:ext cx="158750" cy="412750"/>
          </a:xfrm>
          <a:custGeom>
            <a:avLst/>
            <a:gdLst>
              <a:gd name="T0" fmla="*/ 2147483647 w 137"/>
              <a:gd name="T1" fmla="*/ 2147483647 h 325"/>
              <a:gd name="T2" fmla="*/ 2147483647 w 137"/>
              <a:gd name="T3" fmla="*/ 2147483647 h 325"/>
              <a:gd name="T4" fmla="*/ 2147483647 w 137"/>
              <a:gd name="T5" fmla="*/ 2147483647 h 325"/>
              <a:gd name="T6" fmla="*/ 2147483647 w 137"/>
              <a:gd name="T7" fmla="*/ 2147483647 h 325"/>
              <a:gd name="T8" fmla="*/ 2147483647 w 137"/>
              <a:gd name="T9" fmla="*/ 2147483647 h 325"/>
              <a:gd name="T10" fmla="*/ 2147483647 w 137"/>
              <a:gd name="T11" fmla="*/ 0 h 325"/>
              <a:gd name="T12" fmla="*/ 2147483647 w 137"/>
              <a:gd name="T13" fmla="*/ 2147483647 h 325"/>
              <a:gd name="T14" fmla="*/ 2147483647 w 137"/>
              <a:gd name="T15" fmla="*/ 2147483647 h 325"/>
              <a:gd name="T16" fmla="*/ 2147483647 w 137"/>
              <a:gd name="T17" fmla="*/ 2147483647 h 325"/>
              <a:gd name="T18" fmla="*/ 2147483647 w 137"/>
              <a:gd name="T19" fmla="*/ 2147483647 h 325"/>
              <a:gd name="T20" fmla="*/ 2147483647 w 137"/>
              <a:gd name="T21" fmla="*/ 2147483647 h 325"/>
              <a:gd name="T22" fmla="*/ 2147483647 w 137"/>
              <a:gd name="T23" fmla="*/ 2147483647 h 325"/>
              <a:gd name="T24" fmla="*/ 2147483647 w 137"/>
              <a:gd name="T25" fmla="*/ 2147483647 h 325"/>
              <a:gd name="T26" fmla="*/ 2147483647 w 137"/>
              <a:gd name="T27" fmla="*/ 2147483647 h 325"/>
              <a:gd name="T28" fmla="*/ 2147483647 w 137"/>
              <a:gd name="T29" fmla="*/ 2147483647 h 325"/>
              <a:gd name="T30" fmla="*/ 2147483647 w 137"/>
              <a:gd name="T31" fmla="*/ 2147483647 h 325"/>
              <a:gd name="T32" fmla="*/ 2147483647 w 137"/>
              <a:gd name="T33" fmla="*/ 2147483647 h 325"/>
              <a:gd name="T34" fmla="*/ 2147483647 w 137"/>
              <a:gd name="T35" fmla="*/ 2147483647 h 325"/>
              <a:gd name="T36" fmla="*/ 2147483647 w 137"/>
              <a:gd name="T37" fmla="*/ 2147483647 h 325"/>
              <a:gd name="T38" fmla="*/ 2147483647 w 137"/>
              <a:gd name="T39" fmla="*/ 2147483647 h 325"/>
              <a:gd name="T40" fmla="*/ 2147483647 w 137"/>
              <a:gd name="T41" fmla="*/ 2147483647 h 325"/>
              <a:gd name="T42" fmla="*/ 2147483647 w 137"/>
              <a:gd name="T43" fmla="*/ 2147483647 h 325"/>
              <a:gd name="T44" fmla="*/ 2147483647 w 137"/>
              <a:gd name="T45" fmla="*/ 2147483647 h 325"/>
              <a:gd name="T46" fmla="*/ 2147483647 w 137"/>
              <a:gd name="T47" fmla="*/ 2147483647 h 325"/>
              <a:gd name="T48" fmla="*/ 0 w 137"/>
              <a:gd name="T49" fmla="*/ 2147483647 h 325"/>
              <a:gd name="T50" fmla="*/ 2147483647 w 137"/>
              <a:gd name="T51" fmla="*/ 2147483647 h 325"/>
              <a:gd name="T52" fmla="*/ 2147483647 w 137"/>
              <a:gd name="T53" fmla="*/ 2147483647 h 32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37"/>
              <a:gd name="T82" fmla="*/ 0 h 325"/>
              <a:gd name="T83" fmla="*/ 137 w 137"/>
              <a:gd name="T84" fmla="*/ 325 h 325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37" h="325">
                <a:moveTo>
                  <a:pt x="7" y="222"/>
                </a:moveTo>
                <a:lnTo>
                  <a:pt x="32" y="205"/>
                </a:lnTo>
                <a:lnTo>
                  <a:pt x="68" y="159"/>
                </a:lnTo>
                <a:lnTo>
                  <a:pt x="5" y="110"/>
                </a:lnTo>
                <a:lnTo>
                  <a:pt x="3" y="64"/>
                </a:lnTo>
                <a:lnTo>
                  <a:pt x="32" y="0"/>
                </a:lnTo>
                <a:lnTo>
                  <a:pt x="125" y="32"/>
                </a:lnTo>
                <a:lnTo>
                  <a:pt x="127" y="43"/>
                </a:lnTo>
                <a:lnTo>
                  <a:pt x="116" y="79"/>
                </a:lnTo>
                <a:lnTo>
                  <a:pt x="106" y="87"/>
                </a:lnTo>
                <a:lnTo>
                  <a:pt x="104" y="106"/>
                </a:lnTo>
                <a:lnTo>
                  <a:pt x="114" y="112"/>
                </a:lnTo>
                <a:lnTo>
                  <a:pt x="137" y="106"/>
                </a:lnTo>
                <a:lnTo>
                  <a:pt x="137" y="161"/>
                </a:lnTo>
                <a:lnTo>
                  <a:pt x="137" y="195"/>
                </a:lnTo>
                <a:lnTo>
                  <a:pt x="137" y="214"/>
                </a:lnTo>
                <a:lnTo>
                  <a:pt x="129" y="232"/>
                </a:lnTo>
                <a:lnTo>
                  <a:pt x="119" y="233"/>
                </a:lnTo>
                <a:lnTo>
                  <a:pt x="123" y="249"/>
                </a:lnTo>
                <a:lnTo>
                  <a:pt x="89" y="325"/>
                </a:lnTo>
                <a:lnTo>
                  <a:pt x="81" y="325"/>
                </a:lnTo>
                <a:lnTo>
                  <a:pt x="78" y="296"/>
                </a:lnTo>
                <a:lnTo>
                  <a:pt x="55" y="296"/>
                </a:lnTo>
                <a:lnTo>
                  <a:pt x="7" y="266"/>
                </a:lnTo>
                <a:lnTo>
                  <a:pt x="0" y="241"/>
                </a:lnTo>
                <a:lnTo>
                  <a:pt x="7" y="22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9" name="Freeform 71"/>
          <p:cNvSpPr>
            <a:spLocks/>
          </p:cNvSpPr>
          <p:nvPr/>
        </p:nvSpPr>
        <p:spPr bwMode="auto">
          <a:xfrm>
            <a:off x="6810375" y="1687513"/>
            <a:ext cx="752475" cy="715962"/>
          </a:xfrm>
          <a:custGeom>
            <a:avLst/>
            <a:gdLst>
              <a:gd name="T0" fmla="*/ 2147483647 w 648"/>
              <a:gd name="T1" fmla="*/ 2147483647 h 565"/>
              <a:gd name="T2" fmla="*/ 2147483647 w 648"/>
              <a:gd name="T3" fmla="*/ 2147483647 h 565"/>
              <a:gd name="T4" fmla="*/ 2147483647 w 648"/>
              <a:gd name="T5" fmla="*/ 2147483647 h 565"/>
              <a:gd name="T6" fmla="*/ 2147483647 w 648"/>
              <a:gd name="T7" fmla="*/ 2147483647 h 565"/>
              <a:gd name="T8" fmla="*/ 2147483647 w 648"/>
              <a:gd name="T9" fmla="*/ 2147483647 h 565"/>
              <a:gd name="T10" fmla="*/ 2147483647 w 648"/>
              <a:gd name="T11" fmla="*/ 2147483647 h 565"/>
              <a:gd name="T12" fmla="*/ 2147483647 w 648"/>
              <a:gd name="T13" fmla="*/ 2147483647 h 565"/>
              <a:gd name="T14" fmla="*/ 2147483647 w 648"/>
              <a:gd name="T15" fmla="*/ 2147483647 h 565"/>
              <a:gd name="T16" fmla="*/ 2147483647 w 648"/>
              <a:gd name="T17" fmla="*/ 2147483647 h 565"/>
              <a:gd name="T18" fmla="*/ 2147483647 w 648"/>
              <a:gd name="T19" fmla="*/ 2147483647 h 565"/>
              <a:gd name="T20" fmla="*/ 2147483647 w 648"/>
              <a:gd name="T21" fmla="*/ 2147483647 h 565"/>
              <a:gd name="T22" fmla="*/ 2147483647 w 648"/>
              <a:gd name="T23" fmla="*/ 2147483647 h 565"/>
              <a:gd name="T24" fmla="*/ 2147483647 w 648"/>
              <a:gd name="T25" fmla="*/ 0 h 565"/>
              <a:gd name="T26" fmla="*/ 2147483647 w 648"/>
              <a:gd name="T27" fmla="*/ 2147483647 h 565"/>
              <a:gd name="T28" fmla="*/ 2147483647 w 648"/>
              <a:gd name="T29" fmla="*/ 2147483647 h 565"/>
              <a:gd name="T30" fmla="*/ 2147483647 w 648"/>
              <a:gd name="T31" fmla="*/ 2147483647 h 565"/>
              <a:gd name="T32" fmla="*/ 2147483647 w 648"/>
              <a:gd name="T33" fmla="*/ 2147483647 h 565"/>
              <a:gd name="T34" fmla="*/ 2147483647 w 648"/>
              <a:gd name="T35" fmla="*/ 2147483647 h 565"/>
              <a:gd name="T36" fmla="*/ 2147483647 w 648"/>
              <a:gd name="T37" fmla="*/ 2147483647 h 565"/>
              <a:gd name="T38" fmla="*/ 2147483647 w 648"/>
              <a:gd name="T39" fmla="*/ 2147483647 h 565"/>
              <a:gd name="T40" fmla="*/ 2147483647 w 648"/>
              <a:gd name="T41" fmla="*/ 2147483647 h 565"/>
              <a:gd name="T42" fmla="*/ 2147483647 w 648"/>
              <a:gd name="T43" fmla="*/ 2147483647 h 565"/>
              <a:gd name="T44" fmla="*/ 2147483647 w 648"/>
              <a:gd name="T45" fmla="*/ 2147483647 h 565"/>
              <a:gd name="T46" fmla="*/ 2147483647 w 648"/>
              <a:gd name="T47" fmla="*/ 2147483647 h 565"/>
              <a:gd name="T48" fmla="*/ 2147483647 w 648"/>
              <a:gd name="T49" fmla="*/ 2147483647 h 565"/>
              <a:gd name="T50" fmla="*/ 2147483647 w 648"/>
              <a:gd name="T51" fmla="*/ 2147483647 h 565"/>
              <a:gd name="T52" fmla="*/ 2147483647 w 648"/>
              <a:gd name="T53" fmla="*/ 2147483647 h 565"/>
              <a:gd name="T54" fmla="*/ 2147483647 w 648"/>
              <a:gd name="T55" fmla="*/ 2147483647 h 565"/>
              <a:gd name="T56" fmla="*/ 2147483647 w 648"/>
              <a:gd name="T57" fmla="*/ 2147483647 h 565"/>
              <a:gd name="T58" fmla="*/ 2147483647 w 648"/>
              <a:gd name="T59" fmla="*/ 2147483647 h 565"/>
              <a:gd name="T60" fmla="*/ 2147483647 w 648"/>
              <a:gd name="T61" fmla="*/ 2147483647 h 565"/>
              <a:gd name="T62" fmla="*/ 2147483647 w 648"/>
              <a:gd name="T63" fmla="*/ 2147483647 h 565"/>
              <a:gd name="T64" fmla="*/ 2147483647 w 648"/>
              <a:gd name="T65" fmla="*/ 2147483647 h 565"/>
              <a:gd name="T66" fmla="*/ 2147483647 w 648"/>
              <a:gd name="T67" fmla="*/ 2147483647 h 565"/>
              <a:gd name="T68" fmla="*/ 0 w 648"/>
              <a:gd name="T69" fmla="*/ 2147483647 h 565"/>
              <a:gd name="T70" fmla="*/ 2147483647 w 648"/>
              <a:gd name="T71" fmla="*/ 2147483647 h 565"/>
              <a:gd name="T72" fmla="*/ 2147483647 w 648"/>
              <a:gd name="T73" fmla="*/ 2147483647 h 56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648"/>
              <a:gd name="T112" fmla="*/ 0 h 565"/>
              <a:gd name="T113" fmla="*/ 648 w 648"/>
              <a:gd name="T114" fmla="*/ 565 h 56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648" h="565">
                <a:moveTo>
                  <a:pt x="20" y="517"/>
                </a:moveTo>
                <a:lnTo>
                  <a:pt x="443" y="439"/>
                </a:lnTo>
                <a:lnTo>
                  <a:pt x="488" y="487"/>
                </a:lnTo>
                <a:lnTo>
                  <a:pt x="530" y="508"/>
                </a:lnTo>
                <a:lnTo>
                  <a:pt x="623" y="540"/>
                </a:lnTo>
                <a:lnTo>
                  <a:pt x="631" y="565"/>
                </a:lnTo>
                <a:lnTo>
                  <a:pt x="646" y="530"/>
                </a:lnTo>
                <a:lnTo>
                  <a:pt x="648" y="483"/>
                </a:lnTo>
                <a:lnTo>
                  <a:pt x="631" y="392"/>
                </a:lnTo>
                <a:lnTo>
                  <a:pt x="631" y="297"/>
                </a:lnTo>
                <a:lnTo>
                  <a:pt x="585" y="158"/>
                </a:lnTo>
                <a:lnTo>
                  <a:pt x="577" y="97"/>
                </a:lnTo>
                <a:lnTo>
                  <a:pt x="549" y="0"/>
                </a:lnTo>
                <a:lnTo>
                  <a:pt x="412" y="32"/>
                </a:lnTo>
                <a:lnTo>
                  <a:pt x="336" y="112"/>
                </a:lnTo>
                <a:lnTo>
                  <a:pt x="332" y="133"/>
                </a:lnTo>
                <a:lnTo>
                  <a:pt x="289" y="181"/>
                </a:lnTo>
                <a:lnTo>
                  <a:pt x="300" y="198"/>
                </a:lnTo>
                <a:lnTo>
                  <a:pt x="309" y="211"/>
                </a:lnTo>
                <a:lnTo>
                  <a:pt x="302" y="215"/>
                </a:lnTo>
                <a:lnTo>
                  <a:pt x="315" y="234"/>
                </a:lnTo>
                <a:lnTo>
                  <a:pt x="317" y="251"/>
                </a:lnTo>
                <a:lnTo>
                  <a:pt x="275" y="291"/>
                </a:lnTo>
                <a:lnTo>
                  <a:pt x="212" y="308"/>
                </a:lnTo>
                <a:lnTo>
                  <a:pt x="197" y="319"/>
                </a:lnTo>
                <a:lnTo>
                  <a:pt x="174" y="310"/>
                </a:lnTo>
                <a:lnTo>
                  <a:pt x="104" y="318"/>
                </a:lnTo>
                <a:lnTo>
                  <a:pt x="53" y="338"/>
                </a:lnTo>
                <a:lnTo>
                  <a:pt x="53" y="365"/>
                </a:lnTo>
                <a:lnTo>
                  <a:pt x="62" y="382"/>
                </a:lnTo>
                <a:lnTo>
                  <a:pt x="70" y="382"/>
                </a:lnTo>
                <a:lnTo>
                  <a:pt x="77" y="403"/>
                </a:lnTo>
                <a:lnTo>
                  <a:pt x="64" y="414"/>
                </a:lnTo>
                <a:lnTo>
                  <a:pt x="58" y="433"/>
                </a:lnTo>
                <a:lnTo>
                  <a:pt x="0" y="487"/>
                </a:lnTo>
                <a:lnTo>
                  <a:pt x="20" y="517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0" name="Freeform 72"/>
          <p:cNvSpPr>
            <a:spLocks/>
          </p:cNvSpPr>
          <p:nvPr/>
        </p:nvSpPr>
        <p:spPr bwMode="auto">
          <a:xfrm>
            <a:off x="7532688" y="2297113"/>
            <a:ext cx="231775" cy="146050"/>
          </a:xfrm>
          <a:custGeom>
            <a:avLst/>
            <a:gdLst>
              <a:gd name="T0" fmla="*/ 2147483647 w 202"/>
              <a:gd name="T1" fmla="*/ 2147483647 h 116"/>
              <a:gd name="T2" fmla="*/ 2147483647 w 202"/>
              <a:gd name="T3" fmla="*/ 2147483647 h 116"/>
              <a:gd name="T4" fmla="*/ 2147483647 w 202"/>
              <a:gd name="T5" fmla="*/ 2147483647 h 116"/>
              <a:gd name="T6" fmla="*/ 2147483647 w 202"/>
              <a:gd name="T7" fmla="*/ 2147483647 h 116"/>
              <a:gd name="T8" fmla="*/ 2147483647 w 202"/>
              <a:gd name="T9" fmla="*/ 2147483647 h 116"/>
              <a:gd name="T10" fmla="*/ 2147483647 w 202"/>
              <a:gd name="T11" fmla="*/ 2147483647 h 116"/>
              <a:gd name="T12" fmla="*/ 2147483647 w 202"/>
              <a:gd name="T13" fmla="*/ 2147483647 h 116"/>
              <a:gd name="T14" fmla="*/ 2147483647 w 202"/>
              <a:gd name="T15" fmla="*/ 0 h 116"/>
              <a:gd name="T16" fmla="*/ 2147483647 w 202"/>
              <a:gd name="T17" fmla="*/ 2147483647 h 116"/>
              <a:gd name="T18" fmla="*/ 2147483647 w 202"/>
              <a:gd name="T19" fmla="*/ 2147483647 h 116"/>
              <a:gd name="T20" fmla="*/ 2147483647 w 202"/>
              <a:gd name="T21" fmla="*/ 2147483647 h 116"/>
              <a:gd name="T22" fmla="*/ 2147483647 w 202"/>
              <a:gd name="T23" fmla="*/ 2147483647 h 116"/>
              <a:gd name="T24" fmla="*/ 2147483647 w 202"/>
              <a:gd name="T25" fmla="*/ 0 h 116"/>
              <a:gd name="T26" fmla="*/ 2147483647 w 202"/>
              <a:gd name="T27" fmla="*/ 2147483647 h 116"/>
              <a:gd name="T28" fmla="*/ 2147483647 w 202"/>
              <a:gd name="T29" fmla="*/ 2147483647 h 116"/>
              <a:gd name="T30" fmla="*/ 2147483647 w 202"/>
              <a:gd name="T31" fmla="*/ 2147483647 h 116"/>
              <a:gd name="T32" fmla="*/ 2147483647 w 202"/>
              <a:gd name="T33" fmla="*/ 2147483647 h 116"/>
              <a:gd name="T34" fmla="*/ 0 w 202"/>
              <a:gd name="T35" fmla="*/ 2147483647 h 116"/>
              <a:gd name="T36" fmla="*/ 2147483647 w 202"/>
              <a:gd name="T37" fmla="*/ 2147483647 h 116"/>
              <a:gd name="T38" fmla="*/ 2147483647 w 202"/>
              <a:gd name="T39" fmla="*/ 2147483647 h 11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02"/>
              <a:gd name="T61" fmla="*/ 0 h 116"/>
              <a:gd name="T62" fmla="*/ 202 w 202"/>
              <a:gd name="T63" fmla="*/ 116 h 11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02" h="116">
                <a:moveTo>
                  <a:pt x="15" y="116"/>
                </a:moveTo>
                <a:lnTo>
                  <a:pt x="86" y="76"/>
                </a:lnTo>
                <a:lnTo>
                  <a:pt x="135" y="53"/>
                </a:lnTo>
                <a:lnTo>
                  <a:pt x="84" y="89"/>
                </a:lnTo>
                <a:lnTo>
                  <a:pt x="88" y="91"/>
                </a:lnTo>
                <a:lnTo>
                  <a:pt x="164" y="40"/>
                </a:lnTo>
                <a:lnTo>
                  <a:pt x="202" y="6"/>
                </a:lnTo>
                <a:lnTo>
                  <a:pt x="198" y="0"/>
                </a:lnTo>
                <a:lnTo>
                  <a:pt x="164" y="19"/>
                </a:lnTo>
                <a:lnTo>
                  <a:pt x="160" y="17"/>
                </a:lnTo>
                <a:lnTo>
                  <a:pt x="143" y="40"/>
                </a:lnTo>
                <a:lnTo>
                  <a:pt x="133" y="40"/>
                </a:lnTo>
                <a:lnTo>
                  <a:pt x="158" y="0"/>
                </a:lnTo>
                <a:lnTo>
                  <a:pt x="131" y="30"/>
                </a:lnTo>
                <a:lnTo>
                  <a:pt x="40" y="61"/>
                </a:lnTo>
                <a:lnTo>
                  <a:pt x="23" y="84"/>
                </a:lnTo>
                <a:lnTo>
                  <a:pt x="10" y="87"/>
                </a:lnTo>
                <a:lnTo>
                  <a:pt x="0" y="105"/>
                </a:lnTo>
                <a:lnTo>
                  <a:pt x="15" y="116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1" name="Freeform 73"/>
          <p:cNvSpPr>
            <a:spLocks/>
          </p:cNvSpPr>
          <p:nvPr/>
        </p:nvSpPr>
        <p:spPr bwMode="auto">
          <a:xfrm>
            <a:off x="7542213" y="2136775"/>
            <a:ext cx="219075" cy="223838"/>
          </a:xfrm>
          <a:custGeom>
            <a:avLst/>
            <a:gdLst>
              <a:gd name="T0" fmla="*/ 2147483647 w 188"/>
              <a:gd name="T1" fmla="*/ 2147483647 h 174"/>
              <a:gd name="T2" fmla="*/ 2147483647 w 188"/>
              <a:gd name="T3" fmla="*/ 2147483647 h 174"/>
              <a:gd name="T4" fmla="*/ 2147483647 w 188"/>
              <a:gd name="T5" fmla="*/ 2147483647 h 174"/>
              <a:gd name="T6" fmla="*/ 2147483647 w 188"/>
              <a:gd name="T7" fmla="*/ 2147483647 h 174"/>
              <a:gd name="T8" fmla="*/ 2147483647 w 188"/>
              <a:gd name="T9" fmla="*/ 2147483647 h 174"/>
              <a:gd name="T10" fmla="*/ 2147483647 w 188"/>
              <a:gd name="T11" fmla="*/ 2147483647 h 174"/>
              <a:gd name="T12" fmla="*/ 2147483647 w 188"/>
              <a:gd name="T13" fmla="*/ 2147483647 h 174"/>
              <a:gd name="T14" fmla="*/ 2147483647 w 188"/>
              <a:gd name="T15" fmla="*/ 2147483647 h 174"/>
              <a:gd name="T16" fmla="*/ 2147483647 w 188"/>
              <a:gd name="T17" fmla="*/ 2147483647 h 174"/>
              <a:gd name="T18" fmla="*/ 2147483647 w 188"/>
              <a:gd name="T19" fmla="*/ 2147483647 h 174"/>
              <a:gd name="T20" fmla="*/ 2147483647 w 188"/>
              <a:gd name="T21" fmla="*/ 2147483647 h 174"/>
              <a:gd name="T22" fmla="*/ 2147483647 w 188"/>
              <a:gd name="T23" fmla="*/ 2147483647 h 174"/>
              <a:gd name="T24" fmla="*/ 2147483647 w 188"/>
              <a:gd name="T25" fmla="*/ 0 h 174"/>
              <a:gd name="T26" fmla="*/ 0 w 188"/>
              <a:gd name="T27" fmla="*/ 2147483647 h 174"/>
              <a:gd name="T28" fmla="*/ 2147483647 w 188"/>
              <a:gd name="T29" fmla="*/ 2147483647 h 174"/>
              <a:gd name="T30" fmla="*/ 2147483647 w 188"/>
              <a:gd name="T31" fmla="*/ 2147483647 h 17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88"/>
              <a:gd name="T49" fmla="*/ 0 h 174"/>
              <a:gd name="T50" fmla="*/ 188 w 188"/>
              <a:gd name="T51" fmla="*/ 174 h 17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88" h="174">
                <a:moveTo>
                  <a:pt x="17" y="127"/>
                </a:moveTo>
                <a:lnTo>
                  <a:pt x="15" y="174"/>
                </a:lnTo>
                <a:lnTo>
                  <a:pt x="30" y="171"/>
                </a:lnTo>
                <a:lnTo>
                  <a:pt x="66" y="144"/>
                </a:lnTo>
                <a:lnTo>
                  <a:pt x="78" y="121"/>
                </a:lnTo>
                <a:lnTo>
                  <a:pt x="85" y="127"/>
                </a:lnTo>
                <a:lnTo>
                  <a:pt x="135" y="114"/>
                </a:lnTo>
                <a:lnTo>
                  <a:pt x="137" y="104"/>
                </a:lnTo>
                <a:lnTo>
                  <a:pt x="144" y="108"/>
                </a:lnTo>
                <a:lnTo>
                  <a:pt x="154" y="100"/>
                </a:lnTo>
                <a:lnTo>
                  <a:pt x="169" y="98"/>
                </a:lnTo>
                <a:lnTo>
                  <a:pt x="188" y="89"/>
                </a:lnTo>
                <a:lnTo>
                  <a:pt x="169" y="0"/>
                </a:lnTo>
                <a:lnTo>
                  <a:pt x="0" y="36"/>
                </a:lnTo>
                <a:lnTo>
                  <a:pt x="17" y="127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2" name="Freeform 74"/>
          <p:cNvSpPr>
            <a:spLocks/>
          </p:cNvSpPr>
          <p:nvPr/>
        </p:nvSpPr>
        <p:spPr bwMode="auto">
          <a:xfrm>
            <a:off x="7740650" y="2125663"/>
            <a:ext cx="98425" cy="125412"/>
          </a:xfrm>
          <a:custGeom>
            <a:avLst/>
            <a:gdLst>
              <a:gd name="T0" fmla="*/ 2147483647 w 85"/>
              <a:gd name="T1" fmla="*/ 2147483647 h 99"/>
              <a:gd name="T2" fmla="*/ 2147483647 w 85"/>
              <a:gd name="T3" fmla="*/ 2147483647 h 99"/>
              <a:gd name="T4" fmla="*/ 2147483647 w 85"/>
              <a:gd name="T5" fmla="*/ 2147483647 h 99"/>
              <a:gd name="T6" fmla="*/ 2147483647 w 85"/>
              <a:gd name="T7" fmla="*/ 2147483647 h 99"/>
              <a:gd name="T8" fmla="*/ 2147483647 w 85"/>
              <a:gd name="T9" fmla="*/ 2147483647 h 99"/>
              <a:gd name="T10" fmla="*/ 2147483647 w 85"/>
              <a:gd name="T11" fmla="*/ 2147483647 h 99"/>
              <a:gd name="T12" fmla="*/ 2147483647 w 85"/>
              <a:gd name="T13" fmla="*/ 2147483647 h 99"/>
              <a:gd name="T14" fmla="*/ 2147483647 w 85"/>
              <a:gd name="T15" fmla="*/ 2147483647 h 99"/>
              <a:gd name="T16" fmla="*/ 2147483647 w 85"/>
              <a:gd name="T17" fmla="*/ 2147483647 h 99"/>
              <a:gd name="T18" fmla="*/ 2147483647 w 85"/>
              <a:gd name="T19" fmla="*/ 2147483647 h 99"/>
              <a:gd name="T20" fmla="*/ 2147483647 w 85"/>
              <a:gd name="T21" fmla="*/ 0 h 99"/>
              <a:gd name="T22" fmla="*/ 0 w 85"/>
              <a:gd name="T23" fmla="*/ 2147483647 h 99"/>
              <a:gd name="T24" fmla="*/ 2147483647 w 85"/>
              <a:gd name="T25" fmla="*/ 2147483647 h 99"/>
              <a:gd name="T26" fmla="*/ 2147483647 w 85"/>
              <a:gd name="T27" fmla="*/ 2147483647 h 9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85"/>
              <a:gd name="T43" fmla="*/ 0 h 99"/>
              <a:gd name="T44" fmla="*/ 85 w 85"/>
              <a:gd name="T45" fmla="*/ 99 h 99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85" h="99">
                <a:moveTo>
                  <a:pt x="19" y="99"/>
                </a:moveTo>
                <a:lnTo>
                  <a:pt x="55" y="86"/>
                </a:lnTo>
                <a:lnTo>
                  <a:pt x="55" y="46"/>
                </a:lnTo>
                <a:lnTo>
                  <a:pt x="65" y="55"/>
                </a:lnTo>
                <a:lnTo>
                  <a:pt x="66" y="74"/>
                </a:lnTo>
                <a:lnTo>
                  <a:pt x="74" y="74"/>
                </a:lnTo>
                <a:lnTo>
                  <a:pt x="85" y="55"/>
                </a:lnTo>
                <a:lnTo>
                  <a:pt x="74" y="34"/>
                </a:lnTo>
                <a:lnTo>
                  <a:pt x="55" y="30"/>
                </a:lnTo>
                <a:lnTo>
                  <a:pt x="42" y="4"/>
                </a:lnTo>
                <a:lnTo>
                  <a:pt x="30" y="0"/>
                </a:lnTo>
                <a:lnTo>
                  <a:pt x="0" y="10"/>
                </a:lnTo>
                <a:lnTo>
                  <a:pt x="19" y="9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3" name="Freeform 75"/>
          <p:cNvSpPr>
            <a:spLocks/>
          </p:cNvSpPr>
          <p:nvPr/>
        </p:nvSpPr>
        <p:spPr bwMode="auto">
          <a:xfrm>
            <a:off x="7542213" y="1968500"/>
            <a:ext cx="423862" cy="228600"/>
          </a:xfrm>
          <a:custGeom>
            <a:avLst/>
            <a:gdLst>
              <a:gd name="T0" fmla="*/ 0 w 365"/>
              <a:gd name="T1" fmla="*/ 2147483647 h 180"/>
              <a:gd name="T2" fmla="*/ 2147483647 w 365"/>
              <a:gd name="T3" fmla="*/ 2147483647 h 180"/>
              <a:gd name="T4" fmla="*/ 2147483647 w 365"/>
              <a:gd name="T5" fmla="*/ 2147483647 h 180"/>
              <a:gd name="T6" fmla="*/ 2147483647 w 365"/>
              <a:gd name="T7" fmla="*/ 2147483647 h 180"/>
              <a:gd name="T8" fmla="*/ 2147483647 w 365"/>
              <a:gd name="T9" fmla="*/ 2147483647 h 180"/>
              <a:gd name="T10" fmla="*/ 2147483647 w 365"/>
              <a:gd name="T11" fmla="*/ 2147483647 h 180"/>
              <a:gd name="T12" fmla="*/ 2147483647 w 365"/>
              <a:gd name="T13" fmla="*/ 2147483647 h 180"/>
              <a:gd name="T14" fmla="*/ 2147483647 w 365"/>
              <a:gd name="T15" fmla="*/ 2147483647 h 180"/>
              <a:gd name="T16" fmla="*/ 2147483647 w 365"/>
              <a:gd name="T17" fmla="*/ 2147483647 h 180"/>
              <a:gd name="T18" fmla="*/ 2147483647 w 365"/>
              <a:gd name="T19" fmla="*/ 2147483647 h 180"/>
              <a:gd name="T20" fmla="*/ 2147483647 w 365"/>
              <a:gd name="T21" fmla="*/ 2147483647 h 180"/>
              <a:gd name="T22" fmla="*/ 2147483647 w 365"/>
              <a:gd name="T23" fmla="*/ 2147483647 h 180"/>
              <a:gd name="T24" fmla="*/ 2147483647 w 365"/>
              <a:gd name="T25" fmla="*/ 2147483647 h 180"/>
              <a:gd name="T26" fmla="*/ 2147483647 w 365"/>
              <a:gd name="T27" fmla="*/ 2147483647 h 180"/>
              <a:gd name="T28" fmla="*/ 2147483647 w 365"/>
              <a:gd name="T29" fmla="*/ 2147483647 h 180"/>
              <a:gd name="T30" fmla="*/ 2147483647 w 365"/>
              <a:gd name="T31" fmla="*/ 2147483647 h 180"/>
              <a:gd name="T32" fmla="*/ 2147483647 w 365"/>
              <a:gd name="T33" fmla="*/ 2147483647 h 180"/>
              <a:gd name="T34" fmla="*/ 2147483647 w 365"/>
              <a:gd name="T35" fmla="*/ 2147483647 h 180"/>
              <a:gd name="T36" fmla="*/ 2147483647 w 365"/>
              <a:gd name="T37" fmla="*/ 2147483647 h 180"/>
              <a:gd name="T38" fmla="*/ 2147483647 w 365"/>
              <a:gd name="T39" fmla="*/ 2147483647 h 180"/>
              <a:gd name="T40" fmla="*/ 2147483647 w 365"/>
              <a:gd name="T41" fmla="*/ 2147483647 h 180"/>
              <a:gd name="T42" fmla="*/ 2147483647 w 365"/>
              <a:gd name="T43" fmla="*/ 2147483647 h 180"/>
              <a:gd name="T44" fmla="*/ 2147483647 w 365"/>
              <a:gd name="T45" fmla="*/ 2147483647 h 180"/>
              <a:gd name="T46" fmla="*/ 2147483647 w 365"/>
              <a:gd name="T47" fmla="*/ 2147483647 h 180"/>
              <a:gd name="T48" fmla="*/ 2147483647 w 365"/>
              <a:gd name="T49" fmla="*/ 2147483647 h 180"/>
              <a:gd name="T50" fmla="*/ 2147483647 w 365"/>
              <a:gd name="T51" fmla="*/ 2147483647 h 180"/>
              <a:gd name="T52" fmla="*/ 2147483647 w 365"/>
              <a:gd name="T53" fmla="*/ 2147483647 h 180"/>
              <a:gd name="T54" fmla="*/ 2147483647 w 365"/>
              <a:gd name="T55" fmla="*/ 0 h 180"/>
              <a:gd name="T56" fmla="*/ 2147483647 w 365"/>
              <a:gd name="T57" fmla="*/ 2147483647 h 180"/>
              <a:gd name="T58" fmla="*/ 2147483647 w 365"/>
              <a:gd name="T59" fmla="*/ 2147483647 h 180"/>
              <a:gd name="T60" fmla="*/ 0 w 365"/>
              <a:gd name="T61" fmla="*/ 2147483647 h 180"/>
              <a:gd name="T62" fmla="*/ 0 w 365"/>
              <a:gd name="T63" fmla="*/ 2147483647 h 180"/>
              <a:gd name="T64" fmla="*/ 0 w 365"/>
              <a:gd name="T65" fmla="*/ 2147483647 h 180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365"/>
              <a:gd name="T100" fmla="*/ 0 h 180"/>
              <a:gd name="T101" fmla="*/ 365 w 365"/>
              <a:gd name="T102" fmla="*/ 180 h 180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365" h="180">
                <a:moveTo>
                  <a:pt x="0" y="169"/>
                </a:moveTo>
                <a:lnTo>
                  <a:pt x="169" y="133"/>
                </a:lnTo>
                <a:lnTo>
                  <a:pt x="199" y="123"/>
                </a:lnTo>
                <a:lnTo>
                  <a:pt x="211" y="127"/>
                </a:lnTo>
                <a:lnTo>
                  <a:pt x="224" y="153"/>
                </a:lnTo>
                <a:lnTo>
                  <a:pt x="243" y="157"/>
                </a:lnTo>
                <a:lnTo>
                  <a:pt x="254" y="178"/>
                </a:lnTo>
                <a:lnTo>
                  <a:pt x="266" y="180"/>
                </a:lnTo>
                <a:lnTo>
                  <a:pt x="279" y="159"/>
                </a:lnTo>
                <a:lnTo>
                  <a:pt x="285" y="142"/>
                </a:lnTo>
                <a:lnTo>
                  <a:pt x="298" y="165"/>
                </a:lnTo>
                <a:lnTo>
                  <a:pt x="365" y="144"/>
                </a:lnTo>
                <a:lnTo>
                  <a:pt x="361" y="119"/>
                </a:lnTo>
                <a:lnTo>
                  <a:pt x="342" y="87"/>
                </a:lnTo>
                <a:lnTo>
                  <a:pt x="332" y="83"/>
                </a:lnTo>
                <a:lnTo>
                  <a:pt x="321" y="85"/>
                </a:lnTo>
                <a:lnTo>
                  <a:pt x="323" y="91"/>
                </a:lnTo>
                <a:lnTo>
                  <a:pt x="338" y="93"/>
                </a:lnTo>
                <a:lnTo>
                  <a:pt x="344" y="123"/>
                </a:lnTo>
                <a:lnTo>
                  <a:pt x="317" y="134"/>
                </a:lnTo>
                <a:lnTo>
                  <a:pt x="279" y="110"/>
                </a:lnTo>
                <a:lnTo>
                  <a:pt x="266" y="83"/>
                </a:lnTo>
                <a:lnTo>
                  <a:pt x="249" y="76"/>
                </a:lnTo>
                <a:lnTo>
                  <a:pt x="249" y="83"/>
                </a:lnTo>
                <a:lnTo>
                  <a:pt x="232" y="68"/>
                </a:lnTo>
                <a:lnTo>
                  <a:pt x="245" y="49"/>
                </a:lnTo>
                <a:lnTo>
                  <a:pt x="256" y="32"/>
                </a:lnTo>
                <a:lnTo>
                  <a:pt x="235" y="0"/>
                </a:lnTo>
                <a:lnTo>
                  <a:pt x="199" y="26"/>
                </a:lnTo>
                <a:lnTo>
                  <a:pt x="78" y="57"/>
                </a:lnTo>
                <a:lnTo>
                  <a:pt x="0" y="74"/>
                </a:lnTo>
                <a:lnTo>
                  <a:pt x="0" y="169"/>
                </a:lnTo>
                <a:close/>
              </a:path>
            </a:pathLst>
          </a:cu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4" name="Freeform 76"/>
          <p:cNvSpPr>
            <a:spLocks/>
          </p:cNvSpPr>
          <p:nvPr/>
        </p:nvSpPr>
        <p:spPr bwMode="auto">
          <a:xfrm>
            <a:off x="7446963" y="1633538"/>
            <a:ext cx="207962" cy="428625"/>
          </a:xfrm>
          <a:custGeom>
            <a:avLst/>
            <a:gdLst>
              <a:gd name="T0" fmla="*/ 2147483647 w 177"/>
              <a:gd name="T1" fmla="*/ 2147483647 h 339"/>
              <a:gd name="T2" fmla="*/ 2147483647 w 177"/>
              <a:gd name="T3" fmla="*/ 2147483647 h 339"/>
              <a:gd name="T4" fmla="*/ 2147483647 w 177"/>
              <a:gd name="T5" fmla="*/ 2147483647 h 339"/>
              <a:gd name="T6" fmla="*/ 2147483647 w 177"/>
              <a:gd name="T7" fmla="*/ 2147483647 h 339"/>
              <a:gd name="T8" fmla="*/ 2147483647 w 177"/>
              <a:gd name="T9" fmla="*/ 2147483647 h 339"/>
              <a:gd name="T10" fmla="*/ 2147483647 w 177"/>
              <a:gd name="T11" fmla="*/ 2147483647 h 339"/>
              <a:gd name="T12" fmla="*/ 2147483647 w 177"/>
              <a:gd name="T13" fmla="*/ 0 h 339"/>
              <a:gd name="T14" fmla="*/ 0 w 177"/>
              <a:gd name="T15" fmla="*/ 2147483647 h 339"/>
              <a:gd name="T16" fmla="*/ 2147483647 w 177"/>
              <a:gd name="T17" fmla="*/ 2147483647 h 339"/>
              <a:gd name="T18" fmla="*/ 2147483647 w 177"/>
              <a:gd name="T19" fmla="*/ 2147483647 h 33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77"/>
              <a:gd name="T31" fmla="*/ 0 h 339"/>
              <a:gd name="T32" fmla="*/ 177 w 177"/>
              <a:gd name="T33" fmla="*/ 339 h 33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77" h="339">
                <a:moveTo>
                  <a:pt x="28" y="139"/>
                </a:moveTo>
                <a:lnTo>
                  <a:pt x="36" y="200"/>
                </a:lnTo>
                <a:lnTo>
                  <a:pt x="82" y="339"/>
                </a:lnTo>
                <a:lnTo>
                  <a:pt x="160" y="322"/>
                </a:lnTo>
                <a:lnTo>
                  <a:pt x="154" y="124"/>
                </a:lnTo>
                <a:lnTo>
                  <a:pt x="175" y="86"/>
                </a:lnTo>
                <a:lnTo>
                  <a:pt x="177" y="0"/>
                </a:lnTo>
                <a:lnTo>
                  <a:pt x="0" y="42"/>
                </a:lnTo>
                <a:lnTo>
                  <a:pt x="28" y="13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5" name="Freeform 77"/>
          <p:cNvSpPr>
            <a:spLocks/>
          </p:cNvSpPr>
          <p:nvPr/>
        </p:nvSpPr>
        <p:spPr bwMode="auto">
          <a:xfrm>
            <a:off x="7624763" y="1570038"/>
            <a:ext cx="190500" cy="469900"/>
          </a:xfrm>
          <a:custGeom>
            <a:avLst/>
            <a:gdLst>
              <a:gd name="T0" fmla="*/ 0 w 163"/>
              <a:gd name="T1" fmla="*/ 2147483647 h 371"/>
              <a:gd name="T2" fmla="*/ 2147483647 w 163"/>
              <a:gd name="T3" fmla="*/ 2147483647 h 371"/>
              <a:gd name="T4" fmla="*/ 2147483647 w 163"/>
              <a:gd name="T5" fmla="*/ 2147483647 h 371"/>
              <a:gd name="T6" fmla="*/ 2147483647 w 163"/>
              <a:gd name="T7" fmla="*/ 2147483647 h 371"/>
              <a:gd name="T8" fmla="*/ 2147483647 w 163"/>
              <a:gd name="T9" fmla="*/ 0 h 371"/>
              <a:gd name="T10" fmla="*/ 2147483647 w 163"/>
              <a:gd name="T11" fmla="*/ 2147483647 h 371"/>
              <a:gd name="T12" fmla="*/ 2147483647 w 163"/>
              <a:gd name="T13" fmla="*/ 2147483647 h 371"/>
              <a:gd name="T14" fmla="*/ 2147483647 w 163"/>
              <a:gd name="T15" fmla="*/ 2147483647 h 371"/>
              <a:gd name="T16" fmla="*/ 2147483647 w 163"/>
              <a:gd name="T17" fmla="*/ 2147483647 h 371"/>
              <a:gd name="T18" fmla="*/ 2147483647 w 163"/>
              <a:gd name="T19" fmla="*/ 2147483647 h 371"/>
              <a:gd name="T20" fmla="*/ 0 w 163"/>
              <a:gd name="T21" fmla="*/ 2147483647 h 371"/>
              <a:gd name="T22" fmla="*/ 0 w 163"/>
              <a:gd name="T23" fmla="*/ 2147483647 h 37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63"/>
              <a:gd name="T37" fmla="*/ 0 h 371"/>
              <a:gd name="T38" fmla="*/ 163 w 163"/>
              <a:gd name="T39" fmla="*/ 371 h 37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63" h="371">
                <a:moveTo>
                  <a:pt x="0" y="173"/>
                </a:moveTo>
                <a:lnTo>
                  <a:pt x="21" y="135"/>
                </a:lnTo>
                <a:lnTo>
                  <a:pt x="23" y="49"/>
                </a:lnTo>
                <a:lnTo>
                  <a:pt x="21" y="17"/>
                </a:lnTo>
                <a:lnTo>
                  <a:pt x="53" y="0"/>
                </a:lnTo>
                <a:lnTo>
                  <a:pt x="127" y="232"/>
                </a:lnTo>
                <a:lnTo>
                  <a:pt x="163" y="281"/>
                </a:lnTo>
                <a:lnTo>
                  <a:pt x="163" y="314"/>
                </a:lnTo>
                <a:lnTo>
                  <a:pt x="127" y="340"/>
                </a:lnTo>
                <a:lnTo>
                  <a:pt x="6" y="371"/>
                </a:lnTo>
                <a:lnTo>
                  <a:pt x="0" y="173"/>
                </a:lnTo>
                <a:close/>
              </a:path>
            </a:pathLst>
          </a:cu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26" name="Freeform 78"/>
          <p:cNvSpPr>
            <a:spLocks/>
          </p:cNvSpPr>
          <p:nvPr/>
        </p:nvSpPr>
        <p:spPr bwMode="auto">
          <a:xfrm>
            <a:off x="7688263" y="1152525"/>
            <a:ext cx="465137" cy="774700"/>
          </a:xfrm>
          <a:custGeom>
            <a:avLst/>
            <a:gdLst>
              <a:gd name="T0" fmla="*/ 0 w 399"/>
              <a:gd name="T1" fmla="*/ 2147483647 h 610"/>
              <a:gd name="T2" fmla="*/ 2147483647 w 399"/>
              <a:gd name="T3" fmla="*/ 2147483647 h 610"/>
              <a:gd name="T4" fmla="*/ 2147483647 w 399"/>
              <a:gd name="T5" fmla="*/ 2147483647 h 610"/>
              <a:gd name="T6" fmla="*/ 2147483647 w 399"/>
              <a:gd name="T7" fmla="*/ 2147483647 h 610"/>
              <a:gd name="T8" fmla="*/ 2147483647 w 399"/>
              <a:gd name="T9" fmla="*/ 2147483647 h 610"/>
              <a:gd name="T10" fmla="*/ 2147483647 w 399"/>
              <a:gd name="T11" fmla="*/ 2147483647 h 610"/>
              <a:gd name="T12" fmla="*/ 2147483647 w 399"/>
              <a:gd name="T13" fmla="*/ 2147483647 h 610"/>
              <a:gd name="T14" fmla="*/ 2147483647 w 399"/>
              <a:gd name="T15" fmla="*/ 2147483647 h 610"/>
              <a:gd name="T16" fmla="*/ 2147483647 w 399"/>
              <a:gd name="T17" fmla="*/ 2147483647 h 610"/>
              <a:gd name="T18" fmla="*/ 2147483647 w 399"/>
              <a:gd name="T19" fmla="*/ 0 h 610"/>
              <a:gd name="T20" fmla="*/ 2147483647 w 399"/>
              <a:gd name="T21" fmla="*/ 2147483647 h 610"/>
              <a:gd name="T22" fmla="*/ 2147483647 w 399"/>
              <a:gd name="T23" fmla="*/ 2147483647 h 610"/>
              <a:gd name="T24" fmla="*/ 2147483647 w 399"/>
              <a:gd name="T25" fmla="*/ 2147483647 h 610"/>
              <a:gd name="T26" fmla="*/ 2147483647 w 399"/>
              <a:gd name="T27" fmla="*/ 2147483647 h 610"/>
              <a:gd name="T28" fmla="*/ 2147483647 w 399"/>
              <a:gd name="T29" fmla="*/ 2147483647 h 610"/>
              <a:gd name="T30" fmla="*/ 2147483647 w 399"/>
              <a:gd name="T31" fmla="*/ 2147483647 h 610"/>
              <a:gd name="T32" fmla="*/ 2147483647 w 399"/>
              <a:gd name="T33" fmla="*/ 2147483647 h 610"/>
              <a:gd name="T34" fmla="*/ 2147483647 w 399"/>
              <a:gd name="T35" fmla="*/ 2147483647 h 610"/>
              <a:gd name="T36" fmla="*/ 2147483647 w 399"/>
              <a:gd name="T37" fmla="*/ 2147483647 h 610"/>
              <a:gd name="T38" fmla="*/ 2147483647 w 399"/>
              <a:gd name="T39" fmla="*/ 2147483647 h 610"/>
              <a:gd name="T40" fmla="*/ 2147483647 w 399"/>
              <a:gd name="T41" fmla="*/ 2147483647 h 610"/>
              <a:gd name="T42" fmla="*/ 2147483647 w 399"/>
              <a:gd name="T43" fmla="*/ 2147483647 h 610"/>
              <a:gd name="T44" fmla="*/ 2147483647 w 399"/>
              <a:gd name="T45" fmla="*/ 2147483647 h 610"/>
              <a:gd name="T46" fmla="*/ 2147483647 w 399"/>
              <a:gd name="T47" fmla="*/ 2147483647 h 610"/>
              <a:gd name="T48" fmla="*/ 2147483647 w 399"/>
              <a:gd name="T49" fmla="*/ 2147483647 h 610"/>
              <a:gd name="T50" fmla="*/ 2147483647 w 399"/>
              <a:gd name="T51" fmla="*/ 2147483647 h 610"/>
              <a:gd name="T52" fmla="*/ 2147483647 w 399"/>
              <a:gd name="T53" fmla="*/ 2147483647 h 610"/>
              <a:gd name="T54" fmla="*/ 2147483647 w 399"/>
              <a:gd name="T55" fmla="*/ 2147483647 h 610"/>
              <a:gd name="T56" fmla="*/ 2147483647 w 399"/>
              <a:gd name="T57" fmla="*/ 2147483647 h 610"/>
              <a:gd name="T58" fmla="*/ 2147483647 w 399"/>
              <a:gd name="T59" fmla="*/ 2147483647 h 610"/>
              <a:gd name="T60" fmla="*/ 2147483647 w 399"/>
              <a:gd name="T61" fmla="*/ 2147483647 h 610"/>
              <a:gd name="T62" fmla="*/ 2147483647 w 399"/>
              <a:gd name="T63" fmla="*/ 2147483647 h 610"/>
              <a:gd name="T64" fmla="*/ 2147483647 w 399"/>
              <a:gd name="T65" fmla="*/ 2147483647 h 610"/>
              <a:gd name="T66" fmla="*/ 0 w 399"/>
              <a:gd name="T67" fmla="*/ 2147483647 h 610"/>
              <a:gd name="T68" fmla="*/ 0 w 399"/>
              <a:gd name="T69" fmla="*/ 2147483647 h 61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99"/>
              <a:gd name="T106" fmla="*/ 0 h 610"/>
              <a:gd name="T107" fmla="*/ 399 w 399"/>
              <a:gd name="T108" fmla="*/ 610 h 610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99" h="610">
                <a:moveTo>
                  <a:pt x="0" y="329"/>
                </a:moveTo>
                <a:lnTo>
                  <a:pt x="23" y="331"/>
                </a:lnTo>
                <a:lnTo>
                  <a:pt x="25" y="291"/>
                </a:lnTo>
                <a:lnTo>
                  <a:pt x="53" y="236"/>
                </a:lnTo>
                <a:lnTo>
                  <a:pt x="40" y="196"/>
                </a:lnTo>
                <a:lnTo>
                  <a:pt x="97" y="4"/>
                </a:lnTo>
                <a:lnTo>
                  <a:pt x="110" y="4"/>
                </a:lnTo>
                <a:lnTo>
                  <a:pt x="114" y="29"/>
                </a:lnTo>
                <a:lnTo>
                  <a:pt x="171" y="8"/>
                </a:lnTo>
                <a:lnTo>
                  <a:pt x="173" y="0"/>
                </a:lnTo>
                <a:lnTo>
                  <a:pt x="219" y="10"/>
                </a:lnTo>
                <a:lnTo>
                  <a:pt x="293" y="198"/>
                </a:lnTo>
                <a:lnTo>
                  <a:pt x="327" y="200"/>
                </a:lnTo>
                <a:lnTo>
                  <a:pt x="390" y="270"/>
                </a:lnTo>
                <a:lnTo>
                  <a:pt x="380" y="283"/>
                </a:lnTo>
                <a:lnTo>
                  <a:pt x="399" y="283"/>
                </a:lnTo>
                <a:lnTo>
                  <a:pt x="386" y="318"/>
                </a:lnTo>
                <a:lnTo>
                  <a:pt x="356" y="340"/>
                </a:lnTo>
                <a:lnTo>
                  <a:pt x="322" y="357"/>
                </a:lnTo>
                <a:lnTo>
                  <a:pt x="318" y="380"/>
                </a:lnTo>
                <a:lnTo>
                  <a:pt x="299" y="359"/>
                </a:lnTo>
                <a:lnTo>
                  <a:pt x="268" y="384"/>
                </a:lnTo>
                <a:lnTo>
                  <a:pt x="253" y="384"/>
                </a:lnTo>
                <a:lnTo>
                  <a:pt x="240" y="369"/>
                </a:lnTo>
                <a:lnTo>
                  <a:pt x="232" y="443"/>
                </a:lnTo>
                <a:lnTo>
                  <a:pt x="204" y="454"/>
                </a:lnTo>
                <a:lnTo>
                  <a:pt x="190" y="483"/>
                </a:lnTo>
                <a:lnTo>
                  <a:pt x="173" y="483"/>
                </a:lnTo>
                <a:lnTo>
                  <a:pt x="133" y="527"/>
                </a:lnTo>
                <a:lnTo>
                  <a:pt x="131" y="561"/>
                </a:lnTo>
                <a:lnTo>
                  <a:pt x="122" y="574"/>
                </a:lnTo>
                <a:lnTo>
                  <a:pt x="110" y="610"/>
                </a:lnTo>
                <a:lnTo>
                  <a:pt x="74" y="561"/>
                </a:lnTo>
                <a:lnTo>
                  <a:pt x="0" y="32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127" name="Group 79"/>
          <p:cNvGrpSpPr>
            <a:grpSpLocks/>
          </p:cNvGrpSpPr>
          <p:nvPr/>
        </p:nvGrpSpPr>
        <p:grpSpPr bwMode="auto">
          <a:xfrm>
            <a:off x="0" y="644525"/>
            <a:ext cx="1600200" cy="1184275"/>
            <a:chOff x="353" y="423"/>
            <a:chExt cx="1081" cy="851"/>
          </a:xfrm>
          <a:solidFill>
            <a:schemeClr val="accent1"/>
          </a:solidFill>
        </p:grpSpPr>
        <p:sp>
          <p:nvSpPr>
            <p:cNvPr id="2" name="Freeform 80"/>
            <p:cNvSpPr>
              <a:spLocks/>
            </p:cNvSpPr>
            <p:nvPr/>
          </p:nvSpPr>
          <p:spPr bwMode="auto">
            <a:xfrm>
              <a:off x="489" y="423"/>
              <a:ext cx="945" cy="747"/>
            </a:xfrm>
            <a:custGeom>
              <a:avLst/>
              <a:gdLst>
                <a:gd name="T0" fmla="*/ 916 w 945"/>
                <a:gd name="T1" fmla="*/ 624 h 747"/>
                <a:gd name="T2" fmla="*/ 841 w 945"/>
                <a:gd name="T3" fmla="*/ 566 h 747"/>
                <a:gd name="T4" fmla="*/ 775 w 945"/>
                <a:gd name="T5" fmla="*/ 508 h 747"/>
                <a:gd name="T6" fmla="*/ 715 w 945"/>
                <a:gd name="T7" fmla="*/ 530 h 747"/>
                <a:gd name="T8" fmla="*/ 643 w 945"/>
                <a:gd name="T9" fmla="*/ 498 h 747"/>
                <a:gd name="T10" fmla="*/ 565 w 945"/>
                <a:gd name="T11" fmla="*/ 302 h 747"/>
                <a:gd name="T12" fmla="*/ 505 w 945"/>
                <a:gd name="T13" fmla="*/ 46 h 747"/>
                <a:gd name="T14" fmla="*/ 459 w 945"/>
                <a:gd name="T15" fmla="*/ 37 h 747"/>
                <a:gd name="T16" fmla="*/ 396 w 945"/>
                <a:gd name="T17" fmla="*/ 37 h 747"/>
                <a:gd name="T18" fmla="*/ 338 w 945"/>
                <a:gd name="T19" fmla="*/ 29 h 747"/>
                <a:gd name="T20" fmla="*/ 292 w 945"/>
                <a:gd name="T21" fmla="*/ 10 h 747"/>
                <a:gd name="T22" fmla="*/ 241 w 945"/>
                <a:gd name="T23" fmla="*/ 0 h 747"/>
                <a:gd name="T24" fmla="*/ 186 w 945"/>
                <a:gd name="T25" fmla="*/ 20 h 747"/>
                <a:gd name="T26" fmla="*/ 128 w 945"/>
                <a:gd name="T27" fmla="*/ 34 h 747"/>
                <a:gd name="T28" fmla="*/ 89 w 945"/>
                <a:gd name="T29" fmla="*/ 99 h 747"/>
                <a:gd name="T30" fmla="*/ 62 w 945"/>
                <a:gd name="T31" fmla="*/ 128 h 747"/>
                <a:gd name="T32" fmla="*/ 106 w 945"/>
                <a:gd name="T33" fmla="*/ 191 h 747"/>
                <a:gd name="T34" fmla="*/ 135 w 945"/>
                <a:gd name="T35" fmla="*/ 237 h 747"/>
                <a:gd name="T36" fmla="*/ 96 w 945"/>
                <a:gd name="T37" fmla="*/ 215 h 747"/>
                <a:gd name="T38" fmla="*/ 38 w 945"/>
                <a:gd name="T39" fmla="*/ 225 h 747"/>
                <a:gd name="T40" fmla="*/ 12 w 945"/>
                <a:gd name="T41" fmla="*/ 254 h 747"/>
                <a:gd name="T42" fmla="*/ 29 w 945"/>
                <a:gd name="T43" fmla="*/ 295 h 747"/>
                <a:gd name="T44" fmla="*/ 60 w 945"/>
                <a:gd name="T45" fmla="*/ 317 h 747"/>
                <a:gd name="T46" fmla="*/ 125 w 945"/>
                <a:gd name="T47" fmla="*/ 315 h 747"/>
                <a:gd name="T48" fmla="*/ 140 w 945"/>
                <a:gd name="T49" fmla="*/ 351 h 747"/>
                <a:gd name="T50" fmla="*/ 96 w 945"/>
                <a:gd name="T51" fmla="*/ 363 h 747"/>
                <a:gd name="T52" fmla="*/ 67 w 945"/>
                <a:gd name="T53" fmla="*/ 375 h 747"/>
                <a:gd name="T54" fmla="*/ 46 w 945"/>
                <a:gd name="T55" fmla="*/ 399 h 747"/>
                <a:gd name="T56" fmla="*/ 9 w 945"/>
                <a:gd name="T57" fmla="*/ 445 h 747"/>
                <a:gd name="T58" fmla="*/ 24 w 945"/>
                <a:gd name="T59" fmla="*/ 498 h 747"/>
                <a:gd name="T60" fmla="*/ 46 w 945"/>
                <a:gd name="T61" fmla="*/ 544 h 747"/>
                <a:gd name="T62" fmla="*/ 89 w 945"/>
                <a:gd name="T63" fmla="*/ 571 h 747"/>
                <a:gd name="T64" fmla="*/ 135 w 945"/>
                <a:gd name="T65" fmla="*/ 600 h 747"/>
                <a:gd name="T66" fmla="*/ 169 w 945"/>
                <a:gd name="T67" fmla="*/ 617 h 747"/>
                <a:gd name="T68" fmla="*/ 210 w 945"/>
                <a:gd name="T69" fmla="*/ 612 h 747"/>
                <a:gd name="T70" fmla="*/ 169 w 945"/>
                <a:gd name="T71" fmla="*/ 704 h 747"/>
                <a:gd name="T72" fmla="*/ 116 w 945"/>
                <a:gd name="T73" fmla="*/ 728 h 747"/>
                <a:gd name="T74" fmla="*/ 152 w 945"/>
                <a:gd name="T75" fmla="*/ 740 h 747"/>
                <a:gd name="T76" fmla="*/ 212 w 945"/>
                <a:gd name="T77" fmla="*/ 699 h 747"/>
                <a:gd name="T78" fmla="*/ 246 w 945"/>
                <a:gd name="T79" fmla="*/ 672 h 747"/>
                <a:gd name="T80" fmla="*/ 290 w 945"/>
                <a:gd name="T81" fmla="*/ 641 h 747"/>
                <a:gd name="T82" fmla="*/ 311 w 945"/>
                <a:gd name="T83" fmla="*/ 617 h 747"/>
                <a:gd name="T84" fmla="*/ 302 w 945"/>
                <a:gd name="T85" fmla="*/ 576 h 747"/>
                <a:gd name="T86" fmla="*/ 345 w 945"/>
                <a:gd name="T87" fmla="*/ 505 h 747"/>
                <a:gd name="T88" fmla="*/ 357 w 945"/>
                <a:gd name="T89" fmla="*/ 520 h 747"/>
                <a:gd name="T90" fmla="*/ 343 w 945"/>
                <a:gd name="T91" fmla="*/ 580 h 747"/>
                <a:gd name="T92" fmla="*/ 391 w 945"/>
                <a:gd name="T93" fmla="*/ 559 h 747"/>
                <a:gd name="T94" fmla="*/ 427 w 945"/>
                <a:gd name="T95" fmla="*/ 534 h 747"/>
                <a:gd name="T96" fmla="*/ 435 w 945"/>
                <a:gd name="T97" fmla="*/ 501 h 747"/>
                <a:gd name="T98" fmla="*/ 493 w 945"/>
                <a:gd name="T99" fmla="*/ 510 h 747"/>
                <a:gd name="T100" fmla="*/ 558 w 945"/>
                <a:gd name="T101" fmla="*/ 520 h 747"/>
                <a:gd name="T102" fmla="*/ 633 w 945"/>
                <a:gd name="T103" fmla="*/ 525 h 747"/>
                <a:gd name="T104" fmla="*/ 688 w 945"/>
                <a:gd name="T105" fmla="*/ 547 h 747"/>
                <a:gd name="T106" fmla="*/ 732 w 945"/>
                <a:gd name="T107" fmla="*/ 568 h 747"/>
                <a:gd name="T108" fmla="*/ 766 w 945"/>
                <a:gd name="T109" fmla="*/ 551 h 747"/>
                <a:gd name="T110" fmla="*/ 833 w 945"/>
                <a:gd name="T111" fmla="*/ 595 h 747"/>
                <a:gd name="T112" fmla="*/ 884 w 945"/>
                <a:gd name="T113" fmla="*/ 636 h 747"/>
                <a:gd name="T114" fmla="*/ 930 w 945"/>
                <a:gd name="T115" fmla="*/ 679 h 74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45"/>
                <a:gd name="T175" fmla="*/ 0 h 747"/>
                <a:gd name="T176" fmla="*/ 945 w 945"/>
                <a:gd name="T177" fmla="*/ 747 h 74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45" h="747">
                  <a:moveTo>
                    <a:pt x="930" y="679"/>
                  </a:moveTo>
                  <a:lnTo>
                    <a:pt x="935" y="677"/>
                  </a:lnTo>
                  <a:lnTo>
                    <a:pt x="942" y="667"/>
                  </a:lnTo>
                  <a:lnTo>
                    <a:pt x="945" y="653"/>
                  </a:lnTo>
                  <a:lnTo>
                    <a:pt x="933" y="636"/>
                  </a:lnTo>
                  <a:lnTo>
                    <a:pt x="916" y="624"/>
                  </a:lnTo>
                  <a:lnTo>
                    <a:pt x="904" y="617"/>
                  </a:lnTo>
                  <a:lnTo>
                    <a:pt x="896" y="614"/>
                  </a:lnTo>
                  <a:lnTo>
                    <a:pt x="887" y="609"/>
                  </a:lnTo>
                  <a:lnTo>
                    <a:pt x="875" y="597"/>
                  </a:lnTo>
                  <a:lnTo>
                    <a:pt x="855" y="583"/>
                  </a:lnTo>
                  <a:lnTo>
                    <a:pt x="841" y="566"/>
                  </a:lnTo>
                  <a:lnTo>
                    <a:pt x="831" y="551"/>
                  </a:lnTo>
                  <a:lnTo>
                    <a:pt x="826" y="544"/>
                  </a:lnTo>
                  <a:lnTo>
                    <a:pt x="817" y="534"/>
                  </a:lnTo>
                  <a:lnTo>
                    <a:pt x="804" y="525"/>
                  </a:lnTo>
                  <a:lnTo>
                    <a:pt x="790" y="515"/>
                  </a:lnTo>
                  <a:lnTo>
                    <a:pt x="775" y="508"/>
                  </a:lnTo>
                  <a:lnTo>
                    <a:pt x="763" y="501"/>
                  </a:lnTo>
                  <a:lnTo>
                    <a:pt x="754" y="498"/>
                  </a:lnTo>
                  <a:lnTo>
                    <a:pt x="746" y="498"/>
                  </a:lnTo>
                  <a:lnTo>
                    <a:pt x="739" y="505"/>
                  </a:lnTo>
                  <a:lnTo>
                    <a:pt x="727" y="518"/>
                  </a:lnTo>
                  <a:lnTo>
                    <a:pt x="715" y="530"/>
                  </a:lnTo>
                  <a:lnTo>
                    <a:pt x="703" y="534"/>
                  </a:lnTo>
                  <a:lnTo>
                    <a:pt x="691" y="527"/>
                  </a:lnTo>
                  <a:lnTo>
                    <a:pt x="679" y="513"/>
                  </a:lnTo>
                  <a:lnTo>
                    <a:pt x="667" y="501"/>
                  </a:lnTo>
                  <a:lnTo>
                    <a:pt x="655" y="496"/>
                  </a:lnTo>
                  <a:lnTo>
                    <a:pt x="643" y="498"/>
                  </a:lnTo>
                  <a:lnTo>
                    <a:pt x="628" y="503"/>
                  </a:lnTo>
                  <a:lnTo>
                    <a:pt x="616" y="503"/>
                  </a:lnTo>
                  <a:lnTo>
                    <a:pt x="609" y="496"/>
                  </a:lnTo>
                  <a:lnTo>
                    <a:pt x="599" y="457"/>
                  </a:lnTo>
                  <a:lnTo>
                    <a:pt x="582" y="382"/>
                  </a:lnTo>
                  <a:lnTo>
                    <a:pt x="565" y="302"/>
                  </a:lnTo>
                  <a:lnTo>
                    <a:pt x="553" y="247"/>
                  </a:lnTo>
                  <a:lnTo>
                    <a:pt x="541" y="196"/>
                  </a:lnTo>
                  <a:lnTo>
                    <a:pt x="526" y="128"/>
                  </a:lnTo>
                  <a:lnTo>
                    <a:pt x="512" y="70"/>
                  </a:lnTo>
                  <a:lnTo>
                    <a:pt x="507" y="46"/>
                  </a:lnTo>
                  <a:lnTo>
                    <a:pt x="505" y="46"/>
                  </a:lnTo>
                  <a:lnTo>
                    <a:pt x="497" y="46"/>
                  </a:lnTo>
                  <a:lnTo>
                    <a:pt x="490" y="46"/>
                  </a:lnTo>
                  <a:lnTo>
                    <a:pt x="481" y="44"/>
                  </a:lnTo>
                  <a:lnTo>
                    <a:pt x="473" y="39"/>
                  </a:lnTo>
                  <a:lnTo>
                    <a:pt x="466" y="37"/>
                  </a:lnTo>
                  <a:lnTo>
                    <a:pt x="459" y="37"/>
                  </a:lnTo>
                  <a:lnTo>
                    <a:pt x="447" y="37"/>
                  </a:lnTo>
                  <a:lnTo>
                    <a:pt x="439" y="37"/>
                  </a:lnTo>
                  <a:lnTo>
                    <a:pt x="430" y="37"/>
                  </a:lnTo>
                  <a:lnTo>
                    <a:pt x="420" y="37"/>
                  </a:lnTo>
                  <a:lnTo>
                    <a:pt x="408" y="37"/>
                  </a:lnTo>
                  <a:lnTo>
                    <a:pt x="396" y="37"/>
                  </a:lnTo>
                  <a:lnTo>
                    <a:pt x="384" y="37"/>
                  </a:lnTo>
                  <a:lnTo>
                    <a:pt x="374" y="34"/>
                  </a:lnTo>
                  <a:lnTo>
                    <a:pt x="365" y="32"/>
                  </a:lnTo>
                  <a:lnTo>
                    <a:pt x="352" y="27"/>
                  </a:lnTo>
                  <a:lnTo>
                    <a:pt x="345" y="27"/>
                  </a:lnTo>
                  <a:lnTo>
                    <a:pt x="338" y="29"/>
                  </a:lnTo>
                  <a:lnTo>
                    <a:pt x="331" y="32"/>
                  </a:lnTo>
                  <a:lnTo>
                    <a:pt x="323" y="32"/>
                  </a:lnTo>
                  <a:lnTo>
                    <a:pt x="319" y="27"/>
                  </a:lnTo>
                  <a:lnTo>
                    <a:pt x="314" y="22"/>
                  </a:lnTo>
                  <a:lnTo>
                    <a:pt x="302" y="15"/>
                  </a:lnTo>
                  <a:lnTo>
                    <a:pt x="292" y="10"/>
                  </a:lnTo>
                  <a:lnTo>
                    <a:pt x="292" y="5"/>
                  </a:lnTo>
                  <a:lnTo>
                    <a:pt x="290" y="5"/>
                  </a:lnTo>
                  <a:lnTo>
                    <a:pt x="280" y="5"/>
                  </a:lnTo>
                  <a:lnTo>
                    <a:pt x="265" y="5"/>
                  </a:lnTo>
                  <a:lnTo>
                    <a:pt x="253" y="3"/>
                  </a:lnTo>
                  <a:lnTo>
                    <a:pt x="241" y="0"/>
                  </a:lnTo>
                  <a:lnTo>
                    <a:pt x="234" y="3"/>
                  </a:lnTo>
                  <a:lnTo>
                    <a:pt x="227" y="8"/>
                  </a:lnTo>
                  <a:lnTo>
                    <a:pt x="222" y="10"/>
                  </a:lnTo>
                  <a:lnTo>
                    <a:pt x="212" y="12"/>
                  </a:lnTo>
                  <a:lnTo>
                    <a:pt x="200" y="15"/>
                  </a:lnTo>
                  <a:lnTo>
                    <a:pt x="186" y="20"/>
                  </a:lnTo>
                  <a:lnTo>
                    <a:pt x="174" y="25"/>
                  </a:lnTo>
                  <a:lnTo>
                    <a:pt x="164" y="29"/>
                  </a:lnTo>
                  <a:lnTo>
                    <a:pt x="154" y="32"/>
                  </a:lnTo>
                  <a:lnTo>
                    <a:pt x="142" y="32"/>
                  </a:lnTo>
                  <a:lnTo>
                    <a:pt x="135" y="29"/>
                  </a:lnTo>
                  <a:lnTo>
                    <a:pt x="128" y="34"/>
                  </a:lnTo>
                  <a:lnTo>
                    <a:pt x="125" y="49"/>
                  </a:lnTo>
                  <a:lnTo>
                    <a:pt x="123" y="68"/>
                  </a:lnTo>
                  <a:lnTo>
                    <a:pt x="123" y="85"/>
                  </a:lnTo>
                  <a:lnTo>
                    <a:pt x="116" y="95"/>
                  </a:lnTo>
                  <a:lnTo>
                    <a:pt x="104" y="99"/>
                  </a:lnTo>
                  <a:lnTo>
                    <a:pt x="89" y="99"/>
                  </a:lnTo>
                  <a:lnTo>
                    <a:pt x="79" y="102"/>
                  </a:lnTo>
                  <a:lnTo>
                    <a:pt x="72" y="104"/>
                  </a:lnTo>
                  <a:lnTo>
                    <a:pt x="65" y="109"/>
                  </a:lnTo>
                  <a:lnTo>
                    <a:pt x="60" y="114"/>
                  </a:lnTo>
                  <a:lnTo>
                    <a:pt x="60" y="121"/>
                  </a:lnTo>
                  <a:lnTo>
                    <a:pt x="62" y="128"/>
                  </a:lnTo>
                  <a:lnTo>
                    <a:pt x="67" y="136"/>
                  </a:lnTo>
                  <a:lnTo>
                    <a:pt x="77" y="143"/>
                  </a:lnTo>
                  <a:lnTo>
                    <a:pt x="87" y="153"/>
                  </a:lnTo>
                  <a:lnTo>
                    <a:pt x="96" y="165"/>
                  </a:lnTo>
                  <a:lnTo>
                    <a:pt x="101" y="179"/>
                  </a:lnTo>
                  <a:lnTo>
                    <a:pt x="106" y="191"/>
                  </a:lnTo>
                  <a:lnTo>
                    <a:pt x="116" y="194"/>
                  </a:lnTo>
                  <a:lnTo>
                    <a:pt x="123" y="196"/>
                  </a:lnTo>
                  <a:lnTo>
                    <a:pt x="128" y="203"/>
                  </a:lnTo>
                  <a:lnTo>
                    <a:pt x="133" y="215"/>
                  </a:lnTo>
                  <a:lnTo>
                    <a:pt x="135" y="230"/>
                  </a:lnTo>
                  <a:lnTo>
                    <a:pt x="135" y="237"/>
                  </a:lnTo>
                  <a:lnTo>
                    <a:pt x="128" y="242"/>
                  </a:lnTo>
                  <a:lnTo>
                    <a:pt x="120" y="240"/>
                  </a:lnTo>
                  <a:lnTo>
                    <a:pt x="113" y="235"/>
                  </a:lnTo>
                  <a:lnTo>
                    <a:pt x="106" y="230"/>
                  </a:lnTo>
                  <a:lnTo>
                    <a:pt x="101" y="223"/>
                  </a:lnTo>
                  <a:lnTo>
                    <a:pt x="96" y="215"/>
                  </a:lnTo>
                  <a:lnTo>
                    <a:pt x="94" y="211"/>
                  </a:lnTo>
                  <a:lnTo>
                    <a:pt x="89" y="208"/>
                  </a:lnTo>
                  <a:lnTo>
                    <a:pt x="79" y="211"/>
                  </a:lnTo>
                  <a:lnTo>
                    <a:pt x="65" y="215"/>
                  </a:lnTo>
                  <a:lnTo>
                    <a:pt x="53" y="220"/>
                  </a:lnTo>
                  <a:lnTo>
                    <a:pt x="38" y="225"/>
                  </a:lnTo>
                  <a:lnTo>
                    <a:pt x="24" y="230"/>
                  </a:lnTo>
                  <a:lnTo>
                    <a:pt x="12" y="232"/>
                  </a:lnTo>
                  <a:lnTo>
                    <a:pt x="2" y="240"/>
                  </a:lnTo>
                  <a:lnTo>
                    <a:pt x="0" y="244"/>
                  </a:lnTo>
                  <a:lnTo>
                    <a:pt x="2" y="249"/>
                  </a:lnTo>
                  <a:lnTo>
                    <a:pt x="12" y="254"/>
                  </a:lnTo>
                  <a:lnTo>
                    <a:pt x="21" y="259"/>
                  </a:lnTo>
                  <a:lnTo>
                    <a:pt x="31" y="264"/>
                  </a:lnTo>
                  <a:lnTo>
                    <a:pt x="31" y="271"/>
                  </a:lnTo>
                  <a:lnTo>
                    <a:pt x="26" y="281"/>
                  </a:lnTo>
                  <a:lnTo>
                    <a:pt x="26" y="288"/>
                  </a:lnTo>
                  <a:lnTo>
                    <a:pt x="29" y="295"/>
                  </a:lnTo>
                  <a:lnTo>
                    <a:pt x="33" y="307"/>
                  </a:lnTo>
                  <a:lnTo>
                    <a:pt x="36" y="317"/>
                  </a:lnTo>
                  <a:lnTo>
                    <a:pt x="38" y="324"/>
                  </a:lnTo>
                  <a:lnTo>
                    <a:pt x="43" y="327"/>
                  </a:lnTo>
                  <a:lnTo>
                    <a:pt x="50" y="322"/>
                  </a:lnTo>
                  <a:lnTo>
                    <a:pt x="60" y="317"/>
                  </a:lnTo>
                  <a:lnTo>
                    <a:pt x="70" y="315"/>
                  </a:lnTo>
                  <a:lnTo>
                    <a:pt x="77" y="312"/>
                  </a:lnTo>
                  <a:lnTo>
                    <a:pt x="87" y="315"/>
                  </a:lnTo>
                  <a:lnTo>
                    <a:pt x="99" y="317"/>
                  </a:lnTo>
                  <a:lnTo>
                    <a:pt x="111" y="315"/>
                  </a:lnTo>
                  <a:lnTo>
                    <a:pt x="125" y="315"/>
                  </a:lnTo>
                  <a:lnTo>
                    <a:pt x="135" y="315"/>
                  </a:lnTo>
                  <a:lnTo>
                    <a:pt x="137" y="319"/>
                  </a:lnTo>
                  <a:lnTo>
                    <a:pt x="135" y="327"/>
                  </a:lnTo>
                  <a:lnTo>
                    <a:pt x="133" y="336"/>
                  </a:lnTo>
                  <a:lnTo>
                    <a:pt x="135" y="344"/>
                  </a:lnTo>
                  <a:lnTo>
                    <a:pt x="140" y="351"/>
                  </a:lnTo>
                  <a:lnTo>
                    <a:pt x="137" y="360"/>
                  </a:lnTo>
                  <a:lnTo>
                    <a:pt x="133" y="368"/>
                  </a:lnTo>
                  <a:lnTo>
                    <a:pt x="125" y="370"/>
                  </a:lnTo>
                  <a:lnTo>
                    <a:pt x="116" y="368"/>
                  </a:lnTo>
                  <a:lnTo>
                    <a:pt x="106" y="365"/>
                  </a:lnTo>
                  <a:lnTo>
                    <a:pt x="96" y="363"/>
                  </a:lnTo>
                  <a:lnTo>
                    <a:pt x="94" y="370"/>
                  </a:lnTo>
                  <a:lnTo>
                    <a:pt x="89" y="377"/>
                  </a:lnTo>
                  <a:lnTo>
                    <a:pt x="82" y="380"/>
                  </a:lnTo>
                  <a:lnTo>
                    <a:pt x="72" y="377"/>
                  </a:lnTo>
                  <a:lnTo>
                    <a:pt x="67" y="375"/>
                  </a:lnTo>
                  <a:lnTo>
                    <a:pt x="65" y="373"/>
                  </a:lnTo>
                  <a:lnTo>
                    <a:pt x="60" y="375"/>
                  </a:lnTo>
                  <a:lnTo>
                    <a:pt x="50" y="380"/>
                  </a:lnTo>
                  <a:lnTo>
                    <a:pt x="46" y="387"/>
                  </a:lnTo>
                  <a:lnTo>
                    <a:pt x="46" y="392"/>
                  </a:lnTo>
                  <a:lnTo>
                    <a:pt x="46" y="399"/>
                  </a:lnTo>
                  <a:lnTo>
                    <a:pt x="33" y="409"/>
                  </a:lnTo>
                  <a:lnTo>
                    <a:pt x="19" y="418"/>
                  </a:lnTo>
                  <a:lnTo>
                    <a:pt x="14" y="423"/>
                  </a:lnTo>
                  <a:lnTo>
                    <a:pt x="14" y="428"/>
                  </a:lnTo>
                  <a:lnTo>
                    <a:pt x="12" y="435"/>
                  </a:lnTo>
                  <a:lnTo>
                    <a:pt x="9" y="445"/>
                  </a:lnTo>
                  <a:lnTo>
                    <a:pt x="9" y="455"/>
                  </a:lnTo>
                  <a:lnTo>
                    <a:pt x="12" y="467"/>
                  </a:lnTo>
                  <a:lnTo>
                    <a:pt x="17" y="474"/>
                  </a:lnTo>
                  <a:lnTo>
                    <a:pt x="21" y="481"/>
                  </a:lnTo>
                  <a:lnTo>
                    <a:pt x="24" y="491"/>
                  </a:lnTo>
                  <a:lnTo>
                    <a:pt x="24" y="498"/>
                  </a:lnTo>
                  <a:lnTo>
                    <a:pt x="24" y="501"/>
                  </a:lnTo>
                  <a:lnTo>
                    <a:pt x="31" y="525"/>
                  </a:lnTo>
                  <a:lnTo>
                    <a:pt x="31" y="527"/>
                  </a:lnTo>
                  <a:lnTo>
                    <a:pt x="33" y="534"/>
                  </a:lnTo>
                  <a:lnTo>
                    <a:pt x="38" y="539"/>
                  </a:lnTo>
                  <a:lnTo>
                    <a:pt x="46" y="544"/>
                  </a:lnTo>
                  <a:lnTo>
                    <a:pt x="60" y="547"/>
                  </a:lnTo>
                  <a:lnTo>
                    <a:pt x="75" y="547"/>
                  </a:lnTo>
                  <a:lnTo>
                    <a:pt x="87" y="547"/>
                  </a:lnTo>
                  <a:lnTo>
                    <a:pt x="91" y="547"/>
                  </a:lnTo>
                  <a:lnTo>
                    <a:pt x="91" y="554"/>
                  </a:lnTo>
                  <a:lnTo>
                    <a:pt x="89" y="571"/>
                  </a:lnTo>
                  <a:lnTo>
                    <a:pt x="91" y="588"/>
                  </a:lnTo>
                  <a:lnTo>
                    <a:pt x="94" y="602"/>
                  </a:lnTo>
                  <a:lnTo>
                    <a:pt x="104" y="605"/>
                  </a:lnTo>
                  <a:lnTo>
                    <a:pt x="113" y="602"/>
                  </a:lnTo>
                  <a:lnTo>
                    <a:pt x="125" y="597"/>
                  </a:lnTo>
                  <a:lnTo>
                    <a:pt x="135" y="600"/>
                  </a:lnTo>
                  <a:lnTo>
                    <a:pt x="145" y="609"/>
                  </a:lnTo>
                  <a:lnTo>
                    <a:pt x="154" y="617"/>
                  </a:lnTo>
                  <a:lnTo>
                    <a:pt x="164" y="626"/>
                  </a:lnTo>
                  <a:lnTo>
                    <a:pt x="166" y="629"/>
                  </a:lnTo>
                  <a:lnTo>
                    <a:pt x="166" y="624"/>
                  </a:lnTo>
                  <a:lnTo>
                    <a:pt x="169" y="617"/>
                  </a:lnTo>
                  <a:lnTo>
                    <a:pt x="174" y="609"/>
                  </a:lnTo>
                  <a:lnTo>
                    <a:pt x="181" y="609"/>
                  </a:lnTo>
                  <a:lnTo>
                    <a:pt x="193" y="609"/>
                  </a:lnTo>
                  <a:lnTo>
                    <a:pt x="203" y="607"/>
                  </a:lnTo>
                  <a:lnTo>
                    <a:pt x="210" y="607"/>
                  </a:lnTo>
                  <a:lnTo>
                    <a:pt x="210" y="612"/>
                  </a:lnTo>
                  <a:lnTo>
                    <a:pt x="205" y="624"/>
                  </a:lnTo>
                  <a:lnTo>
                    <a:pt x="203" y="641"/>
                  </a:lnTo>
                  <a:lnTo>
                    <a:pt x="198" y="660"/>
                  </a:lnTo>
                  <a:lnTo>
                    <a:pt x="188" y="677"/>
                  </a:lnTo>
                  <a:lnTo>
                    <a:pt x="176" y="691"/>
                  </a:lnTo>
                  <a:lnTo>
                    <a:pt x="169" y="704"/>
                  </a:lnTo>
                  <a:lnTo>
                    <a:pt x="164" y="713"/>
                  </a:lnTo>
                  <a:lnTo>
                    <a:pt x="157" y="718"/>
                  </a:lnTo>
                  <a:lnTo>
                    <a:pt x="147" y="718"/>
                  </a:lnTo>
                  <a:lnTo>
                    <a:pt x="135" y="718"/>
                  </a:lnTo>
                  <a:lnTo>
                    <a:pt x="123" y="723"/>
                  </a:lnTo>
                  <a:lnTo>
                    <a:pt x="116" y="728"/>
                  </a:lnTo>
                  <a:lnTo>
                    <a:pt x="116" y="735"/>
                  </a:lnTo>
                  <a:lnTo>
                    <a:pt x="120" y="742"/>
                  </a:lnTo>
                  <a:lnTo>
                    <a:pt x="128" y="747"/>
                  </a:lnTo>
                  <a:lnTo>
                    <a:pt x="135" y="747"/>
                  </a:lnTo>
                  <a:lnTo>
                    <a:pt x="142" y="745"/>
                  </a:lnTo>
                  <a:lnTo>
                    <a:pt x="152" y="740"/>
                  </a:lnTo>
                  <a:lnTo>
                    <a:pt x="162" y="733"/>
                  </a:lnTo>
                  <a:lnTo>
                    <a:pt x="176" y="728"/>
                  </a:lnTo>
                  <a:lnTo>
                    <a:pt x="188" y="720"/>
                  </a:lnTo>
                  <a:lnTo>
                    <a:pt x="198" y="711"/>
                  </a:lnTo>
                  <a:lnTo>
                    <a:pt x="205" y="704"/>
                  </a:lnTo>
                  <a:lnTo>
                    <a:pt x="212" y="699"/>
                  </a:lnTo>
                  <a:lnTo>
                    <a:pt x="222" y="699"/>
                  </a:lnTo>
                  <a:lnTo>
                    <a:pt x="229" y="701"/>
                  </a:lnTo>
                  <a:lnTo>
                    <a:pt x="236" y="699"/>
                  </a:lnTo>
                  <a:lnTo>
                    <a:pt x="241" y="691"/>
                  </a:lnTo>
                  <a:lnTo>
                    <a:pt x="244" y="682"/>
                  </a:lnTo>
                  <a:lnTo>
                    <a:pt x="246" y="672"/>
                  </a:lnTo>
                  <a:lnTo>
                    <a:pt x="249" y="667"/>
                  </a:lnTo>
                  <a:lnTo>
                    <a:pt x="253" y="662"/>
                  </a:lnTo>
                  <a:lnTo>
                    <a:pt x="263" y="655"/>
                  </a:lnTo>
                  <a:lnTo>
                    <a:pt x="275" y="648"/>
                  </a:lnTo>
                  <a:lnTo>
                    <a:pt x="285" y="643"/>
                  </a:lnTo>
                  <a:lnTo>
                    <a:pt x="290" y="641"/>
                  </a:lnTo>
                  <a:lnTo>
                    <a:pt x="290" y="638"/>
                  </a:lnTo>
                  <a:lnTo>
                    <a:pt x="287" y="633"/>
                  </a:lnTo>
                  <a:lnTo>
                    <a:pt x="290" y="629"/>
                  </a:lnTo>
                  <a:lnTo>
                    <a:pt x="297" y="624"/>
                  </a:lnTo>
                  <a:lnTo>
                    <a:pt x="304" y="621"/>
                  </a:lnTo>
                  <a:lnTo>
                    <a:pt x="311" y="617"/>
                  </a:lnTo>
                  <a:lnTo>
                    <a:pt x="314" y="609"/>
                  </a:lnTo>
                  <a:lnTo>
                    <a:pt x="311" y="602"/>
                  </a:lnTo>
                  <a:lnTo>
                    <a:pt x="307" y="595"/>
                  </a:lnTo>
                  <a:lnTo>
                    <a:pt x="299" y="590"/>
                  </a:lnTo>
                  <a:lnTo>
                    <a:pt x="299" y="583"/>
                  </a:lnTo>
                  <a:lnTo>
                    <a:pt x="302" y="576"/>
                  </a:lnTo>
                  <a:lnTo>
                    <a:pt x="307" y="568"/>
                  </a:lnTo>
                  <a:lnTo>
                    <a:pt x="311" y="563"/>
                  </a:lnTo>
                  <a:lnTo>
                    <a:pt x="316" y="556"/>
                  </a:lnTo>
                  <a:lnTo>
                    <a:pt x="323" y="542"/>
                  </a:lnTo>
                  <a:lnTo>
                    <a:pt x="333" y="522"/>
                  </a:lnTo>
                  <a:lnTo>
                    <a:pt x="345" y="505"/>
                  </a:lnTo>
                  <a:lnTo>
                    <a:pt x="355" y="493"/>
                  </a:lnTo>
                  <a:lnTo>
                    <a:pt x="367" y="491"/>
                  </a:lnTo>
                  <a:lnTo>
                    <a:pt x="372" y="496"/>
                  </a:lnTo>
                  <a:lnTo>
                    <a:pt x="369" y="503"/>
                  </a:lnTo>
                  <a:lnTo>
                    <a:pt x="365" y="510"/>
                  </a:lnTo>
                  <a:lnTo>
                    <a:pt x="357" y="520"/>
                  </a:lnTo>
                  <a:lnTo>
                    <a:pt x="352" y="532"/>
                  </a:lnTo>
                  <a:lnTo>
                    <a:pt x="350" y="547"/>
                  </a:lnTo>
                  <a:lnTo>
                    <a:pt x="348" y="561"/>
                  </a:lnTo>
                  <a:lnTo>
                    <a:pt x="345" y="566"/>
                  </a:lnTo>
                  <a:lnTo>
                    <a:pt x="343" y="571"/>
                  </a:lnTo>
                  <a:lnTo>
                    <a:pt x="343" y="580"/>
                  </a:lnTo>
                  <a:lnTo>
                    <a:pt x="345" y="588"/>
                  </a:lnTo>
                  <a:lnTo>
                    <a:pt x="352" y="588"/>
                  </a:lnTo>
                  <a:lnTo>
                    <a:pt x="362" y="580"/>
                  </a:lnTo>
                  <a:lnTo>
                    <a:pt x="374" y="573"/>
                  </a:lnTo>
                  <a:lnTo>
                    <a:pt x="384" y="566"/>
                  </a:lnTo>
                  <a:lnTo>
                    <a:pt x="391" y="559"/>
                  </a:lnTo>
                  <a:lnTo>
                    <a:pt x="396" y="554"/>
                  </a:lnTo>
                  <a:lnTo>
                    <a:pt x="396" y="551"/>
                  </a:lnTo>
                  <a:lnTo>
                    <a:pt x="401" y="547"/>
                  </a:lnTo>
                  <a:lnTo>
                    <a:pt x="408" y="547"/>
                  </a:lnTo>
                  <a:lnTo>
                    <a:pt x="418" y="544"/>
                  </a:lnTo>
                  <a:lnTo>
                    <a:pt x="427" y="534"/>
                  </a:lnTo>
                  <a:lnTo>
                    <a:pt x="432" y="527"/>
                  </a:lnTo>
                  <a:lnTo>
                    <a:pt x="435" y="525"/>
                  </a:lnTo>
                  <a:lnTo>
                    <a:pt x="432" y="522"/>
                  </a:lnTo>
                  <a:lnTo>
                    <a:pt x="427" y="515"/>
                  </a:lnTo>
                  <a:lnTo>
                    <a:pt x="427" y="508"/>
                  </a:lnTo>
                  <a:lnTo>
                    <a:pt x="435" y="501"/>
                  </a:lnTo>
                  <a:lnTo>
                    <a:pt x="447" y="498"/>
                  </a:lnTo>
                  <a:lnTo>
                    <a:pt x="459" y="498"/>
                  </a:lnTo>
                  <a:lnTo>
                    <a:pt x="468" y="501"/>
                  </a:lnTo>
                  <a:lnTo>
                    <a:pt x="476" y="503"/>
                  </a:lnTo>
                  <a:lnTo>
                    <a:pt x="483" y="508"/>
                  </a:lnTo>
                  <a:lnTo>
                    <a:pt x="493" y="510"/>
                  </a:lnTo>
                  <a:lnTo>
                    <a:pt x="507" y="515"/>
                  </a:lnTo>
                  <a:lnTo>
                    <a:pt x="524" y="520"/>
                  </a:lnTo>
                  <a:lnTo>
                    <a:pt x="539" y="522"/>
                  </a:lnTo>
                  <a:lnTo>
                    <a:pt x="546" y="522"/>
                  </a:lnTo>
                  <a:lnTo>
                    <a:pt x="551" y="520"/>
                  </a:lnTo>
                  <a:lnTo>
                    <a:pt x="558" y="520"/>
                  </a:lnTo>
                  <a:lnTo>
                    <a:pt x="568" y="520"/>
                  </a:lnTo>
                  <a:lnTo>
                    <a:pt x="577" y="522"/>
                  </a:lnTo>
                  <a:lnTo>
                    <a:pt x="587" y="525"/>
                  </a:lnTo>
                  <a:lnTo>
                    <a:pt x="604" y="525"/>
                  </a:lnTo>
                  <a:lnTo>
                    <a:pt x="621" y="525"/>
                  </a:lnTo>
                  <a:lnTo>
                    <a:pt x="633" y="525"/>
                  </a:lnTo>
                  <a:lnTo>
                    <a:pt x="643" y="527"/>
                  </a:lnTo>
                  <a:lnTo>
                    <a:pt x="652" y="534"/>
                  </a:lnTo>
                  <a:lnTo>
                    <a:pt x="664" y="542"/>
                  </a:lnTo>
                  <a:lnTo>
                    <a:pt x="676" y="544"/>
                  </a:lnTo>
                  <a:lnTo>
                    <a:pt x="686" y="547"/>
                  </a:lnTo>
                  <a:lnTo>
                    <a:pt x="688" y="547"/>
                  </a:lnTo>
                  <a:lnTo>
                    <a:pt x="691" y="549"/>
                  </a:lnTo>
                  <a:lnTo>
                    <a:pt x="693" y="551"/>
                  </a:lnTo>
                  <a:lnTo>
                    <a:pt x="701" y="559"/>
                  </a:lnTo>
                  <a:lnTo>
                    <a:pt x="710" y="563"/>
                  </a:lnTo>
                  <a:lnTo>
                    <a:pt x="722" y="566"/>
                  </a:lnTo>
                  <a:lnTo>
                    <a:pt x="732" y="568"/>
                  </a:lnTo>
                  <a:lnTo>
                    <a:pt x="739" y="568"/>
                  </a:lnTo>
                  <a:lnTo>
                    <a:pt x="744" y="563"/>
                  </a:lnTo>
                  <a:lnTo>
                    <a:pt x="746" y="556"/>
                  </a:lnTo>
                  <a:lnTo>
                    <a:pt x="749" y="549"/>
                  </a:lnTo>
                  <a:lnTo>
                    <a:pt x="754" y="549"/>
                  </a:lnTo>
                  <a:lnTo>
                    <a:pt x="766" y="551"/>
                  </a:lnTo>
                  <a:lnTo>
                    <a:pt x="780" y="556"/>
                  </a:lnTo>
                  <a:lnTo>
                    <a:pt x="792" y="559"/>
                  </a:lnTo>
                  <a:lnTo>
                    <a:pt x="804" y="563"/>
                  </a:lnTo>
                  <a:lnTo>
                    <a:pt x="814" y="573"/>
                  </a:lnTo>
                  <a:lnTo>
                    <a:pt x="824" y="585"/>
                  </a:lnTo>
                  <a:lnTo>
                    <a:pt x="833" y="595"/>
                  </a:lnTo>
                  <a:lnTo>
                    <a:pt x="841" y="600"/>
                  </a:lnTo>
                  <a:lnTo>
                    <a:pt x="843" y="602"/>
                  </a:lnTo>
                  <a:lnTo>
                    <a:pt x="865" y="624"/>
                  </a:lnTo>
                  <a:lnTo>
                    <a:pt x="877" y="636"/>
                  </a:lnTo>
                  <a:lnTo>
                    <a:pt x="879" y="636"/>
                  </a:lnTo>
                  <a:lnTo>
                    <a:pt x="884" y="636"/>
                  </a:lnTo>
                  <a:lnTo>
                    <a:pt x="889" y="638"/>
                  </a:lnTo>
                  <a:lnTo>
                    <a:pt x="896" y="643"/>
                  </a:lnTo>
                  <a:lnTo>
                    <a:pt x="906" y="653"/>
                  </a:lnTo>
                  <a:lnTo>
                    <a:pt x="918" y="665"/>
                  </a:lnTo>
                  <a:lnTo>
                    <a:pt x="925" y="675"/>
                  </a:lnTo>
                  <a:lnTo>
                    <a:pt x="930" y="67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81"/>
            <p:cNvSpPr>
              <a:spLocks/>
            </p:cNvSpPr>
            <p:nvPr/>
          </p:nvSpPr>
          <p:spPr bwMode="auto">
            <a:xfrm>
              <a:off x="1228" y="991"/>
              <a:ext cx="152" cy="109"/>
            </a:xfrm>
            <a:custGeom>
              <a:avLst/>
              <a:gdLst>
                <a:gd name="T0" fmla="*/ 152 w 152"/>
                <a:gd name="T1" fmla="*/ 109 h 109"/>
                <a:gd name="T2" fmla="*/ 152 w 152"/>
                <a:gd name="T3" fmla="*/ 107 h 109"/>
                <a:gd name="T4" fmla="*/ 150 w 152"/>
                <a:gd name="T5" fmla="*/ 104 h 109"/>
                <a:gd name="T6" fmla="*/ 148 w 152"/>
                <a:gd name="T7" fmla="*/ 97 h 109"/>
                <a:gd name="T8" fmla="*/ 140 w 152"/>
                <a:gd name="T9" fmla="*/ 90 h 109"/>
                <a:gd name="T10" fmla="*/ 133 w 152"/>
                <a:gd name="T11" fmla="*/ 82 h 109"/>
                <a:gd name="T12" fmla="*/ 131 w 152"/>
                <a:gd name="T13" fmla="*/ 78 h 109"/>
                <a:gd name="T14" fmla="*/ 126 w 152"/>
                <a:gd name="T15" fmla="*/ 73 h 109"/>
                <a:gd name="T16" fmla="*/ 116 w 152"/>
                <a:gd name="T17" fmla="*/ 73 h 109"/>
                <a:gd name="T18" fmla="*/ 109 w 152"/>
                <a:gd name="T19" fmla="*/ 75 h 109"/>
                <a:gd name="T20" fmla="*/ 102 w 152"/>
                <a:gd name="T21" fmla="*/ 80 h 109"/>
                <a:gd name="T22" fmla="*/ 97 w 152"/>
                <a:gd name="T23" fmla="*/ 80 h 109"/>
                <a:gd name="T24" fmla="*/ 85 w 152"/>
                <a:gd name="T25" fmla="*/ 73 h 109"/>
                <a:gd name="T26" fmla="*/ 75 w 152"/>
                <a:gd name="T27" fmla="*/ 63 h 109"/>
                <a:gd name="T28" fmla="*/ 68 w 152"/>
                <a:gd name="T29" fmla="*/ 63 h 109"/>
                <a:gd name="T30" fmla="*/ 65 w 152"/>
                <a:gd name="T31" fmla="*/ 61 h 109"/>
                <a:gd name="T32" fmla="*/ 68 w 152"/>
                <a:gd name="T33" fmla="*/ 53 h 109"/>
                <a:gd name="T34" fmla="*/ 68 w 152"/>
                <a:gd name="T35" fmla="*/ 44 h 109"/>
                <a:gd name="T36" fmla="*/ 65 w 152"/>
                <a:gd name="T37" fmla="*/ 39 h 109"/>
                <a:gd name="T38" fmla="*/ 61 w 152"/>
                <a:gd name="T39" fmla="*/ 37 h 109"/>
                <a:gd name="T40" fmla="*/ 56 w 152"/>
                <a:gd name="T41" fmla="*/ 32 h 109"/>
                <a:gd name="T42" fmla="*/ 51 w 152"/>
                <a:gd name="T43" fmla="*/ 27 h 109"/>
                <a:gd name="T44" fmla="*/ 51 w 152"/>
                <a:gd name="T45" fmla="*/ 24 h 109"/>
                <a:gd name="T46" fmla="*/ 51 w 152"/>
                <a:gd name="T47" fmla="*/ 20 h 109"/>
                <a:gd name="T48" fmla="*/ 46 w 152"/>
                <a:gd name="T49" fmla="*/ 17 h 109"/>
                <a:gd name="T50" fmla="*/ 41 w 152"/>
                <a:gd name="T51" fmla="*/ 10 h 109"/>
                <a:gd name="T52" fmla="*/ 36 w 152"/>
                <a:gd name="T53" fmla="*/ 5 h 109"/>
                <a:gd name="T54" fmla="*/ 29 w 152"/>
                <a:gd name="T55" fmla="*/ 0 h 109"/>
                <a:gd name="T56" fmla="*/ 17 w 152"/>
                <a:gd name="T57" fmla="*/ 0 h 109"/>
                <a:gd name="T58" fmla="*/ 7 w 152"/>
                <a:gd name="T59" fmla="*/ 5 h 109"/>
                <a:gd name="T60" fmla="*/ 0 w 152"/>
                <a:gd name="T61" fmla="*/ 8 h 109"/>
                <a:gd name="T62" fmla="*/ 0 w 152"/>
                <a:gd name="T63" fmla="*/ 12 h 109"/>
                <a:gd name="T64" fmla="*/ 7 w 152"/>
                <a:gd name="T65" fmla="*/ 20 h 109"/>
                <a:gd name="T66" fmla="*/ 22 w 152"/>
                <a:gd name="T67" fmla="*/ 27 h 109"/>
                <a:gd name="T68" fmla="*/ 36 w 152"/>
                <a:gd name="T69" fmla="*/ 32 h 109"/>
                <a:gd name="T70" fmla="*/ 46 w 152"/>
                <a:gd name="T71" fmla="*/ 39 h 109"/>
                <a:gd name="T72" fmla="*/ 51 w 152"/>
                <a:gd name="T73" fmla="*/ 46 h 109"/>
                <a:gd name="T74" fmla="*/ 51 w 152"/>
                <a:gd name="T75" fmla="*/ 56 h 109"/>
                <a:gd name="T76" fmla="*/ 56 w 152"/>
                <a:gd name="T77" fmla="*/ 63 h 109"/>
                <a:gd name="T78" fmla="*/ 61 w 152"/>
                <a:gd name="T79" fmla="*/ 68 h 109"/>
                <a:gd name="T80" fmla="*/ 68 w 152"/>
                <a:gd name="T81" fmla="*/ 75 h 109"/>
                <a:gd name="T82" fmla="*/ 78 w 152"/>
                <a:gd name="T83" fmla="*/ 82 h 109"/>
                <a:gd name="T84" fmla="*/ 87 w 152"/>
                <a:gd name="T85" fmla="*/ 87 h 109"/>
                <a:gd name="T86" fmla="*/ 99 w 152"/>
                <a:gd name="T87" fmla="*/ 92 h 109"/>
                <a:gd name="T88" fmla="*/ 107 w 152"/>
                <a:gd name="T89" fmla="*/ 94 h 109"/>
                <a:gd name="T90" fmla="*/ 114 w 152"/>
                <a:gd name="T91" fmla="*/ 94 h 109"/>
                <a:gd name="T92" fmla="*/ 116 w 152"/>
                <a:gd name="T93" fmla="*/ 92 h 109"/>
                <a:gd name="T94" fmla="*/ 121 w 152"/>
                <a:gd name="T95" fmla="*/ 94 h 109"/>
                <a:gd name="T96" fmla="*/ 126 w 152"/>
                <a:gd name="T97" fmla="*/ 99 h 109"/>
                <a:gd name="T98" fmla="*/ 133 w 152"/>
                <a:gd name="T99" fmla="*/ 104 h 109"/>
                <a:gd name="T100" fmla="*/ 143 w 152"/>
                <a:gd name="T101" fmla="*/ 107 h 109"/>
                <a:gd name="T102" fmla="*/ 150 w 152"/>
                <a:gd name="T103" fmla="*/ 109 h 109"/>
                <a:gd name="T104" fmla="*/ 152 w 152"/>
                <a:gd name="T105" fmla="*/ 109 h 10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2"/>
                <a:gd name="T160" fmla="*/ 0 h 109"/>
                <a:gd name="T161" fmla="*/ 152 w 152"/>
                <a:gd name="T162" fmla="*/ 109 h 10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2" h="109">
                  <a:moveTo>
                    <a:pt x="152" y="109"/>
                  </a:moveTo>
                  <a:lnTo>
                    <a:pt x="152" y="107"/>
                  </a:lnTo>
                  <a:lnTo>
                    <a:pt x="150" y="104"/>
                  </a:lnTo>
                  <a:lnTo>
                    <a:pt x="148" y="97"/>
                  </a:lnTo>
                  <a:lnTo>
                    <a:pt x="140" y="90"/>
                  </a:lnTo>
                  <a:lnTo>
                    <a:pt x="133" y="82"/>
                  </a:lnTo>
                  <a:lnTo>
                    <a:pt x="131" y="78"/>
                  </a:lnTo>
                  <a:lnTo>
                    <a:pt x="126" y="73"/>
                  </a:lnTo>
                  <a:lnTo>
                    <a:pt x="116" y="73"/>
                  </a:lnTo>
                  <a:lnTo>
                    <a:pt x="109" y="75"/>
                  </a:lnTo>
                  <a:lnTo>
                    <a:pt x="102" y="80"/>
                  </a:lnTo>
                  <a:lnTo>
                    <a:pt x="97" y="80"/>
                  </a:lnTo>
                  <a:lnTo>
                    <a:pt x="85" y="73"/>
                  </a:lnTo>
                  <a:lnTo>
                    <a:pt x="75" y="63"/>
                  </a:lnTo>
                  <a:lnTo>
                    <a:pt x="68" y="63"/>
                  </a:lnTo>
                  <a:lnTo>
                    <a:pt x="65" y="61"/>
                  </a:lnTo>
                  <a:lnTo>
                    <a:pt x="68" y="53"/>
                  </a:lnTo>
                  <a:lnTo>
                    <a:pt x="68" y="44"/>
                  </a:lnTo>
                  <a:lnTo>
                    <a:pt x="65" y="39"/>
                  </a:lnTo>
                  <a:lnTo>
                    <a:pt x="61" y="37"/>
                  </a:lnTo>
                  <a:lnTo>
                    <a:pt x="56" y="32"/>
                  </a:lnTo>
                  <a:lnTo>
                    <a:pt x="51" y="27"/>
                  </a:lnTo>
                  <a:lnTo>
                    <a:pt x="51" y="24"/>
                  </a:lnTo>
                  <a:lnTo>
                    <a:pt x="51" y="20"/>
                  </a:lnTo>
                  <a:lnTo>
                    <a:pt x="46" y="17"/>
                  </a:lnTo>
                  <a:lnTo>
                    <a:pt x="41" y="10"/>
                  </a:lnTo>
                  <a:lnTo>
                    <a:pt x="36" y="5"/>
                  </a:lnTo>
                  <a:lnTo>
                    <a:pt x="29" y="0"/>
                  </a:lnTo>
                  <a:lnTo>
                    <a:pt x="17" y="0"/>
                  </a:lnTo>
                  <a:lnTo>
                    <a:pt x="7" y="5"/>
                  </a:lnTo>
                  <a:lnTo>
                    <a:pt x="0" y="8"/>
                  </a:lnTo>
                  <a:lnTo>
                    <a:pt x="0" y="12"/>
                  </a:lnTo>
                  <a:lnTo>
                    <a:pt x="7" y="20"/>
                  </a:lnTo>
                  <a:lnTo>
                    <a:pt x="22" y="27"/>
                  </a:lnTo>
                  <a:lnTo>
                    <a:pt x="36" y="32"/>
                  </a:lnTo>
                  <a:lnTo>
                    <a:pt x="46" y="39"/>
                  </a:lnTo>
                  <a:lnTo>
                    <a:pt x="51" y="46"/>
                  </a:lnTo>
                  <a:lnTo>
                    <a:pt x="51" y="56"/>
                  </a:lnTo>
                  <a:lnTo>
                    <a:pt x="56" y="63"/>
                  </a:lnTo>
                  <a:lnTo>
                    <a:pt x="61" y="68"/>
                  </a:lnTo>
                  <a:lnTo>
                    <a:pt x="68" y="75"/>
                  </a:lnTo>
                  <a:lnTo>
                    <a:pt x="78" y="82"/>
                  </a:lnTo>
                  <a:lnTo>
                    <a:pt x="87" y="87"/>
                  </a:lnTo>
                  <a:lnTo>
                    <a:pt x="99" y="92"/>
                  </a:lnTo>
                  <a:lnTo>
                    <a:pt x="107" y="94"/>
                  </a:lnTo>
                  <a:lnTo>
                    <a:pt x="114" y="94"/>
                  </a:lnTo>
                  <a:lnTo>
                    <a:pt x="116" y="92"/>
                  </a:lnTo>
                  <a:lnTo>
                    <a:pt x="121" y="94"/>
                  </a:lnTo>
                  <a:lnTo>
                    <a:pt x="126" y="99"/>
                  </a:lnTo>
                  <a:lnTo>
                    <a:pt x="133" y="104"/>
                  </a:lnTo>
                  <a:lnTo>
                    <a:pt x="143" y="107"/>
                  </a:lnTo>
                  <a:lnTo>
                    <a:pt x="150" y="109"/>
                  </a:lnTo>
                  <a:lnTo>
                    <a:pt x="152" y="10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Freeform 82"/>
            <p:cNvSpPr>
              <a:spLocks/>
            </p:cNvSpPr>
            <p:nvPr/>
          </p:nvSpPr>
          <p:spPr bwMode="auto">
            <a:xfrm>
              <a:off x="1313" y="1025"/>
              <a:ext cx="22" cy="19"/>
            </a:xfrm>
            <a:custGeom>
              <a:avLst/>
              <a:gdLst>
                <a:gd name="T0" fmla="*/ 22 w 22"/>
                <a:gd name="T1" fmla="*/ 19 h 19"/>
                <a:gd name="T2" fmla="*/ 22 w 22"/>
                <a:gd name="T3" fmla="*/ 17 h 19"/>
                <a:gd name="T4" fmla="*/ 19 w 22"/>
                <a:gd name="T5" fmla="*/ 10 h 19"/>
                <a:gd name="T6" fmla="*/ 14 w 22"/>
                <a:gd name="T7" fmla="*/ 3 h 19"/>
                <a:gd name="T8" fmla="*/ 7 w 22"/>
                <a:gd name="T9" fmla="*/ 0 h 19"/>
                <a:gd name="T10" fmla="*/ 2 w 22"/>
                <a:gd name="T11" fmla="*/ 0 h 19"/>
                <a:gd name="T12" fmla="*/ 0 w 22"/>
                <a:gd name="T13" fmla="*/ 3 h 19"/>
                <a:gd name="T14" fmla="*/ 2 w 22"/>
                <a:gd name="T15" fmla="*/ 7 h 19"/>
                <a:gd name="T16" fmla="*/ 7 w 22"/>
                <a:gd name="T17" fmla="*/ 12 h 19"/>
                <a:gd name="T18" fmla="*/ 12 w 22"/>
                <a:gd name="T19" fmla="*/ 17 h 19"/>
                <a:gd name="T20" fmla="*/ 17 w 22"/>
                <a:gd name="T21" fmla="*/ 19 h 19"/>
                <a:gd name="T22" fmla="*/ 19 w 22"/>
                <a:gd name="T23" fmla="*/ 19 h 19"/>
                <a:gd name="T24" fmla="*/ 22 w 22"/>
                <a:gd name="T25" fmla="*/ 19 h 1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2"/>
                <a:gd name="T40" fmla="*/ 0 h 19"/>
                <a:gd name="T41" fmla="*/ 22 w 22"/>
                <a:gd name="T42" fmla="*/ 19 h 1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2" h="19">
                  <a:moveTo>
                    <a:pt x="22" y="19"/>
                  </a:moveTo>
                  <a:lnTo>
                    <a:pt x="22" y="17"/>
                  </a:lnTo>
                  <a:lnTo>
                    <a:pt x="19" y="10"/>
                  </a:lnTo>
                  <a:lnTo>
                    <a:pt x="14" y="3"/>
                  </a:lnTo>
                  <a:lnTo>
                    <a:pt x="7" y="0"/>
                  </a:lnTo>
                  <a:lnTo>
                    <a:pt x="2" y="0"/>
                  </a:lnTo>
                  <a:lnTo>
                    <a:pt x="0" y="3"/>
                  </a:lnTo>
                  <a:lnTo>
                    <a:pt x="2" y="7"/>
                  </a:lnTo>
                  <a:lnTo>
                    <a:pt x="7" y="12"/>
                  </a:lnTo>
                  <a:lnTo>
                    <a:pt x="12" y="17"/>
                  </a:lnTo>
                  <a:lnTo>
                    <a:pt x="17" y="19"/>
                  </a:lnTo>
                  <a:lnTo>
                    <a:pt x="19" y="19"/>
                  </a:lnTo>
                  <a:lnTo>
                    <a:pt x="22" y="19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Freeform 83"/>
            <p:cNvSpPr>
              <a:spLocks/>
            </p:cNvSpPr>
            <p:nvPr/>
          </p:nvSpPr>
          <p:spPr bwMode="auto">
            <a:xfrm>
              <a:off x="1267" y="979"/>
              <a:ext cx="29" cy="24"/>
            </a:xfrm>
            <a:custGeom>
              <a:avLst/>
              <a:gdLst>
                <a:gd name="T0" fmla="*/ 29 w 29"/>
                <a:gd name="T1" fmla="*/ 22 h 24"/>
                <a:gd name="T2" fmla="*/ 26 w 29"/>
                <a:gd name="T3" fmla="*/ 20 h 24"/>
                <a:gd name="T4" fmla="*/ 24 w 29"/>
                <a:gd name="T5" fmla="*/ 15 h 24"/>
                <a:gd name="T6" fmla="*/ 19 w 29"/>
                <a:gd name="T7" fmla="*/ 10 h 24"/>
                <a:gd name="T8" fmla="*/ 12 w 29"/>
                <a:gd name="T9" fmla="*/ 3 h 24"/>
                <a:gd name="T10" fmla="*/ 5 w 29"/>
                <a:gd name="T11" fmla="*/ 0 h 24"/>
                <a:gd name="T12" fmla="*/ 0 w 29"/>
                <a:gd name="T13" fmla="*/ 3 h 24"/>
                <a:gd name="T14" fmla="*/ 0 w 29"/>
                <a:gd name="T15" fmla="*/ 7 h 24"/>
                <a:gd name="T16" fmla="*/ 2 w 29"/>
                <a:gd name="T17" fmla="*/ 12 h 24"/>
                <a:gd name="T18" fmla="*/ 10 w 29"/>
                <a:gd name="T19" fmla="*/ 17 h 24"/>
                <a:gd name="T20" fmla="*/ 17 w 29"/>
                <a:gd name="T21" fmla="*/ 22 h 24"/>
                <a:gd name="T22" fmla="*/ 22 w 29"/>
                <a:gd name="T23" fmla="*/ 24 h 24"/>
                <a:gd name="T24" fmla="*/ 29 w 29"/>
                <a:gd name="T25" fmla="*/ 22 h 2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9"/>
                <a:gd name="T40" fmla="*/ 0 h 24"/>
                <a:gd name="T41" fmla="*/ 29 w 29"/>
                <a:gd name="T42" fmla="*/ 24 h 2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9" h="24">
                  <a:moveTo>
                    <a:pt x="29" y="22"/>
                  </a:moveTo>
                  <a:lnTo>
                    <a:pt x="26" y="20"/>
                  </a:lnTo>
                  <a:lnTo>
                    <a:pt x="24" y="15"/>
                  </a:lnTo>
                  <a:lnTo>
                    <a:pt x="19" y="10"/>
                  </a:lnTo>
                  <a:lnTo>
                    <a:pt x="12" y="3"/>
                  </a:lnTo>
                  <a:lnTo>
                    <a:pt x="5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2" y="12"/>
                  </a:lnTo>
                  <a:lnTo>
                    <a:pt x="10" y="17"/>
                  </a:lnTo>
                  <a:lnTo>
                    <a:pt x="17" y="22"/>
                  </a:lnTo>
                  <a:lnTo>
                    <a:pt x="22" y="24"/>
                  </a:lnTo>
                  <a:lnTo>
                    <a:pt x="29" y="22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84"/>
            <p:cNvSpPr>
              <a:spLocks/>
            </p:cNvSpPr>
            <p:nvPr/>
          </p:nvSpPr>
          <p:spPr bwMode="auto">
            <a:xfrm>
              <a:off x="537" y="1165"/>
              <a:ext cx="68" cy="27"/>
            </a:xfrm>
            <a:custGeom>
              <a:avLst/>
              <a:gdLst>
                <a:gd name="T0" fmla="*/ 68 w 68"/>
                <a:gd name="T1" fmla="*/ 15 h 27"/>
                <a:gd name="T2" fmla="*/ 39 w 68"/>
                <a:gd name="T3" fmla="*/ 0 h 27"/>
                <a:gd name="T4" fmla="*/ 7 w 68"/>
                <a:gd name="T5" fmla="*/ 20 h 27"/>
                <a:gd name="T6" fmla="*/ 5 w 68"/>
                <a:gd name="T7" fmla="*/ 20 h 27"/>
                <a:gd name="T8" fmla="*/ 2 w 68"/>
                <a:gd name="T9" fmla="*/ 22 h 27"/>
                <a:gd name="T10" fmla="*/ 0 w 68"/>
                <a:gd name="T11" fmla="*/ 27 h 27"/>
                <a:gd name="T12" fmla="*/ 10 w 68"/>
                <a:gd name="T13" fmla="*/ 27 h 27"/>
                <a:gd name="T14" fmla="*/ 27 w 68"/>
                <a:gd name="T15" fmla="*/ 24 h 27"/>
                <a:gd name="T16" fmla="*/ 46 w 68"/>
                <a:gd name="T17" fmla="*/ 20 h 27"/>
                <a:gd name="T18" fmla="*/ 60 w 68"/>
                <a:gd name="T19" fmla="*/ 17 h 27"/>
                <a:gd name="T20" fmla="*/ 68 w 68"/>
                <a:gd name="T21" fmla="*/ 15 h 2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8"/>
                <a:gd name="T34" fmla="*/ 0 h 27"/>
                <a:gd name="T35" fmla="*/ 68 w 68"/>
                <a:gd name="T36" fmla="*/ 27 h 2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8" h="27">
                  <a:moveTo>
                    <a:pt x="68" y="15"/>
                  </a:moveTo>
                  <a:lnTo>
                    <a:pt x="39" y="0"/>
                  </a:lnTo>
                  <a:lnTo>
                    <a:pt x="7" y="20"/>
                  </a:lnTo>
                  <a:lnTo>
                    <a:pt x="5" y="20"/>
                  </a:lnTo>
                  <a:lnTo>
                    <a:pt x="2" y="22"/>
                  </a:lnTo>
                  <a:lnTo>
                    <a:pt x="0" y="27"/>
                  </a:lnTo>
                  <a:lnTo>
                    <a:pt x="10" y="27"/>
                  </a:lnTo>
                  <a:lnTo>
                    <a:pt x="27" y="24"/>
                  </a:lnTo>
                  <a:lnTo>
                    <a:pt x="46" y="20"/>
                  </a:lnTo>
                  <a:lnTo>
                    <a:pt x="60" y="17"/>
                  </a:lnTo>
                  <a:lnTo>
                    <a:pt x="68" y="15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85"/>
            <p:cNvSpPr>
              <a:spLocks/>
            </p:cNvSpPr>
            <p:nvPr/>
          </p:nvSpPr>
          <p:spPr bwMode="auto">
            <a:xfrm>
              <a:off x="467" y="1197"/>
              <a:ext cx="68" cy="46"/>
            </a:xfrm>
            <a:custGeom>
              <a:avLst/>
              <a:gdLst>
                <a:gd name="T0" fmla="*/ 68 w 68"/>
                <a:gd name="T1" fmla="*/ 4 h 46"/>
                <a:gd name="T2" fmla="*/ 65 w 68"/>
                <a:gd name="T3" fmla="*/ 7 h 46"/>
                <a:gd name="T4" fmla="*/ 60 w 68"/>
                <a:gd name="T5" fmla="*/ 9 h 46"/>
                <a:gd name="T6" fmla="*/ 55 w 68"/>
                <a:gd name="T7" fmla="*/ 14 h 46"/>
                <a:gd name="T8" fmla="*/ 46 w 68"/>
                <a:gd name="T9" fmla="*/ 17 h 46"/>
                <a:gd name="T10" fmla="*/ 41 w 68"/>
                <a:gd name="T11" fmla="*/ 19 h 46"/>
                <a:gd name="T12" fmla="*/ 39 w 68"/>
                <a:gd name="T13" fmla="*/ 17 h 46"/>
                <a:gd name="T14" fmla="*/ 39 w 68"/>
                <a:gd name="T15" fmla="*/ 17 h 46"/>
                <a:gd name="T16" fmla="*/ 34 w 68"/>
                <a:gd name="T17" fmla="*/ 21 h 46"/>
                <a:gd name="T18" fmla="*/ 26 w 68"/>
                <a:gd name="T19" fmla="*/ 29 h 46"/>
                <a:gd name="T20" fmla="*/ 22 w 68"/>
                <a:gd name="T21" fmla="*/ 31 h 46"/>
                <a:gd name="T22" fmla="*/ 17 w 68"/>
                <a:gd name="T23" fmla="*/ 36 h 46"/>
                <a:gd name="T24" fmla="*/ 14 w 68"/>
                <a:gd name="T25" fmla="*/ 36 h 46"/>
                <a:gd name="T26" fmla="*/ 12 w 68"/>
                <a:gd name="T27" fmla="*/ 38 h 46"/>
                <a:gd name="T28" fmla="*/ 7 w 68"/>
                <a:gd name="T29" fmla="*/ 43 h 46"/>
                <a:gd name="T30" fmla="*/ 2 w 68"/>
                <a:gd name="T31" fmla="*/ 46 h 46"/>
                <a:gd name="T32" fmla="*/ 0 w 68"/>
                <a:gd name="T33" fmla="*/ 43 h 46"/>
                <a:gd name="T34" fmla="*/ 2 w 68"/>
                <a:gd name="T35" fmla="*/ 36 h 46"/>
                <a:gd name="T36" fmla="*/ 7 w 68"/>
                <a:gd name="T37" fmla="*/ 29 h 46"/>
                <a:gd name="T38" fmla="*/ 10 w 68"/>
                <a:gd name="T39" fmla="*/ 24 h 46"/>
                <a:gd name="T40" fmla="*/ 12 w 68"/>
                <a:gd name="T41" fmla="*/ 21 h 46"/>
                <a:gd name="T42" fmla="*/ 39 w 68"/>
                <a:gd name="T43" fmla="*/ 4 h 46"/>
                <a:gd name="T44" fmla="*/ 41 w 68"/>
                <a:gd name="T45" fmla="*/ 2 h 46"/>
                <a:gd name="T46" fmla="*/ 51 w 68"/>
                <a:gd name="T47" fmla="*/ 0 h 46"/>
                <a:gd name="T48" fmla="*/ 58 w 68"/>
                <a:gd name="T49" fmla="*/ 0 h 46"/>
                <a:gd name="T50" fmla="*/ 68 w 68"/>
                <a:gd name="T51" fmla="*/ 4 h 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68"/>
                <a:gd name="T79" fmla="*/ 0 h 46"/>
                <a:gd name="T80" fmla="*/ 68 w 68"/>
                <a:gd name="T81" fmla="*/ 46 h 4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68" h="46">
                  <a:moveTo>
                    <a:pt x="68" y="4"/>
                  </a:moveTo>
                  <a:lnTo>
                    <a:pt x="65" y="7"/>
                  </a:lnTo>
                  <a:lnTo>
                    <a:pt x="60" y="9"/>
                  </a:lnTo>
                  <a:lnTo>
                    <a:pt x="55" y="14"/>
                  </a:lnTo>
                  <a:lnTo>
                    <a:pt x="46" y="17"/>
                  </a:lnTo>
                  <a:lnTo>
                    <a:pt x="41" y="19"/>
                  </a:lnTo>
                  <a:lnTo>
                    <a:pt x="39" y="17"/>
                  </a:lnTo>
                  <a:lnTo>
                    <a:pt x="34" y="21"/>
                  </a:lnTo>
                  <a:lnTo>
                    <a:pt x="26" y="29"/>
                  </a:lnTo>
                  <a:lnTo>
                    <a:pt x="22" y="31"/>
                  </a:lnTo>
                  <a:lnTo>
                    <a:pt x="17" y="36"/>
                  </a:lnTo>
                  <a:lnTo>
                    <a:pt x="14" y="36"/>
                  </a:lnTo>
                  <a:lnTo>
                    <a:pt x="12" y="38"/>
                  </a:lnTo>
                  <a:lnTo>
                    <a:pt x="7" y="43"/>
                  </a:lnTo>
                  <a:lnTo>
                    <a:pt x="2" y="46"/>
                  </a:lnTo>
                  <a:lnTo>
                    <a:pt x="0" y="43"/>
                  </a:lnTo>
                  <a:lnTo>
                    <a:pt x="2" y="36"/>
                  </a:lnTo>
                  <a:lnTo>
                    <a:pt x="7" y="29"/>
                  </a:lnTo>
                  <a:lnTo>
                    <a:pt x="10" y="24"/>
                  </a:lnTo>
                  <a:lnTo>
                    <a:pt x="12" y="21"/>
                  </a:lnTo>
                  <a:lnTo>
                    <a:pt x="39" y="4"/>
                  </a:lnTo>
                  <a:lnTo>
                    <a:pt x="41" y="2"/>
                  </a:lnTo>
                  <a:lnTo>
                    <a:pt x="51" y="0"/>
                  </a:lnTo>
                  <a:lnTo>
                    <a:pt x="58" y="0"/>
                  </a:lnTo>
                  <a:lnTo>
                    <a:pt x="68" y="4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6"/>
            <p:cNvSpPr>
              <a:spLocks/>
            </p:cNvSpPr>
            <p:nvPr/>
          </p:nvSpPr>
          <p:spPr bwMode="auto">
            <a:xfrm>
              <a:off x="431" y="1233"/>
              <a:ext cx="19" cy="14"/>
            </a:xfrm>
            <a:custGeom>
              <a:avLst/>
              <a:gdLst>
                <a:gd name="T0" fmla="*/ 19 w 19"/>
                <a:gd name="T1" fmla="*/ 12 h 14"/>
                <a:gd name="T2" fmla="*/ 19 w 19"/>
                <a:gd name="T3" fmla="*/ 10 h 14"/>
                <a:gd name="T4" fmla="*/ 17 w 19"/>
                <a:gd name="T5" fmla="*/ 5 h 14"/>
                <a:gd name="T6" fmla="*/ 12 w 19"/>
                <a:gd name="T7" fmla="*/ 0 h 14"/>
                <a:gd name="T8" fmla="*/ 4 w 19"/>
                <a:gd name="T9" fmla="*/ 0 h 14"/>
                <a:gd name="T10" fmla="*/ 0 w 19"/>
                <a:gd name="T11" fmla="*/ 5 h 14"/>
                <a:gd name="T12" fmla="*/ 2 w 19"/>
                <a:gd name="T13" fmla="*/ 12 h 14"/>
                <a:gd name="T14" fmla="*/ 9 w 19"/>
                <a:gd name="T15" fmla="*/ 14 h 14"/>
                <a:gd name="T16" fmla="*/ 19 w 19"/>
                <a:gd name="T17" fmla="*/ 12 h 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"/>
                <a:gd name="T28" fmla="*/ 0 h 14"/>
                <a:gd name="T29" fmla="*/ 19 w 19"/>
                <a:gd name="T30" fmla="*/ 14 h 1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" h="14">
                  <a:moveTo>
                    <a:pt x="19" y="12"/>
                  </a:moveTo>
                  <a:lnTo>
                    <a:pt x="19" y="10"/>
                  </a:lnTo>
                  <a:lnTo>
                    <a:pt x="17" y="5"/>
                  </a:lnTo>
                  <a:lnTo>
                    <a:pt x="12" y="0"/>
                  </a:lnTo>
                  <a:lnTo>
                    <a:pt x="4" y="0"/>
                  </a:lnTo>
                  <a:lnTo>
                    <a:pt x="0" y="5"/>
                  </a:lnTo>
                  <a:lnTo>
                    <a:pt x="2" y="12"/>
                  </a:lnTo>
                  <a:lnTo>
                    <a:pt x="9" y="14"/>
                  </a:lnTo>
                  <a:lnTo>
                    <a:pt x="19" y="12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87"/>
            <p:cNvSpPr>
              <a:spLocks/>
            </p:cNvSpPr>
            <p:nvPr/>
          </p:nvSpPr>
          <p:spPr bwMode="auto">
            <a:xfrm>
              <a:off x="404" y="1250"/>
              <a:ext cx="19" cy="12"/>
            </a:xfrm>
            <a:custGeom>
              <a:avLst/>
              <a:gdLst>
                <a:gd name="T0" fmla="*/ 19 w 19"/>
                <a:gd name="T1" fmla="*/ 2 h 12"/>
                <a:gd name="T2" fmla="*/ 17 w 19"/>
                <a:gd name="T3" fmla="*/ 2 h 12"/>
                <a:gd name="T4" fmla="*/ 10 w 19"/>
                <a:gd name="T5" fmla="*/ 0 h 12"/>
                <a:gd name="T6" fmla="*/ 5 w 19"/>
                <a:gd name="T7" fmla="*/ 2 h 12"/>
                <a:gd name="T8" fmla="*/ 0 w 19"/>
                <a:gd name="T9" fmla="*/ 7 h 12"/>
                <a:gd name="T10" fmla="*/ 2 w 19"/>
                <a:gd name="T11" fmla="*/ 12 h 12"/>
                <a:gd name="T12" fmla="*/ 7 w 19"/>
                <a:gd name="T13" fmla="*/ 12 h 12"/>
                <a:gd name="T14" fmla="*/ 15 w 19"/>
                <a:gd name="T15" fmla="*/ 9 h 12"/>
                <a:gd name="T16" fmla="*/ 19 w 19"/>
                <a:gd name="T17" fmla="*/ 2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"/>
                <a:gd name="T28" fmla="*/ 0 h 12"/>
                <a:gd name="T29" fmla="*/ 19 w 19"/>
                <a:gd name="T30" fmla="*/ 12 h 1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" h="12">
                  <a:moveTo>
                    <a:pt x="19" y="2"/>
                  </a:moveTo>
                  <a:lnTo>
                    <a:pt x="17" y="2"/>
                  </a:lnTo>
                  <a:lnTo>
                    <a:pt x="10" y="0"/>
                  </a:lnTo>
                  <a:lnTo>
                    <a:pt x="5" y="2"/>
                  </a:lnTo>
                  <a:lnTo>
                    <a:pt x="0" y="7"/>
                  </a:lnTo>
                  <a:lnTo>
                    <a:pt x="2" y="12"/>
                  </a:lnTo>
                  <a:lnTo>
                    <a:pt x="7" y="12"/>
                  </a:lnTo>
                  <a:lnTo>
                    <a:pt x="15" y="9"/>
                  </a:lnTo>
                  <a:lnTo>
                    <a:pt x="19" y="2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88"/>
            <p:cNvSpPr>
              <a:spLocks/>
            </p:cNvSpPr>
            <p:nvPr/>
          </p:nvSpPr>
          <p:spPr bwMode="auto">
            <a:xfrm>
              <a:off x="370" y="1247"/>
              <a:ext cx="15" cy="15"/>
            </a:xfrm>
            <a:custGeom>
              <a:avLst/>
              <a:gdLst>
                <a:gd name="T0" fmla="*/ 15 w 15"/>
                <a:gd name="T1" fmla="*/ 15 h 15"/>
                <a:gd name="T2" fmla="*/ 15 w 15"/>
                <a:gd name="T3" fmla="*/ 12 h 15"/>
                <a:gd name="T4" fmla="*/ 12 w 15"/>
                <a:gd name="T5" fmla="*/ 5 h 15"/>
                <a:gd name="T6" fmla="*/ 7 w 15"/>
                <a:gd name="T7" fmla="*/ 0 h 15"/>
                <a:gd name="T8" fmla="*/ 3 w 15"/>
                <a:gd name="T9" fmla="*/ 0 h 15"/>
                <a:gd name="T10" fmla="*/ 0 w 15"/>
                <a:gd name="T11" fmla="*/ 5 h 15"/>
                <a:gd name="T12" fmla="*/ 3 w 15"/>
                <a:gd name="T13" fmla="*/ 12 h 15"/>
                <a:gd name="T14" fmla="*/ 10 w 15"/>
                <a:gd name="T15" fmla="*/ 15 h 15"/>
                <a:gd name="T16" fmla="*/ 15 w 15"/>
                <a:gd name="T17" fmla="*/ 15 h 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"/>
                <a:gd name="T28" fmla="*/ 0 h 15"/>
                <a:gd name="T29" fmla="*/ 15 w 15"/>
                <a:gd name="T30" fmla="*/ 15 h 1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" h="15">
                  <a:moveTo>
                    <a:pt x="15" y="15"/>
                  </a:moveTo>
                  <a:lnTo>
                    <a:pt x="15" y="12"/>
                  </a:lnTo>
                  <a:lnTo>
                    <a:pt x="12" y="5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5"/>
                  </a:lnTo>
                  <a:lnTo>
                    <a:pt x="3" y="12"/>
                  </a:lnTo>
                  <a:lnTo>
                    <a:pt x="10" y="15"/>
                  </a:lnTo>
                  <a:lnTo>
                    <a:pt x="15" y="15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89"/>
            <p:cNvSpPr>
              <a:spLocks/>
            </p:cNvSpPr>
            <p:nvPr/>
          </p:nvSpPr>
          <p:spPr bwMode="auto">
            <a:xfrm>
              <a:off x="353" y="1264"/>
              <a:ext cx="10" cy="10"/>
            </a:xfrm>
            <a:custGeom>
              <a:avLst/>
              <a:gdLst>
                <a:gd name="T0" fmla="*/ 8 w 10"/>
                <a:gd name="T1" fmla="*/ 0 h 10"/>
                <a:gd name="T2" fmla="*/ 5 w 10"/>
                <a:gd name="T3" fmla="*/ 0 h 10"/>
                <a:gd name="T4" fmla="*/ 3 w 10"/>
                <a:gd name="T5" fmla="*/ 0 h 10"/>
                <a:gd name="T6" fmla="*/ 0 w 10"/>
                <a:gd name="T7" fmla="*/ 3 h 10"/>
                <a:gd name="T8" fmla="*/ 0 w 10"/>
                <a:gd name="T9" fmla="*/ 8 h 10"/>
                <a:gd name="T10" fmla="*/ 5 w 10"/>
                <a:gd name="T11" fmla="*/ 10 h 10"/>
                <a:gd name="T12" fmla="*/ 8 w 10"/>
                <a:gd name="T13" fmla="*/ 8 h 10"/>
                <a:gd name="T14" fmla="*/ 10 w 10"/>
                <a:gd name="T15" fmla="*/ 5 h 10"/>
                <a:gd name="T16" fmla="*/ 8 w 10"/>
                <a:gd name="T17" fmla="*/ 0 h 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"/>
                <a:gd name="T28" fmla="*/ 0 h 10"/>
                <a:gd name="T29" fmla="*/ 10 w 10"/>
                <a:gd name="T30" fmla="*/ 10 h 1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" h="10">
                  <a:moveTo>
                    <a:pt x="8" y="0"/>
                  </a:moveTo>
                  <a:lnTo>
                    <a:pt x="5" y="0"/>
                  </a:lnTo>
                  <a:lnTo>
                    <a:pt x="3" y="0"/>
                  </a:lnTo>
                  <a:lnTo>
                    <a:pt x="0" y="3"/>
                  </a:lnTo>
                  <a:lnTo>
                    <a:pt x="0" y="8"/>
                  </a:lnTo>
                  <a:lnTo>
                    <a:pt x="5" y="10"/>
                  </a:lnTo>
                  <a:lnTo>
                    <a:pt x="8" y="8"/>
                  </a:lnTo>
                  <a:lnTo>
                    <a:pt x="10" y="5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28" name="Group 90"/>
          <p:cNvGrpSpPr>
            <a:grpSpLocks/>
          </p:cNvGrpSpPr>
          <p:nvPr/>
        </p:nvGrpSpPr>
        <p:grpSpPr bwMode="auto">
          <a:xfrm>
            <a:off x="2698750" y="5559425"/>
            <a:ext cx="533400" cy="381000"/>
            <a:chOff x="341" y="3207"/>
            <a:chExt cx="735" cy="474"/>
          </a:xfrm>
          <a:solidFill>
            <a:schemeClr val="accent1"/>
          </a:solidFill>
        </p:grpSpPr>
        <p:sp>
          <p:nvSpPr>
            <p:cNvPr id="2240" name="Freeform 91"/>
            <p:cNvSpPr>
              <a:spLocks/>
            </p:cNvSpPr>
            <p:nvPr/>
          </p:nvSpPr>
          <p:spPr bwMode="auto">
            <a:xfrm>
              <a:off x="341" y="3243"/>
              <a:ext cx="27" cy="29"/>
            </a:xfrm>
            <a:custGeom>
              <a:avLst/>
              <a:gdLst>
                <a:gd name="T0" fmla="*/ 22 w 27"/>
                <a:gd name="T1" fmla="*/ 0 h 29"/>
                <a:gd name="T2" fmla="*/ 0 w 27"/>
                <a:gd name="T3" fmla="*/ 22 h 29"/>
                <a:gd name="T4" fmla="*/ 3 w 27"/>
                <a:gd name="T5" fmla="*/ 24 h 29"/>
                <a:gd name="T6" fmla="*/ 5 w 27"/>
                <a:gd name="T7" fmla="*/ 27 h 29"/>
                <a:gd name="T8" fmla="*/ 10 w 27"/>
                <a:gd name="T9" fmla="*/ 29 h 29"/>
                <a:gd name="T10" fmla="*/ 15 w 27"/>
                <a:gd name="T11" fmla="*/ 27 h 29"/>
                <a:gd name="T12" fmla="*/ 20 w 27"/>
                <a:gd name="T13" fmla="*/ 22 h 29"/>
                <a:gd name="T14" fmla="*/ 22 w 27"/>
                <a:gd name="T15" fmla="*/ 17 h 29"/>
                <a:gd name="T16" fmla="*/ 22 w 27"/>
                <a:gd name="T17" fmla="*/ 15 h 29"/>
                <a:gd name="T18" fmla="*/ 22 w 27"/>
                <a:gd name="T19" fmla="*/ 12 h 29"/>
                <a:gd name="T20" fmla="*/ 24 w 27"/>
                <a:gd name="T21" fmla="*/ 10 h 29"/>
                <a:gd name="T22" fmla="*/ 27 w 27"/>
                <a:gd name="T23" fmla="*/ 5 h 29"/>
                <a:gd name="T24" fmla="*/ 27 w 27"/>
                <a:gd name="T25" fmla="*/ 3 h 29"/>
                <a:gd name="T26" fmla="*/ 22 w 27"/>
                <a:gd name="T27" fmla="*/ 0 h 2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7"/>
                <a:gd name="T43" fmla="*/ 0 h 29"/>
                <a:gd name="T44" fmla="*/ 27 w 27"/>
                <a:gd name="T45" fmla="*/ 29 h 2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7" h="29">
                  <a:moveTo>
                    <a:pt x="22" y="0"/>
                  </a:moveTo>
                  <a:lnTo>
                    <a:pt x="0" y="22"/>
                  </a:lnTo>
                  <a:lnTo>
                    <a:pt x="3" y="24"/>
                  </a:lnTo>
                  <a:lnTo>
                    <a:pt x="5" y="27"/>
                  </a:lnTo>
                  <a:lnTo>
                    <a:pt x="10" y="29"/>
                  </a:lnTo>
                  <a:lnTo>
                    <a:pt x="15" y="27"/>
                  </a:lnTo>
                  <a:lnTo>
                    <a:pt x="20" y="22"/>
                  </a:lnTo>
                  <a:lnTo>
                    <a:pt x="22" y="17"/>
                  </a:lnTo>
                  <a:lnTo>
                    <a:pt x="22" y="15"/>
                  </a:lnTo>
                  <a:lnTo>
                    <a:pt x="22" y="12"/>
                  </a:lnTo>
                  <a:lnTo>
                    <a:pt x="24" y="10"/>
                  </a:lnTo>
                  <a:lnTo>
                    <a:pt x="27" y="5"/>
                  </a:lnTo>
                  <a:lnTo>
                    <a:pt x="27" y="3"/>
                  </a:lnTo>
                  <a:lnTo>
                    <a:pt x="2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1" name="Freeform 92"/>
            <p:cNvSpPr>
              <a:spLocks/>
            </p:cNvSpPr>
            <p:nvPr/>
          </p:nvSpPr>
          <p:spPr bwMode="auto">
            <a:xfrm>
              <a:off x="404" y="3207"/>
              <a:ext cx="70" cy="53"/>
            </a:xfrm>
            <a:custGeom>
              <a:avLst/>
              <a:gdLst>
                <a:gd name="T0" fmla="*/ 19 w 70"/>
                <a:gd name="T1" fmla="*/ 2 h 53"/>
                <a:gd name="T2" fmla="*/ 15 w 70"/>
                <a:gd name="T3" fmla="*/ 5 h 53"/>
                <a:gd name="T4" fmla="*/ 7 w 70"/>
                <a:gd name="T5" fmla="*/ 12 h 53"/>
                <a:gd name="T6" fmla="*/ 0 w 70"/>
                <a:gd name="T7" fmla="*/ 22 h 53"/>
                <a:gd name="T8" fmla="*/ 0 w 70"/>
                <a:gd name="T9" fmla="*/ 29 h 53"/>
                <a:gd name="T10" fmla="*/ 5 w 70"/>
                <a:gd name="T11" fmla="*/ 34 h 53"/>
                <a:gd name="T12" fmla="*/ 10 w 70"/>
                <a:gd name="T13" fmla="*/ 39 h 53"/>
                <a:gd name="T14" fmla="*/ 17 w 70"/>
                <a:gd name="T15" fmla="*/ 41 h 53"/>
                <a:gd name="T16" fmla="*/ 24 w 70"/>
                <a:gd name="T17" fmla="*/ 46 h 53"/>
                <a:gd name="T18" fmla="*/ 34 w 70"/>
                <a:gd name="T19" fmla="*/ 51 h 53"/>
                <a:gd name="T20" fmla="*/ 44 w 70"/>
                <a:gd name="T21" fmla="*/ 53 h 53"/>
                <a:gd name="T22" fmla="*/ 51 w 70"/>
                <a:gd name="T23" fmla="*/ 53 h 53"/>
                <a:gd name="T24" fmla="*/ 58 w 70"/>
                <a:gd name="T25" fmla="*/ 48 h 53"/>
                <a:gd name="T26" fmla="*/ 63 w 70"/>
                <a:gd name="T27" fmla="*/ 44 h 53"/>
                <a:gd name="T28" fmla="*/ 65 w 70"/>
                <a:gd name="T29" fmla="*/ 39 h 53"/>
                <a:gd name="T30" fmla="*/ 65 w 70"/>
                <a:gd name="T31" fmla="*/ 34 h 53"/>
                <a:gd name="T32" fmla="*/ 65 w 70"/>
                <a:gd name="T33" fmla="*/ 27 h 53"/>
                <a:gd name="T34" fmla="*/ 68 w 70"/>
                <a:gd name="T35" fmla="*/ 22 h 53"/>
                <a:gd name="T36" fmla="*/ 70 w 70"/>
                <a:gd name="T37" fmla="*/ 17 h 53"/>
                <a:gd name="T38" fmla="*/ 70 w 70"/>
                <a:gd name="T39" fmla="*/ 12 h 53"/>
                <a:gd name="T40" fmla="*/ 60 w 70"/>
                <a:gd name="T41" fmla="*/ 5 h 53"/>
                <a:gd name="T42" fmla="*/ 44 w 70"/>
                <a:gd name="T43" fmla="*/ 0 h 53"/>
                <a:gd name="T44" fmla="*/ 31 w 70"/>
                <a:gd name="T45" fmla="*/ 0 h 53"/>
                <a:gd name="T46" fmla="*/ 22 w 70"/>
                <a:gd name="T47" fmla="*/ 0 h 53"/>
                <a:gd name="T48" fmla="*/ 19 w 70"/>
                <a:gd name="T49" fmla="*/ 2 h 5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70"/>
                <a:gd name="T76" fmla="*/ 0 h 53"/>
                <a:gd name="T77" fmla="*/ 70 w 70"/>
                <a:gd name="T78" fmla="*/ 53 h 5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70" h="53">
                  <a:moveTo>
                    <a:pt x="19" y="2"/>
                  </a:moveTo>
                  <a:lnTo>
                    <a:pt x="15" y="5"/>
                  </a:lnTo>
                  <a:lnTo>
                    <a:pt x="7" y="12"/>
                  </a:lnTo>
                  <a:lnTo>
                    <a:pt x="0" y="22"/>
                  </a:lnTo>
                  <a:lnTo>
                    <a:pt x="0" y="29"/>
                  </a:lnTo>
                  <a:lnTo>
                    <a:pt x="5" y="34"/>
                  </a:lnTo>
                  <a:lnTo>
                    <a:pt x="10" y="39"/>
                  </a:lnTo>
                  <a:lnTo>
                    <a:pt x="17" y="41"/>
                  </a:lnTo>
                  <a:lnTo>
                    <a:pt x="24" y="46"/>
                  </a:lnTo>
                  <a:lnTo>
                    <a:pt x="34" y="51"/>
                  </a:lnTo>
                  <a:lnTo>
                    <a:pt x="44" y="53"/>
                  </a:lnTo>
                  <a:lnTo>
                    <a:pt x="51" y="53"/>
                  </a:lnTo>
                  <a:lnTo>
                    <a:pt x="58" y="48"/>
                  </a:lnTo>
                  <a:lnTo>
                    <a:pt x="63" y="44"/>
                  </a:lnTo>
                  <a:lnTo>
                    <a:pt x="65" y="39"/>
                  </a:lnTo>
                  <a:lnTo>
                    <a:pt x="65" y="34"/>
                  </a:lnTo>
                  <a:lnTo>
                    <a:pt x="65" y="27"/>
                  </a:lnTo>
                  <a:lnTo>
                    <a:pt x="68" y="22"/>
                  </a:lnTo>
                  <a:lnTo>
                    <a:pt x="70" y="17"/>
                  </a:lnTo>
                  <a:lnTo>
                    <a:pt x="70" y="12"/>
                  </a:lnTo>
                  <a:lnTo>
                    <a:pt x="60" y="5"/>
                  </a:lnTo>
                  <a:lnTo>
                    <a:pt x="44" y="0"/>
                  </a:lnTo>
                  <a:lnTo>
                    <a:pt x="31" y="0"/>
                  </a:lnTo>
                  <a:lnTo>
                    <a:pt x="22" y="0"/>
                  </a:lnTo>
                  <a:lnTo>
                    <a:pt x="19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2" name="Freeform 93"/>
            <p:cNvSpPr>
              <a:spLocks/>
            </p:cNvSpPr>
            <p:nvPr/>
          </p:nvSpPr>
          <p:spPr bwMode="auto">
            <a:xfrm>
              <a:off x="614" y="3284"/>
              <a:ext cx="75" cy="66"/>
            </a:xfrm>
            <a:custGeom>
              <a:avLst/>
              <a:gdLst>
                <a:gd name="T0" fmla="*/ 8 w 75"/>
                <a:gd name="T1" fmla="*/ 20 h 66"/>
                <a:gd name="T2" fmla="*/ 5 w 75"/>
                <a:gd name="T3" fmla="*/ 22 h 66"/>
                <a:gd name="T4" fmla="*/ 3 w 75"/>
                <a:gd name="T5" fmla="*/ 25 h 66"/>
                <a:gd name="T6" fmla="*/ 0 w 75"/>
                <a:gd name="T7" fmla="*/ 32 h 66"/>
                <a:gd name="T8" fmla="*/ 3 w 75"/>
                <a:gd name="T9" fmla="*/ 37 h 66"/>
                <a:gd name="T10" fmla="*/ 8 w 75"/>
                <a:gd name="T11" fmla="*/ 41 h 66"/>
                <a:gd name="T12" fmla="*/ 12 w 75"/>
                <a:gd name="T13" fmla="*/ 44 h 66"/>
                <a:gd name="T14" fmla="*/ 15 w 75"/>
                <a:gd name="T15" fmla="*/ 46 h 66"/>
                <a:gd name="T16" fmla="*/ 17 w 75"/>
                <a:gd name="T17" fmla="*/ 51 h 66"/>
                <a:gd name="T18" fmla="*/ 17 w 75"/>
                <a:gd name="T19" fmla="*/ 56 h 66"/>
                <a:gd name="T20" fmla="*/ 22 w 75"/>
                <a:gd name="T21" fmla="*/ 58 h 66"/>
                <a:gd name="T22" fmla="*/ 24 w 75"/>
                <a:gd name="T23" fmla="*/ 58 h 66"/>
                <a:gd name="T24" fmla="*/ 32 w 75"/>
                <a:gd name="T25" fmla="*/ 58 h 66"/>
                <a:gd name="T26" fmla="*/ 39 w 75"/>
                <a:gd name="T27" fmla="*/ 58 h 66"/>
                <a:gd name="T28" fmla="*/ 44 w 75"/>
                <a:gd name="T29" fmla="*/ 61 h 66"/>
                <a:gd name="T30" fmla="*/ 49 w 75"/>
                <a:gd name="T31" fmla="*/ 66 h 66"/>
                <a:gd name="T32" fmla="*/ 51 w 75"/>
                <a:gd name="T33" fmla="*/ 66 h 66"/>
                <a:gd name="T34" fmla="*/ 68 w 75"/>
                <a:gd name="T35" fmla="*/ 66 h 66"/>
                <a:gd name="T36" fmla="*/ 70 w 75"/>
                <a:gd name="T37" fmla="*/ 63 h 66"/>
                <a:gd name="T38" fmla="*/ 75 w 75"/>
                <a:gd name="T39" fmla="*/ 61 h 66"/>
                <a:gd name="T40" fmla="*/ 75 w 75"/>
                <a:gd name="T41" fmla="*/ 54 h 66"/>
                <a:gd name="T42" fmla="*/ 73 w 75"/>
                <a:gd name="T43" fmla="*/ 49 h 66"/>
                <a:gd name="T44" fmla="*/ 66 w 75"/>
                <a:gd name="T45" fmla="*/ 44 h 66"/>
                <a:gd name="T46" fmla="*/ 61 w 75"/>
                <a:gd name="T47" fmla="*/ 41 h 66"/>
                <a:gd name="T48" fmla="*/ 58 w 75"/>
                <a:gd name="T49" fmla="*/ 39 h 66"/>
                <a:gd name="T50" fmla="*/ 56 w 75"/>
                <a:gd name="T51" fmla="*/ 32 h 66"/>
                <a:gd name="T52" fmla="*/ 56 w 75"/>
                <a:gd name="T53" fmla="*/ 27 h 66"/>
                <a:gd name="T54" fmla="*/ 58 w 75"/>
                <a:gd name="T55" fmla="*/ 25 h 66"/>
                <a:gd name="T56" fmla="*/ 58 w 75"/>
                <a:gd name="T57" fmla="*/ 25 h 66"/>
                <a:gd name="T58" fmla="*/ 53 w 75"/>
                <a:gd name="T59" fmla="*/ 20 h 66"/>
                <a:gd name="T60" fmla="*/ 46 w 75"/>
                <a:gd name="T61" fmla="*/ 10 h 66"/>
                <a:gd name="T62" fmla="*/ 37 w 75"/>
                <a:gd name="T63" fmla="*/ 3 h 66"/>
                <a:gd name="T64" fmla="*/ 29 w 75"/>
                <a:gd name="T65" fmla="*/ 0 h 66"/>
                <a:gd name="T66" fmla="*/ 24 w 75"/>
                <a:gd name="T67" fmla="*/ 5 h 66"/>
                <a:gd name="T68" fmla="*/ 20 w 75"/>
                <a:gd name="T69" fmla="*/ 12 h 66"/>
                <a:gd name="T70" fmla="*/ 15 w 75"/>
                <a:gd name="T71" fmla="*/ 17 h 66"/>
                <a:gd name="T72" fmla="*/ 10 w 75"/>
                <a:gd name="T73" fmla="*/ 20 h 66"/>
                <a:gd name="T74" fmla="*/ 8 w 75"/>
                <a:gd name="T75" fmla="*/ 20 h 6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5"/>
                <a:gd name="T115" fmla="*/ 0 h 66"/>
                <a:gd name="T116" fmla="*/ 75 w 75"/>
                <a:gd name="T117" fmla="*/ 66 h 6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5" h="66">
                  <a:moveTo>
                    <a:pt x="8" y="20"/>
                  </a:moveTo>
                  <a:lnTo>
                    <a:pt x="5" y="22"/>
                  </a:lnTo>
                  <a:lnTo>
                    <a:pt x="3" y="25"/>
                  </a:lnTo>
                  <a:lnTo>
                    <a:pt x="0" y="32"/>
                  </a:lnTo>
                  <a:lnTo>
                    <a:pt x="3" y="37"/>
                  </a:lnTo>
                  <a:lnTo>
                    <a:pt x="8" y="41"/>
                  </a:lnTo>
                  <a:lnTo>
                    <a:pt x="12" y="44"/>
                  </a:lnTo>
                  <a:lnTo>
                    <a:pt x="15" y="46"/>
                  </a:lnTo>
                  <a:lnTo>
                    <a:pt x="17" y="51"/>
                  </a:lnTo>
                  <a:lnTo>
                    <a:pt x="17" y="56"/>
                  </a:lnTo>
                  <a:lnTo>
                    <a:pt x="22" y="58"/>
                  </a:lnTo>
                  <a:lnTo>
                    <a:pt x="24" y="58"/>
                  </a:lnTo>
                  <a:lnTo>
                    <a:pt x="32" y="58"/>
                  </a:lnTo>
                  <a:lnTo>
                    <a:pt x="39" y="58"/>
                  </a:lnTo>
                  <a:lnTo>
                    <a:pt x="44" y="61"/>
                  </a:lnTo>
                  <a:lnTo>
                    <a:pt x="49" y="66"/>
                  </a:lnTo>
                  <a:lnTo>
                    <a:pt x="51" y="66"/>
                  </a:lnTo>
                  <a:lnTo>
                    <a:pt x="68" y="66"/>
                  </a:lnTo>
                  <a:lnTo>
                    <a:pt x="70" y="63"/>
                  </a:lnTo>
                  <a:lnTo>
                    <a:pt x="75" y="61"/>
                  </a:lnTo>
                  <a:lnTo>
                    <a:pt x="75" y="54"/>
                  </a:lnTo>
                  <a:lnTo>
                    <a:pt x="73" y="49"/>
                  </a:lnTo>
                  <a:lnTo>
                    <a:pt x="66" y="44"/>
                  </a:lnTo>
                  <a:lnTo>
                    <a:pt x="61" y="41"/>
                  </a:lnTo>
                  <a:lnTo>
                    <a:pt x="58" y="39"/>
                  </a:lnTo>
                  <a:lnTo>
                    <a:pt x="56" y="32"/>
                  </a:lnTo>
                  <a:lnTo>
                    <a:pt x="56" y="27"/>
                  </a:lnTo>
                  <a:lnTo>
                    <a:pt x="58" y="25"/>
                  </a:lnTo>
                  <a:lnTo>
                    <a:pt x="53" y="20"/>
                  </a:lnTo>
                  <a:lnTo>
                    <a:pt x="46" y="10"/>
                  </a:lnTo>
                  <a:lnTo>
                    <a:pt x="37" y="3"/>
                  </a:lnTo>
                  <a:lnTo>
                    <a:pt x="29" y="0"/>
                  </a:lnTo>
                  <a:lnTo>
                    <a:pt x="24" y="5"/>
                  </a:lnTo>
                  <a:lnTo>
                    <a:pt x="20" y="12"/>
                  </a:lnTo>
                  <a:lnTo>
                    <a:pt x="15" y="17"/>
                  </a:lnTo>
                  <a:lnTo>
                    <a:pt x="10" y="20"/>
                  </a:lnTo>
                  <a:lnTo>
                    <a:pt x="8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3" name="Freeform 94"/>
            <p:cNvSpPr>
              <a:spLocks/>
            </p:cNvSpPr>
            <p:nvPr/>
          </p:nvSpPr>
          <p:spPr bwMode="auto">
            <a:xfrm>
              <a:off x="742" y="3354"/>
              <a:ext cx="73" cy="29"/>
            </a:xfrm>
            <a:custGeom>
              <a:avLst/>
              <a:gdLst>
                <a:gd name="T0" fmla="*/ 0 w 73"/>
                <a:gd name="T1" fmla="*/ 17 h 29"/>
                <a:gd name="T2" fmla="*/ 5 w 73"/>
                <a:gd name="T3" fmla="*/ 17 h 29"/>
                <a:gd name="T4" fmla="*/ 12 w 73"/>
                <a:gd name="T5" fmla="*/ 17 h 29"/>
                <a:gd name="T6" fmla="*/ 25 w 73"/>
                <a:gd name="T7" fmla="*/ 20 h 29"/>
                <a:gd name="T8" fmla="*/ 32 w 73"/>
                <a:gd name="T9" fmla="*/ 25 h 29"/>
                <a:gd name="T10" fmla="*/ 37 w 73"/>
                <a:gd name="T11" fmla="*/ 27 h 29"/>
                <a:gd name="T12" fmla="*/ 39 w 73"/>
                <a:gd name="T13" fmla="*/ 27 h 29"/>
                <a:gd name="T14" fmla="*/ 44 w 73"/>
                <a:gd name="T15" fmla="*/ 27 h 29"/>
                <a:gd name="T16" fmla="*/ 51 w 73"/>
                <a:gd name="T17" fmla="*/ 27 h 29"/>
                <a:gd name="T18" fmla="*/ 61 w 73"/>
                <a:gd name="T19" fmla="*/ 29 h 29"/>
                <a:gd name="T20" fmla="*/ 66 w 73"/>
                <a:gd name="T21" fmla="*/ 29 h 29"/>
                <a:gd name="T22" fmla="*/ 70 w 73"/>
                <a:gd name="T23" fmla="*/ 27 h 29"/>
                <a:gd name="T24" fmla="*/ 73 w 73"/>
                <a:gd name="T25" fmla="*/ 20 h 29"/>
                <a:gd name="T26" fmla="*/ 73 w 73"/>
                <a:gd name="T27" fmla="*/ 13 h 29"/>
                <a:gd name="T28" fmla="*/ 70 w 73"/>
                <a:gd name="T29" fmla="*/ 8 h 29"/>
                <a:gd name="T30" fmla="*/ 66 w 73"/>
                <a:gd name="T31" fmla="*/ 5 h 29"/>
                <a:gd name="T32" fmla="*/ 61 w 73"/>
                <a:gd name="T33" fmla="*/ 5 h 29"/>
                <a:gd name="T34" fmla="*/ 56 w 73"/>
                <a:gd name="T35" fmla="*/ 5 h 29"/>
                <a:gd name="T36" fmla="*/ 51 w 73"/>
                <a:gd name="T37" fmla="*/ 8 h 29"/>
                <a:gd name="T38" fmla="*/ 44 w 73"/>
                <a:gd name="T39" fmla="*/ 8 h 29"/>
                <a:gd name="T40" fmla="*/ 34 w 73"/>
                <a:gd name="T41" fmla="*/ 5 h 29"/>
                <a:gd name="T42" fmla="*/ 25 w 73"/>
                <a:gd name="T43" fmla="*/ 3 h 29"/>
                <a:gd name="T44" fmla="*/ 20 w 73"/>
                <a:gd name="T45" fmla="*/ 0 h 29"/>
                <a:gd name="T46" fmla="*/ 15 w 73"/>
                <a:gd name="T47" fmla="*/ 0 h 29"/>
                <a:gd name="T48" fmla="*/ 10 w 73"/>
                <a:gd name="T49" fmla="*/ 3 h 29"/>
                <a:gd name="T50" fmla="*/ 5 w 73"/>
                <a:gd name="T51" fmla="*/ 8 h 29"/>
                <a:gd name="T52" fmla="*/ 3 w 73"/>
                <a:gd name="T53" fmla="*/ 13 h 29"/>
                <a:gd name="T54" fmla="*/ 0 w 73"/>
                <a:gd name="T55" fmla="*/ 15 h 29"/>
                <a:gd name="T56" fmla="*/ 0 w 73"/>
                <a:gd name="T57" fmla="*/ 17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73"/>
                <a:gd name="T88" fmla="*/ 0 h 29"/>
                <a:gd name="T89" fmla="*/ 73 w 73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73" h="29">
                  <a:moveTo>
                    <a:pt x="0" y="17"/>
                  </a:moveTo>
                  <a:lnTo>
                    <a:pt x="5" y="17"/>
                  </a:lnTo>
                  <a:lnTo>
                    <a:pt x="12" y="17"/>
                  </a:lnTo>
                  <a:lnTo>
                    <a:pt x="25" y="20"/>
                  </a:lnTo>
                  <a:lnTo>
                    <a:pt x="32" y="25"/>
                  </a:lnTo>
                  <a:lnTo>
                    <a:pt x="37" y="27"/>
                  </a:lnTo>
                  <a:lnTo>
                    <a:pt x="39" y="27"/>
                  </a:lnTo>
                  <a:lnTo>
                    <a:pt x="44" y="27"/>
                  </a:lnTo>
                  <a:lnTo>
                    <a:pt x="51" y="27"/>
                  </a:lnTo>
                  <a:lnTo>
                    <a:pt x="61" y="29"/>
                  </a:lnTo>
                  <a:lnTo>
                    <a:pt x="66" y="29"/>
                  </a:lnTo>
                  <a:lnTo>
                    <a:pt x="70" y="27"/>
                  </a:lnTo>
                  <a:lnTo>
                    <a:pt x="73" y="20"/>
                  </a:lnTo>
                  <a:lnTo>
                    <a:pt x="73" y="13"/>
                  </a:lnTo>
                  <a:lnTo>
                    <a:pt x="70" y="8"/>
                  </a:lnTo>
                  <a:lnTo>
                    <a:pt x="66" y="5"/>
                  </a:lnTo>
                  <a:lnTo>
                    <a:pt x="61" y="5"/>
                  </a:lnTo>
                  <a:lnTo>
                    <a:pt x="56" y="5"/>
                  </a:lnTo>
                  <a:lnTo>
                    <a:pt x="51" y="8"/>
                  </a:lnTo>
                  <a:lnTo>
                    <a:pt x="44" y="8"/>
                  </a:lnTo>
                  <a:lnTo>
                    <a:pt x="34" y="5"/>
                  </a:lnTo>
                  <a:lnTo>
                    <a:pt x="25" y="3"/>
                  </a:lnTo>
                  <a:lnTo>
                    <a:pt x="20" y="0"/>
                  </a:lnTo>
                  <a:lnTo>
                    <a:pt x="15" y="0"/>
                  </a:lnTo>
                  <a:lnTo>
                    <a:pt x="10" y="3"/>
                  </a:lnTo>
                  <a:lnTo>
                    <a:pt x="5" y="8"/>
                  </a:lnTo>
                  <a:lnTo>
                    <a:pt x="3" y="13"/>
                  </a:lnTo>
                  <a:lnTo>
                    <a:pt x="0" y="15"/>
                  </a:lnTo>
                  <a:lnTo>
                    <a:pt x="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4" name="Freeform 95"/>
            <p:cNvSpPr>
              <a:spLocks/>
            </p:cNvSpPr>
            <p:nvPr/>
          </p:nvSpPr>
          <p:spPr bwMode="auto">
            <a:xfrm>
              <a:off x="774" y="3398"/>
              <a:ext cx="36" cy="29"/>
            </a:xfrm>
            <a:custGeom>
              <a:avLst/>
              <a:gdLst>
                <a:gd name="T0" fmla="*/ 31 w 36"/>
                <a:gd name="T1" fmla="*/ 2 h 29"/>
                <a:gd name="T2" fmla="*/ 34 w 36"/>
                <a:gd name="T3" fmla="*/ 5 h 29"/>
                <a:gd name="T4" fmla="*/ 36 w 36"/>
                <a:gd name="T5" fmla="*/ 12 h 29"/>
                <a:gd name="T6" fmla="*/ 36 w 36"/>
                <a:gd name="T7" fmla="*/ 19 h 29"/>
                <a:gd name="T8" fmla="*/ 34 w 36"/>
                <a:gd name="T9" fmla="*/ 22 h 29"/>
                <a:gd name="T10" fmla="*/ 29 w 36"/>
                <a:gd name="T11" fmla="*/ 22 h 29"/>
                <a:gd name="T12" fmla="*/ 26 w 36"/>
                <a:gd name="T13" fmla="*/ 22 h 29"/>
                <a:gd name="T14" fmla="*/ 24 w 36"/>
                <a:gd name="T15" fmla="*/ 22 h 29"/>
                <a:gd name="T16" fmla="*/ 24 w 36"/>
                <a:gd name="T17" fmla="*/ 22 h 29"/>
                <a:gd name="T18" fmla="*/ 22 w 36"/>
                <a:gd name="T19" fmla="*/ 24 h 29"/>
                <a:gd name="T20" fmla="*/ 17 w 36"/>
                <a:gd name="T21" fmla="*/ 27 h 29"/>
                <a:gd name="T22" fmla="*/ 12 w 36"/>
                <a:gd name="T23" fmla="*/ 29 h 29"/>
                <a:gd name="T24" fmla="*/ 9 w 36"/>
                <a:gd name="T25" fmla="*/ 27 h 29"/>
                <a:gd name="T26" fmla="*/ 9 w 36"/>
                <a:gd name="T27" fmla="*/ 24 h 29"/>
                <a:gd name="T28" fmla="*/ 9 w 36"/>
                <a:gd name="T29" fmla="*/ 24 h 29"/>
                <a:gd name="T30" fmla="*/ 9 w 36"/>
                <a:gd name="T31" fmla="*/ 24 h 29"/>
                <a:gd name="T32" fmla="*/ 7 w 36"/>
                <a:gd name="T33" fmla="*/ 19 h 29"/>
                <a:gd name="T34" fmla="*/ 2 w 36"/>
                <a:gd name="T35" fmla="*/ 10 h 29"/>
                <a:gd name="T36" fmla="*/ 0 w 36"/>
                <a:gd name="T37" fmla="*/ 5 h 29"/>
                <a:gd name="T38" fmla="*/ 0 w 36"/>
                <a:gd name="T39" fmla="*/ 0 h 29"/>
                <a:gd name="T40" fmla="*/ 7 w 36"/>
                <a:gd name="T41" fmla="*/ 0 h 29"/>
                <a:gd name="T42" fmla="*/ 17 w 36"/>
                <a:gd name="T43" fmla="*/ 2 h 29"/>
                <a:gd name="T44" fmla="*/ 24 w 36"/>
                <a:gd name="T45" fmla="*/ 2 h 29"/>
                <a:gd name="T46" fmla="*/ 29 w 36"/>
                <a:gd name="T47" fmla="*/ 2 h 29"/>
                <a:gd name="T48" fmla="*/ 31 w 36"/>
                <a:gd name="T49" fmla="*/ 2 h 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6"/>
                <a:gd name="T76" fmla="*/ 0 h 29"/>
                <a:gd name="T77" fmla="*/ 36 w 36"/>
                <a:gd name="T78" fmla="*/ 29 h 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6" h="29">
                  <a:moveTo>
                    <a:pt x="31" y="2"/>
                  </a:moveTo>
                  <a:lnTo>
                    <a:pt x="34" y="5"/>
                  </a:lnTo>
                  <a:lnTo>
                    <a:pt x="36" y="12"/>
                  </a:lnTo>
                  <a:lnTo>
                    <a:pt x="36" y="19"/>
                  </a:lnTo>
                  <a:lnTo>
                    <a:pt x="34" y="22"/>
                  </a:lnTo>
                  <a:lnTo>
                    <a:pt x="29" y="22"/>
                  </a:lnTo>
                  <a:lnTo>
                    <a:pt x="26" y="22"/>
                  </a:lnTo>
                  <a:lnTo>
                    <a:pt x="24" y="22"/>
                  </a:lnTo>
                  <a:lnTo>
                    <a:pt x="22" y="24"/>
                  </a:lnTo>
                  <a:lnTo>
                    <a:pt x="17" y="27"/>
                  </a:lnTo>
                  <a:lnTo>
                    <a:pt x="12" y="29"/>
                  </a:lnTo>
                  <a:lnTo>
                    <a:pt x="9" y="27"/>
                  </a:lnTo>
                  <a:lnTo>
                    <a:pt x="9" y="24"/>
                  </a:lnTo>
                  <a:lnTo>
                    <a:pt x="7" y="19"/>
                  </a:lnTo>
                  <a:lnTo>
                    <a:pt x="2" y="10"/>
                  </a:lnTo>
                  <a:lnTo>
                    <a:pt x="0" y="5"/>
                  </a:lnTo>
                  <a:lnTo>
                    <a:pt x="0" y="0"/>
                  </a:lnTo>
                  <a:lnTo>
                    <a:pt x="7" y="0"/>
                  </a:lnTo>
                  <a:lnTo>
                    <a:pt x="17" y="2"/>
                  </a:lnTo>
                  <a:lnTo>
                    <a:pt x="24" y="2"/>
                  </a:lnTo>
                  <a:lnTo>
                    <a:pt x="29" y="2"/>
                  </a:lnTo>
                  <a:lnTo>
                    <a:pt x="31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5" name="Freeform 96"/>
            <p:cNvSpPr>
              <a:spLocks/>
            </p:cNvSpPr>
            <p:nvPr/>
          </p:nvSpPr>
          <p:spPr bwMode="auto">
            <a:xfrm>
              <a:off x="820" y="3381"/>
              <a:ext cx="108" cy="68"/>
            </a:xfrm>
            <a:custGeom>
              <a:avLst/>
              <a:gdLst>
                <a:gd name="T0" fmla="*/ 21 w 108"/>
                <a:gd name="T1" fmla="*/ 5 h 68"/>
                <a:gd name="T2" fmla="*/ 19 w 108"/>
                <a:gd name="T3" fmla="*/ 2 h 68"/>
                <a:gd name="T4" fmla="*/ 17 w 108"/>
                <a:gd name="T5" fmla="*/ 0 h 68"/>
                <a:gd name="T6" fmla="*/ 9 w 108"/>
                <a:gd name="T7" fmla="*/ 0 h 68"/>
                <a:gd name="T8" fmla="*/ 5 w 108"/>
                <a:gd name="T9" fmla="*/ 5 h 68"/>
                <a:gd name="T10" fmla="*/ 0 w 108"/>
                <a:gd name="T11" fmla="*/ 12 h 68"/>
                <a:gd name="T12" fmla="*/ 0 w 108"/>
                <a:gd name="T13" fmla="*/ 15 h 68"/>
                <a:gd name="T14" fmla="*/ 2 w 108"/>
                <a:gd name="T15" fmla="*/ 19 h 68"/>
                <a:gd name="T16" fmla="*/ 7 w 108"/>
                <a:gd name="T17" fmla="*/ 24 h 68"/>
                <a:gd name="T18" fmla="*/ 14 w 108"/>
                <a:gd name="T19" fmla="*/ 29 h 68"/>
                <a:gd name="T20" fmla="*/ 19 w 108"/>
                <a:gd name="T21" fmla="*/ 36 h 68"/>
                <a:gd name="T22" fmla="*/ 24 w 108"/>
                <a:gd name="T23" fmla="*/ 39 h 68"/>
                <a:gd name="T24" fmla="*/ 26 w 108"/>
                <a:gd name="T25" fmla="*/ 41 h 68"/>
                <a:gd name="T26" fmla="*/ 29 w 108"/>
                <a:gd name="T27" fmla="*/ 41 h 68"/>
                <a:gd name="T28" fmla="*/ 34 w 108"/>
                <a:gd name="T29" fmla="*/ 39 h 68"/>
                <a:gd name="T30" fmla="*/ 38 w 108"/>
                <a:gd name="T31" fmla="*/ 39 h 68"/>
                <a:gd name="T32" fmla="*/ 38 w 108"/>
                <a:gd name="T33" fmla="*/ 44 h 68"/>
                <a:gd name="T34" fmla="*/ 38 w 108"/>
                <a:gd name="T35" fmla="*/ 51 h 68"/>
                <a:gd name="T36" fmla="*/ 38 w 108"/>
                <a:gd name="T37" fmla="*/ 58 h 68"/>
                <a:gd name="T38" fmla="*/ 41 w 108"/>
                <a:gd name="T39" fmla="*/ 65 h 68"/>
                <a:gd name="T40" fmla="*/ 41 w 108"/>
                <a:gd name="T41" fmla="*/ 68 h 68"/>
                <a:gd name="T42" fmla="*/ 43 w 108"/>
                <a:gd name="T43" fmla="*/ 68 h 68"/>
                <a:gd name="T44" fmla="*/ 48 w 108"/>
                <a:gd name="T45" fmla="*/ 68 h 68"/>
                <a:gd name="T46" fmla="*/ 55 w 108"/>
                <a:gd name="T47" fmla="*/ 68 h 68"/>
                <a:gd name="T48" fmla="*/ 67 w 108"/>
                <a:gd name="T49" fmla="*/ 63 h 68"/>
                <a:gd name="T50" fmla="*/ 79 w 108"/>
                <a:gd name="T51" fmla="*/ 58 h 68"/>
                <a:gd name="T52" fmla="*/ 87 w 108"/>
                <a:gd name="T53" fmla="*/ 56 h 68"/>
                <a:gd name="T54" fmla="*/ 94 w 108"/>
                <a:gd name="T55" fmla="*/ 51 h 68"/>
                <a:gd name="T56" fmla="*/ 99 w 108"/>
                <a:gd name="T57" fmla="*/ 48 h 68"/>
                <a:gd name="T58" fmla="*/ 104 w 108"/>
                <a:gd name="T59" fmla="*/ 46 h 68"/>
                <a:gd name="T60" fmla="*/ 108 w 108"/>
                <a:gd name="T61" fmla="*/ 41 h 68"/>
                <a:gd name="T62" fmla="*/ 108 w 108"/>
                <a:gd name="T63" fmla="*/ 36 h 68"/>
                <a:gd name="T64" fmla="*/ 104 w 108"/>
                <a:gd name="T65" fmla="*/ 34 h 68"/>
                <a:gd name="T66" fmla="*/ 94 w 108"/>
                <a:gd name="T67" fmla="*/ 31 h 68"/>
                <a:gd name="T68" fmla="*/ 87 w 108"/>
                <a:gd name="T69" fmla="*/ 29 h 68"/>
                <a:gd name="T70" fmla="*/ 79 w 108"/>
                <a:gd name="T71" fmla="*/ 27 h 68"/>
                <a:gd name="T72" fmla="*/ 77 w 108"/>
                <a:gd name="T73" fmla="*/ 24 h 68"/>
                <a:gd name="T74" fmla="*/ 75 w 108"/>
                <a:gd name="T75" fmla="*/ 22 h 68"/>
                <a:gd name="T76" fmla="*/ 72 w 108"/>
                <a:gd name="T77" fmla="*/ 17 h 68"/>
                <a:gd name="T78" fmla="*/ 65 w 108"/>
                <a:gd name="T79" fmla="*/ 12 h 68"/>
                <a:gd name="T80" fmla="*/ 58 w 108"/>
                <a:gd name="T81" fmla="*/ 10 h 68"/>
                <a:gd name="T82" fmla="*/ 50 w 108"/>
                <a:gd name="T83" fmla="*/ 12 h 68"/>
                <a:gd name="T84" fmla="*/ 41 w 108"/>
                <a:gd name="T85" fmla="*/ 12 h 68"/>
                <a:gd name="T86" fmla="*/ 34 w 108"/>
                <a:gd name="T87" fmla="*/ 12 h 68"/>
                <a:gd name="T88" fmla="*/ 31 w 108"/>
                <a:gd name="T89" fmla="*/ 12 h 68"/>
                <a:gd name="T90" fmla="*/ 21 w 108"/>
                <a:gd name="T91" fmla="*/ 5 h 6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08"/>
                <a:gd name="T139" fmla="*/ 0 h 68"/>
                <a:gd name="T140" fmla="*/ 108 w 108"/>
                <a:gd name="T141" fmla="*/ 68 h 68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08" h="68">
                  <a:moveTo>
                    <a:pt x="21" y="5"/>
                  </a:moveTo>
                  <a:lnTo>
                    <a:pt x="19" y="2"/>
                  </a:lnTo>
                  <a:lnTo>
                    <a:pt x="17" y="0"/>
                  </a:lnTo>
                  <a:lnTo>
                    <a:pt x="9" y="0"/>
                  </a:lnTo>
                  <a:lnTo>
                    <a:pt x="5" y="5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2" y="19"/>
                  </a:lnTo>
                  <a:lnTo>
                    <a:pt x="7" y="24"/>
                  </a:lnTo>
                  <a:lnTo>
                    <a:pt x="14" y="29"/>
                  </a:lnTo>
                  <a:lnTo>
                    <a:pt x="19" y="36"/>
                  </a:lnTo>
                  <a:lnTo>
                    <a:pt x="24" y="39"/>
                  </a:lnTo>
                  <a:lnTo>
                    <a:pt x="26" y="41"/>
                  </a:lnTo>
                  <a:lnTo>
                    <a:pt x="29" y="41"/>
                  </a:lnTo>
                  <a:lnTo>
                    <a:pt x="34" y="39"/>
                  </a:lnTo>
                  <a:lnTo>
                    <a:pt x="38" y="39"/>
                  </a:lnTo>
                  <a:lnTo>
                    <a:pt x="38" y="44"/>
                  </a:lnTo>
                  <a:lnTo>
                    <a:pt x="38" y="51"/>
                  </a:lnTo>
                  <a:lnTo>
                    <a:pt x="38" y="58"/>
                  </a:lnTo>
                  <a:lnTo>
                    <a:pt x="41" y="65"/>
                  </a:lnTo>
                  <a:lnTo>
                    <a:pt x="41" y="68"/>
                  </a:lnTo>
                  <a:lnTo>
                    <a:pt x="43" y="68"/>
                  </a:lnTo>
                  <a:lnTo>
                    <a:pt x="48" y="68"/>
                  </a:lnTo>
                  <a:lnTo>
                    <a:pt x="55" y="68"/>
                  </a:lnTo>
                  <a:lnTo>
                    <a:pt x="67" y="63"/>
                  </a:lnTo>
                  <a:lnTo>
                    <a:pt x="79" y="58"/>
                  </a:lnTo>
                  <a:lnTo>
                    <a:pt x="87" y="56"/>
                  </a:lnTo>
                  <a:lnTo>
                    <a:pt x="94" y="51"/>
                  </a:lnTo>
                  <a:lnTo>
                    <a:pt x="99" y="48"/>
                  </a:lnTo>
                  <a:lnTo>
                    <a:pt x="104" y="46"/>
                  </a:lnTo>
                  <a:lnTo>
                    <a:pt x="108" y="41"/>
                  </a:lnTo>
                  <a:lnTo>
                    <a:pt x="108" y="36"/>
                  </a:lnTo>
                  <a:lnTo>
                    <a:pt x="104" y="34"/>
                  </a:lnTo>
                  <a:lnTo>
                    <a:pt x="94" y="31"/>
                  </a:lnTo>
                  <a:lnTo>
                    <a:pt x="87" y="29"/>
                  </a:lnTo>
                  <a:lnTo>
                    <a:pt x="79" y="27"/>
                  </a:lnTo>
                  <a:lnTo>
                    <a:pt x="77" y="24"/>
                  </a:lnTo>
                  <a:lnTo>
                    <a:pt x="75" y="22"/>
                  </a:lnTo>
                  <a:lnTo>
                    <a:pt x="72" y="17"/>
                  </a:lnTo>
                  <a:lnTo>
                    <a:pt x="65" y="12"/>
                  </a:lnTo>
                  <a:lnTo>
                    <a:pt x="58" y="10"/>
                  </a:lnTo>
                  <a:lnTo>
                    <a:pt x="50" y="12"/>
                  </a:lnTo>
                  <a:lnTo>
                    <a:pt x="41" y="12"/>
                  </a:lnTo>
                  <a:lnTo>
                    <a:pt x="34" y="12"/>
                  </a:lnTo>
                  <a:lnTo>
                    <a:pt x="31" y="12"/>
                  </a:lnTo>
                  <a:lnTo>
                    <a:pt x="21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97"/>
            <p:cNvSpPr>
              <a:spLocks/>
            </p:cNvSpPr>
            <p:nvPr/>
          </p:nvSpPr>
          <p:spPr bwMode="auto">
            <a:xfrm>
              <a:off x="827" y="3441"/>
              <a:ext cx="19" cy="22"/>
            </a:xfrm>
            <a:custGeom>
              <a:avLst/>
              <a:gdLst>
                <a:gd name="T0" fmla="*/ 17 w 19"/>
                <a:gd name="T1" fmla="*/ 0 h 22"/>
                <a:gd name="T2" fmla="*/ 19 w 19"/>
                <a:gd name="T3" fmla="*/ 3 h 22"/>
                <a:gd name="T4" fmla="*/ 19 w 19"/>
                <a:gd name="T5" fmla="*/ 10 h 22"/>
                <a:gd name="T6" fmla="*/ 19 w 19"/>
                <a:gd name="T7" fmla="*/ 17 h 22"/>
                <a:gd name="T8" fmla="*/ 14 w 19"/>
                <a:gd name="T9" fmla="*/ 22 h 22"/>
                <a:gd name="T10" fmla="*/ 7 w 19"/>
                <a:gd name="T11" fmla="*/ 22 h 22"/>
                <a:gd name="T12" fmla="*/ 2 w 19"/>
                <a:gd name="T13" fmla="*/ 17 h 22"/>
                <a:gd name="T14" fmla="*/ 0 w 19"/>
                <a:gd name="T15" fmla="*/ 15 h 22"/>
                <a:gd name="T16" fmla="*/ 0 w 19"/>
                <a:gd name="T17" fmla="*/ 13 h 22"/>
                <a:gd name="T18" fmla="*/ 0 w 19"/>
                <a:gd name="T19" fmla="*/ 10 h 22"/>
                <a:gd name="T20" fmla="*/ 2 w 19"/>
                <a:gd name="T21" fmla="*/ 5 h 22"/>
                <a:gd name="T22" fmla="*/ 7 w 19"/>
                <a:gd name="T23" fmla="*/ 3 h 22"/>
                <a:gd name="T24" fmla="*/ 17 w 19"/>
                <a:gd name="T25" fmla="*/ 0 h 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9"/>
                <a:gd name="T40" fmla="*/ 0 h 22"/>
                <a:gd name="T41" fmla="*/ 19 w 19"/>
                <a:gd name="T42" fmla="*/ 22 h 2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9" h="22">
                  <a:moveTo>
                    <a:pt x="17" y="0"/>
                  </a:moveTo>
                  <a:lnTo>
                    <a:pt x="19" y="3"/>
                  </a:lnTo>
                  <a:lnTo>
                    <a:pt x="19" y="10"/>
                  </a:lnTo>
                  <a:lnTo>
                    <a:pt x="19" y="17"/>
                  </a:lnTo>
                  <a:lnTo>
                    <a:pt x="14" y="22"/>
                  </a:lnTo>
                  <a:lnTo>
                    <a:pt x="7" y="22"/>
                  </a:lnTo>
                  <a:lnTo>
                    <a:pt x="2" y="17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2" y="5"/>
                  </a:lnTo>
                  <a:lnTo>
                    <a:pt x="7" y="3"/>
                  </a:lnTo>
                  <a:lnTo>
                    <a:pt x="1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98"/>
            <p:cNvSpPr>
              <a:spLocks/>
            </p:cNvSpPr>
            <p:nvPr/>
          </p:nvSpPr>
          <p:spPr bwMode="auto">
            <a:xfrm>
              <a:off x="914" y="3492"/>
              <a:ext cx="162" cy="189"/>
            </a:xfrm>
            <a:custGeom>
              <a:avLst/>
              <a:gdLst>
                <a:gd name="T0" fmla="*/ 34 w 162"/>
                <a:gd name="T1" fmla="*/ 7 h 189"/>
                <a:gd name="T2" fmla="*/ 31 w 162"/>
                <a:gd name="T3" fmla="*/ 5 h 189"/>
                <a:gd name="T4" fmla="*/ 29 w 162"/>
                <a:gd name="T5" fmla="*/ 3 h 189"/>
                <a:gd name="T6" fmla="*/ 24 w 162"/>
                <a:gd name="T7" fmla="*/ 0 h 189"/>
                <a:gd name="T8" fmla="*/ 19 w 162"/>
                <a:gd name="T9" fmla="*/ 0 h 189"/>
                <a:gd name="T10" fmla="*/ 17 w 162"/>
                <a:gd name="T11" fmla="*/ 5 h 189"/>
                <a:gd name="T12" fmla="*/ 19 w 162"/>
                <a:gd name="T13" fmla="*/ 12 h 189"/>
                <a:gd name="T14" fmla="*/ 22 w 162"/>
                <a:gd name="T15" fmla="*/ 22 h 189"/>
                <a:gd name="T16" fmla="*/ 24 w 162"/>
                <a:gd name="T17" fmla="*/ 29 h 189"/>
                <a:gd name="T18" fmla="*/ 27 w 162"/>
                <a:gd name="T19" fmla="*/ 36 h 189"/>
                <a:gd name="T20" fmla="*/ 27 w 162"/>
                <a:gd name="T21" fmla="*/ 44 h 189"/>
                <a:gd name="T22" fmla="*/ 27 w 162"/>
                <a:gd name="T23" fmla="*/ 51 h 189"/>
                <a:gd name="T24" fmla="*/ 22 w 162"/>
                <a:gd name="T25" fmla="*/ 56 h 189"/>
                <a:gd name="T26" fmla="*/ 14 w 162"/>
                <a:gd name="T27" fmla="*/ 61 h 189"/>
                <a:gd name="T28" fmla="*/ 5 w 162"/>
                <a:gd name="T29" fmla="*/ 68 h 189"/>
                <a:gd name="T30" fmla="*/ 0 w 162"/>
                <a:gd name="T31" fmla="*/ 75 h 189"/>
                <a:gd name="T32" fmla="*/ 2 w 162"/>
                <a:gd name="T33" fmla="*/ 87 h 189"/>
                <a:gd name="T34" fmla="*/ 7 w 162"/>
                <a:gd name="T35" fmla="*/ 99 h 189"/>
                <a:gd name="T36" fmla="*/ 12 w 162"/>
                <a:gd name="T37" fmla="*/ 109 h 189"/>
                <a:gd name="T38" fmla="*/ 14 w 162"/>
                <a:gd name="T39" fmla="*/ 119 h 189"/>
                <a:gd name="T40" fmla="*/ 14 w 162"/>
                <a:gd name="T41" fmla="*/ 128 h 189"/>
                <a:gd name="T42" fmla="*/ 14 w 162"/>
                <a:gd name="T43" fmla="*/ 143 h 189"/>
                <a:gd name="T44" fmla="*/ 17 w 162"/>
                <a:gd name="T45" fmla="*/ 157 h 189"/>
                <a:gd name="T46" fmla="*/ 24 w 162"/>
                <a:gd name="T47" fmla="*/ 174 h 189"/>
                <a:gd name="T48" fmla="*/ 34 w 162"/>
                <a:gd name="T49" fmla="*/ 184 h 189"/>
                <a:gd name="T50" fmla="*/ 46 w 162"/>
                <a:gd name="T51" fmla="*/ 189 h 189"/>
                <a:gd name="T52" fmla="*/ 56 w 162"/>
                <a:gd name="T53" fmla="*/ 189 h 189"/>
                <a:gd name="T54" fmla="*/ 63 w 162"/>
                <a:gd name="T55" fmla="*/ 184 h 189"/>
                <a:gd name="T56" fmla="*/ 68 w 162"/>
                <a:gd name="T57" fmla="*/ 174 h 189"/>
                <a:gd name="T58" fmla="*/ 72 w 162"/>
                <a:gd name="T59" fmla="*/ 164 h 189"/>
                <a:gd name="T60" fmla="*/ 77 w 162"/>
                <a:gd name="T61" fmla="*/ 157 h 189"/>
                <a:gd name="T62" fmla="*/ 82 w 162"/>
                <a:gd name="T63" fmla="*/ 152 h 189"/>
                <a:gd name="T64" fmla="*/ 94 w 162"/>
                <a:gd name="T65" fmla="*/ 150 h 189"/>
                <a:gd name="T66" fmla="*/ 111 w 162"/>
                <a:gd name="T67" fmla="*/ 148 h 189"/>
                <a:gd name="T68" fmla="*/ 128 w 162"/>
                <a:gd name="T69" fmla="*/ 140 h 189"/>
                <a:gd name="T70" fmla="*/ 143 w 162"/>
                <a:gd name="T71" fmla="*/ 135 h 189"/>
                <a:gd name="T72" fmla="*/ 150 w 162"/>
                <a:gd name="T73" fmla="*/ 128 h 189"/>
                <a:gd name="T74" fmla="*/ 157 w 162"/>
                <a:gd name="T75" fmla="*/ 123 h 189"/>
                <a:gd name="T76" fmla="*/ 162 w 162"/>
                <a:gd name="T77" fmla="*/ 116 h 189"/>
                <a:gd name="T78" fmla="*/ 162 w 162"/>
                <a:gd name="T79" fmla="*/ 109 h 189"/>
                <a:gd name="T80" fmla="*/ 152 w 162"/>
                <a:gd name="T81" fmla="*/ 99 h 189"/>
                <a:gd name="T82" fmla="*/ 140 w 162"/>
                <a:gd name="T83" fmla="*/ 90 h 189"/>
                <a:gd name="T84" fmla="*/ 135 w 162"/>
                <a:gd name="T85" fmla="*/ 82 h 189"/>
                <a:gd name="T86" fmla="*/ 133 w 162"/>
                <a:gd name="T87" fmla="*/ 75 h 189"/>
                <a:gd name="T88" fmla="*/ 130 w 162"/>
                <a:gd name="T89" fmla="*/ 65 h 189"/>
                <a:gd name="T90" fmla="*/ 126 w 162"/>
                <a:gd name="T91" fmla="*/ 53 h 189"/>
                <a:gd name="T92" fmla="*/ 114 w 162"/>
                <a:gd name="T93" fmla="*/ 41 h 189"/>
                <a:gd name="T94" fmla="*/ 99 w 162"/>
                <a:gd name="T95" fmla="*/ 29 h 189"/>
                <a:gd name="T96" fmla="*/ 80 w 162"/>
                <a:gd name="T97" fmla="*/ 24 h 189"/>
                <a:gd name="T98" fmla="*/ 63 w 162"/>
                <a:gd name="T99" fmla="*/ 22 h 189"/>
                <a:gd name="T100" fmla="*/ 51 w 162"/>
                <a:gd name="T101" fmla="*/ 17 h 189"/>
                <a:gd name="T102" fmla="*/ 41 w 162"/>
                <a:gd name="T103" fmla="*/ 12 h 189"/>
                <a:gd name="T104" fmla="*/ 34 w 162"/>
                <a:gd name="T105" fmla="*/ 7 h 18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62"/>
                <a:gd name="T160" fmla="*/ 0 h 189"/>
                <a:gd name="T161" fmla="*/ 162 w 162"/>
                <a:gd name="T162" fmla="*/ 189 h 18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62" h="189">
                  <a:moveTo>
                    <a:pt x="34" y="7"/>
                  </a:moveTo>
                  <a:lnTo>
                    <a:pt x="31" y="5"/>
                  </a:lnTo>
                  <a:lnTo>
                    <a:pt x="29" y="3"/>
                  </a:lnTo>
                  <a:lnTo>
                    <a:pt x="24" y="0"/>
                  </a:lnTo>
                  <a:lnTo>
                    <a:pt x="19" y="0"/>
                  </a:lnTo>
                  <a:lnTo>
                    <a:pt x="17" y="5"/>
                  </a:lnTo>
                  <a:lnTo>
                    <a:pt x="19" y="12"/>
                  </a:lnTo>
                  <a:lnTo>
                    <a:pt x="22" y="22"/>
                  </a:lnTo>
                  <a:lnTo>
                    <a:pt x="24" y="29"/>
                  </a:lnTo>
                  <a:lnTo>
                    <a:pt x="27" y="36"/>
                  </a:lnTo>
                  <a:lnTo>
                    <a:pt x="27" y="44"/>
                  </a:lnTo>
                  <a:lnTo>
                    <a:pt x="27" y="51"/>
                  </a:lnTo>
                  <a:lnTo>
                    <a:pt x="22" y="56"/>
                  </a:lnTo>
                  <a:lnTo>
                    <a:pt x="14" y="61"/>
                  </a:lnTo>
                  <a:lnTo>
                    <a:pt x="5" y="68"/>
                  </a:lnTo>
                  <a:lnTo>
                    <a:pt x="0" y="75"/>
                  </a:lnTo>
                  <a:lnTo>
                    <a:pt x="2" y="87"/>
                  </a:lnTo>
                  <a:lnTo>
                    <a:pt x="7" y="99"/>
                  </a:lnTo>
                  <a:lnTo>
                    <a:pt x="12" y="109"/>
                  </a:lnTo>
                  <a:lnTo>
                    <a:pt x="14" y="119"/>
                  </a:lnTo>
                  <a:lnTo>
                    <a:pt x="14" y="128"/>
                  </a:lnTo>
                  <a:lnTo>
                    <a:pt x="14" y="143"/>
                  </a:lnTo>
                  <a:lnTo>
                    <a:pt x="17" y="157"/>
                  </a:lnTo>
                  <a:lnTo>
                    <a:pt x="24" y="174"/>
                  </a:lnTo>
                  <a:lnTo>
                    <a:pt x="34" y="184"/>
                  </a:lnTo>
                  <a:lnTo>
                    <a:pt x="46" y="189"/>
                  </a:lnTo>
                  <a:lnTo>
                    <a:pt x="56" y="189"/>
                  </a:lnTo>
                  <a:lnTo>
                    <a:pt x="63" y="184"/>
                  </a:lnTo>
                  <a:lnTo>
                    <a:pt x="68" y="174"/>
                  </a:lnTo>
                  <a:lnTo>
                    <a:pt x="72" y="164"/>
                  </a:lnTo>
                  <a:lnTo>
                    <a:pt x="77" y="157"/>
                  </a:lnTo>
                  <a:lnTo>
                    <a:pt x="82" y="152"/>
                  </a:lnTo>
                  <a:lnTo>
                    <a:pt x="94" y="150"/>
                  </a:lnTo>
                  <a:lnTo>
                    <a:pt x="111" y="148"/>
                  </a:lnTo>
                  <a:lnTo>
                    <a:pt x="128" y="140"/>
                  </a:lnTo>
                  <a:lnTo>
                    <a:pt x="143" y="135"/>
                  </a:lnTo>
                  <a:lnTo>
                    <a:pt x="150" y="128"/>
                  </a:lnTo>
                  <a:lnTo>
                    <a:pt x="157" y="123"/>
                  </a:lnTo>
                  <a:lnTo>
                    <a:pt x="162" y="116"/>
                  </a:lnTo>
                  <a:lnTo>
                    <a:pt x="162" y="109"/>
                  </a:lnTo>
                  <a:lnTo>
                    <a:pt x="152" y="99"/>
                  </a:lnTo>
                  <a:lnTo>
                    <a:pt x="140" y="90"/>
                  </a:lnTo>
                  <a:lnTo>
                    <a:pt x="135" y="82"/>
                  </a:lnTo>
                  <a:lnTo>
                    <a:pt x="133" y="75"/>
                  </a:lnTo>
                  <a:lnTo>
                    <a:pt x="130" y="65"/>
                  </a:lnTo>
                  <a:lnTo>
                    <a:pt x="126" y="53"/>
                  </a:lnTo>
                  <a:lnTo>
                    <a:pt x="114" y="41"/>
                  </a:lnTo>
                  <a:lnTo>
                    <a:pt x="99" y="29"/>
                  </a:lnTo>
                  <a:lnTo>
                    <a:pt x="80" y="24"/>
                  </a:lnTo>
                  <a:lnTo>
                    <a:pt x="63" y="22"/>
                  </a:lnTo>
                  <a:lnTo>
                    <a:pt x="51" y="17"/>
                  </a:lnTo>
                  <a:lnTo>
                    <a:pt x="41" y="12"/>
                  </a:lnTo>
                  <a:lnTo>
                    <a:pt x="34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29" name="Freeform 99"/>
          <p:cNvSpPr>
            <a:spLocks/>
          </p:cNvSpPr>
          <p:nvPr/>
        </p:nvSpPr>
        <p:spPr bwMode="auto">
          <a:xfrm>
            <a:off x="7010400" y="5486400"/>
            <a:ext cx="304800" cy="104775"/>
          </a:xfrm>
          <a:custGeom>
            <a:avLst/>
            <a:gdLst>
              <a:gd name="T0" fmla="*/ 2147483647 w 558"/>
              <a:gd name="T1" fmla="*/ 2147483647 h 182"/>
              <a:gd name="T2" fmla="*/ 2147483647 w 558"/>
              <a:gd name="T3" fmla="*/ 2147483647 h 182"/>
              <a:gd name="T4" fmla="*/ 2147483647 w 558"/>
              <a:gd name="T5" fmla="*/ 2147483647 h 182"/>
              <a:gd name="T6" fmla="*/ 2147483647 w 558"/>
              <a:gd name="T7" fmla="*/ 2147483647 h 182"/>
              <a:gd name="T8" fmla="*/ 2147483647 w 558"/>
              <a:gd name="T9" fmla="*/ 2147483647 h 182"/>
              <a:gd name="T10" fmla="*/ 2147483647 w 558"/>
              <a:gd name="T11" fmla="*/ 2147483647 h 182"/>
              <a:gd name="T12" fmla="*/ 2147483647 w 558"/>
              <a:gd name="T13" fmla="*/ 2147483647 h 182"/>
              <a:gd name="T14" fmla="*/ 2147483647 w 558"/>
              <a:gd name="T15" fmla="*/ 2147483647 h 182"/>
              <a:gd name="T16" fmla="*/ 2147483647 w 558"/>
              <a:gd name="T17" fmla="*/ 2147483647 h 182"/>
              <a:gd name="T18" fmla="*/ 2147483647 w 558"/>
              <a:gd name="T19" fmla="*/ 2147483647 h 182"/>
              <a:gd name="T20" fmla="*/ 2147483647 w 558"/>
              <a:gd name="T21" fmla="*/ 2147483647 h 182"/>
              <a:gd name="T22" fmla="*/ 2147483647 w 558"/>
              <a:gd name="T23" fmla="*/ 2147483647 h 182"/>
              <a:gd name="T24" fmla="*/ 2147483647 w 558"/>
              <a:gd name="T25" fmla="*/ 2147483647 h 182"/>
              <a:gd name="T26" fmla="*/ 2147483647 w 558"/>
              <a:gd name="T27" fmla="*/ 2147483647 h 182"/>
              <a:gd name="T28" fmla="*/ 2147483647 w 558"/>
              <a:gd name="T29" fmla="*/ 2147483647 h 182"/>
              <a:gd name="T30" fmla="*/ 2147483647 w 558"/>
              <a:gd name="T31" fmla="*/ 2147483647 h 182"/>
              <a:gd name="T32" fmla="*/ 2147483647 w 558"/>
              <a:gd name="T33" fmla="*/ 2147483647 h 182"/>
              <a:gd name="T34" fmla="*/ 2147483647 w 558"/>
              <a:gd name="T35" fmla="*/ 2147483647 h 182"/>
              <a:gd name="T36" fmla="*/ 2147483647 w 558"/>
              <a:gd name="T37" fmla="*/ 2147483647 h 182"/>
              <a:gd name="T38" fmla="*/ 2147483647 w 558"/>
              <a:gd name="T39" fmla="*/ 2147483647 h 182"/>
              <a:gd name="T40" fmla="*/ 2147483647 w 558"/>
              <a:gd name="T41" fmla="*/ 2147483647 h 182"/>
              <a:gd name="T42" fmla="*/ 2147483647 w 558"/>
              <a:gd name="T43" fmla="*/ 2147483647 h 182"/>
              <a:gd name="T44" fmla="*/ 2147483647 w 558"/>
              <a:gd name="T45" fmla="*/ 2147483647 h 182"/>
              <a:gd name="T46" fmla="*/ 2147483647 w 558"/>
              <a:gd name="T47" fmla="*/ 2147483647 h 182"/>
              <a:gd name="T48" fmla="*/ 2147483647 w 558"/>
              <a:gd name="T49" fmla="*/ 2147483647 h 182"/>
              <a:gd name="T50" fmla="*/ 2147483647 w 558"/>
              <a:gd name="T51" fmla="*/ 2147483647 h 182"/>
              <a:gd name="T52" fmla="*/ 2147483647 w 558"/>
              <a:gd name="T53" fmla="*/ 2147483647 h 182"/>
              <a:gd name="T54" fmla="*/ 2147483647 w 558"/>
              <a:gd name="T55" fmla="*/ 2147483647 h 182"/>
              <a:gd name="T56" fmla="*/ 0 w 558"/>
              <a:gd name="T57" fmla="*/ 2147483647 h 182"/>
              <a:gd name="T58" fmla="*/ 2147483647 w 558"/>
              <a:gd name="T59" fmla="*/ 2147483647 h 182"/>
              <a:gd name="T60" fmla="*/ 2147483647 w 558"/>
              <a:gd name="T61" fmla="*/ 0 h 182"/>
              <a:gd name="T62" fmla="*/ 2147483647 w 558"/>
              <a:gd name="T63" fmla="*/ 2147483647 h 182"/>
              <a:gd name="T64" fmla="*/ 2147483647 w 558"/>
              <a:gd name="T65" fmla="*/ 2147483647 h 182"/>
              <a:gd name="T66" fmla="*/ 2147483647 w 558"/>
              <a:gd name="T67" fmla="*/ 2147483647 h 182"/>
              <a:gd name="T68" fmla="*/ 2147483647 w 558"/>
              <a:gd name="T69" fmla="*/ 2147483647 h 182"/>
              <a:gd name="T70" fmla="*/ 2147483647 w 558"/>
              <a:gd name="T71" fmla="*/ 2147483647 h 182"/>
              <a:gd name="T72" fmla="*/ 2147483647 w 558"/>
              <a:gd name="T73" fmla="*/ 2147483647 h 182"/>
              <a:gd name="T74" fmla="*/ 2147483647 w 558"/>
              <a:gd name="T75" fmla="*/ 2147483647 h 182"/>
              <a:gd name="T76" fmla="*/ 2147483647 w 558"/>
              <a:gd name="T77" fmla="*/ 2147483647 h 182"/>
              <a:gd name="T78" fmla="*/ 2147483647 w 558"/>
              <a:gd name="T79" fmla="*/ 2147483647 h 182"/>
              <a:gd name="T80" fmla="*/ 2147483647 w 558"/>
              <a:gd name="T81" fmla="*/ 2147483647 h 182"/>
              <a:gd name="T82" fmla="*/ 2147483647 w 558"/>
              <a:gd name="T83" fmla="*/ 2147483647 h 182"/>
              <a:gd name="T84" fmla="*/ 2147483647 w 558"/>
              <a:gd name="T85" fmla="*/ 2147483647 h 182"/>
              <a:gd name="T86" fmla="*/ 2147483647 w 558"/>
              <a:gd name="T87" fmla="*/ 2147483647 h 182"/>
              <a:gd name="T88" fmla="*/ 2147483647 w 558"/>
              <a:gd name="T89" fmla="*/ 2147483647 h 182"/>
              <a:gd name="T90" fmla="*/ 2147483647 w 558"/>
              <a:gd name="T91" fmla="*/ 2147483647 h 182"/>
              <a:gd name="T92" fmla="*/ 2147483647 w 558"/>
              <a:gd name="T93" fmla="*/ 2147483647 h 182"/>
              <a:gd name="T94" fmla="*/ 2147483647 w 558"/>
              <a:gd name="T95" fmla="*/ 2147483647 h 182"/>
              <a:gd name="T96" fmla="*/ 2147483647 w 558"/>
              <a:gd name="T97" fmla="*/ 2147483647 h 182"/>
              <a:gd name="T98" fmla="*/ 2147483647 w 558"/>
              <a:gd name="T99" fmla="*/ 2147483647 h 182"/>
              <a:gd name="T100" fmla="*/ 2147483647 w 558"/>
              <a:gd name="T101" fmla="*/ 2147483647 h 182"/>
              <a:gd name="T102" fmla="*/ 2147483647 w 558"/>
              <a:gd name="T103" fmla="*/ 2147483647 h 182"/>
              <a:gd name="T104" fmla="*/ 2147483647 w 558"/>
              <a:gd name="T105" fmla="*/ 2147483647 h 182"/>
              <a:gd name="T106" fmla="*/ 2147483647 w 558"/>
              <a:gd name="T107" fmla="*/ 2147483647 h 182"/>
              <a:gd name="T108" fmla="*/ 2147483647 w 558"/>
              <a:gd name="T109" fmla="*/ 2147483647 h 182"/>
              <a:gd name="T110" fmla="*/ 2147483647 w 558"/>
              <a:gd name="T111" fmla="*/ 2147483647 h 182"/>
              <a:gd name="T112" fmla="*/ 2147483647 w 558"/>
              <a:gd name="T113" fmla="*/ 2147483647 h 182"/>
              <a:gd name="T114" fmla="*/ 2147483647 w 558"/>
              <a:gd name="T115" fmla="*/ 2147483647 h 182"/>
              <a:gd name="T116" fmla="*/ 2147483647 w 558"/>
              <a:gd name="T117" fmla="*/ 2147483647 h 182"/>
              <a:gd name="T118" fmla="*/ 2147483647 w 558"/>
              <a:gd name="T119" fmla="*/ 2147483647 h 182"/>
              <a:gd name="T120" fmla="*/ 2147483647 w 558"/>
              <a:gd name="T121" fmla="*/ 2147483647 h 182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558"/>
              <a:gd name="T184" fmla="*/ 0 h 182"/>
              <a:gd name="T185" fmla="*/ 558 w 558"/>
              <a:gd name="T186" fmla="*/ 182 h 182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558" h="182">
                <a:moveTo>
                  <a:pt x="554" y="64"/>
                </a:moveTo>
                <a:lnTo>
                  <a:pt x="554" y="64"/>
                </a:lnTo>
                <a:lnTo>
                  <a:pt x="528" y="96"/>
                </a:lnTo>
                <a:lnTo>
                  <a:pt x="524" y="102"/>
                </a:lnTo>
                <a:lnTo>
                  <a:pt x="506" y="110"/>
                </a:lnTo>
                <a:lnTo>
                  <a:pt x="488" y="140"/>
                </a:lnTo>
                <a:lnTo>
                  <a:pt x="492" y="154"/>
                </a:lnTo>
                <a:lnTo>
                  <a:pt x="470" y="162"/>
                </a:lnTo>
                <a:lnTo>
                  <a:pt x="462" y="156"/>
                </a:lnTo>
                <a:lnTo>
                  <a:pt x="432" y="166"/>
                </a:lnTo>
                <a:lnTo>
                  <a:pt x="400" y="178"/>
                </a:lnTo>
                <a:lnTo>
                  <a:pt x="394" y="182"/>
                </a:lnTo>
                <a:lnTo>
                  <a:pt x="368" y="172"/>
                </a:lnTo>
                <a:lnTo>
                  <a:pt x="360" y="178"/>
                </a:lnTo>
                <a:lnTo>
                  <a:pt x="344" y="170"/>
                </a:lnTo>
                <a:lnTo>
                  <a:pt x="300" y="160"/>
                </a:lnTo>
                <a:lnTo>
                  <a:pt x="294" y="168"/>
                </a:lnTo>
                <a:lnTo>
                  <a:pt x="294" y="166"/>
                </a:lnTo>
                <a:lnTo>
                  <a:pt x="252" y="152"/>
                </a:lnTo>
                <a:lnTo>
                  <a:pt x="224" y="168"/>
                </a:lnTo>
                <a:lnTo>
                  <a:pt x="222" y="168"/>
                </a:lnTo>
                <a:lnTo>
                  <a:pt x="190" y="146"/>
                </a:lnTo>
                <a:lnTo>
                  <a:pt x="180" y="160"/>
                </a:lnTo>
                <a:lnTo>
                  <a:pt x="142" y="140"/>
                </a:lnTo>
                <a:lnTo>
                  <a:pt x="120" y="168"/>
                </a:lnTo>
                <a:lnTo>
                  <a:pt x="100" y="168"/>
                </a:lnTo>
                <a:lnTo>
                  <a:pt x="82" y="174"/>
                </a:lnTo>
                <a:lnTo>
                  <a:pt x="26" y="160"/>
                </a:lnTo>
                <a:lnTo>
                  <a:pt x="34" y="146"/>
                </a:lnTo>
                <a:lnTo>
                  <a:pt x="24" y="120"/>
                </a:lnTo>
                <a:lnTo>
                  <a:pt x="26" y="88"/>
                </a:lnTo>
                <a:lnTo>
                  <a:pt x="8" y="32"/>
                </a:lnTo>
                <a:lnTo>
                  <a:pt x="0" y="30"/>
                </a:lnTo>
                <a:lnTo>
                  <a:pt x="6" y="24"/>
                </a:lnTo>
                <a:lnTo>
                  <a:pt x="12" y="0"/>
                </a:lnTo>
                <a:lnTo>
                  <a:pt x="40" y="16"/>
                </a:lnTo>
                <a:lnTo>
                  <a:pt x="42" y="28"/>
                </a:lnTo>
                <a:lnTo>
                  <a:pt x="82" y="8"/>
                </a:lnTo>
                <a:lnTo>
                  <a:pt x="88" y="10"/>
                </a:lnTo>
                <a:lnTo>
                  <a:pt x="118" y="10"/>
                </a:lnTo>
                <a:lnTo>
                  <a:pt x="134" y="6"/>
                </a:lnTo>
                <a:lnTo>
                  <a:pt x="148" y="10"/>
                </a:lnTo>
                <a:lnTo>
                  <a:pt x="172" y="8"/>
                </a:lnTo>
                <a:lnTo>
                  <a:pt x="192" y="8"/>
                </a:lnTo>
                <a:lnTo>
                  <a:pt x="202" y="4"/>
                </a:lnTo>
                <a:lnTo>
                  <a:pt x="228" y="18"/>
                </a:lnTo>
                <a:lnTo>
                  <a:pt x="242" y="6"/>
                </a:lnTo>
                <a:lnTo>
                  <a:pt x="248" y="10"/>
                </a:lnTo>
                <a:lnTo>
                  <a:pt x="286" y="14"/>
                </a:lnTo>
                <a:lnTo>
                  <a:pt x="302" y="8"/>
                </a:lnTo>
                <a:lnTo>
                  <a:pt x="318" y="18"/>
                </a:lnTo>
                <a:lnTo>
                  <a:pt x="344" y="14"/>
                </a:lnTo>
                <a:lnTo>
                  <a:pt x="358" y="14"/>
                </a:lnTo>
                <a:lnTo>
                  <a:pt x="376" y="18"/>
                </a:lnTo>
                <a:lnTo>
                  <a:pt x="404" y="26"/>
                </a:lnTo>
                <a:lnTo>
                  <a:pt x="418" y="14"/>
                </a:lnTo>
                <a:lnTo>
                  <a:pt x="438" y="20"/>
                </a:lnTo>
                <a:lnTo>
                  <a:pt x="484" y="40"/>
                </a:lnTo>
                <a:lnTo>
                  <a:pt x="488" y="32"/>
                </a:lnTo>
                <a:lnTo>
                  <a:pt x="500" y="30"/>
                </a:lnTo>
                <a:lnTo>
                  <a:pt x="504" y="32"/>
                </a:lnTo>
                <a:lnTo>
                  <a:pt x="512" y="36"/>
                </a:lnTo>
                <a:lnTo>
                  <a:pt x="530" y="52"/>
                </a:lnTo>
                <a:lnTo>
                  <a:pt x="548" y="52"/>
                </a:lnTo>
                <a:lnTo>
                  <a:pt x="558" y="58"/>
                </a:lnTo>
                <a:lnTo>
                  <a:pt x="554" y="6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1" name="Text Box 135"/>
          <p:cNvSpPr txBox="1">
            <a:spLocks noChangeArrowheads="1"/>
          </p:cNvSpPr>
          <p:nvPr/>
        </p:nvSpPr>
        <p:spPr bwMode="auto">
          <a:xfrm>
            <a:off x="2971800" y="5940425"/>
            <a:ext cx="3048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00"/>
              <a:t>HI</a:t>
            </a:r>
          </a:p>
        </p:txBody>
      </p:sp>
      <p:sp>
        <p:nvSpPr>
          <p:cNvPr id="2132" name="Text Box 136"/>
          <p:cNvSpPr txBox="1">
            <a:spLocks noChangeArrowheads="1"/>
          </p:cNvSpPr>
          <p:nvPr/>
        </p:nvSpPr>
        <p:spPr bwMode="auto">
          <a:xfrm>
            <a:off x="990600" y="4800600"/>
            <a:ext cx="3810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00"/>
              <a:t>GU</a:t>
            </a:r>
          </a:p>
        </p:txBody>
      </p:sp>
      <p:sp>
        <p:nvSpPr>
          <p:cNvPr id="2133" name="Freeform 137"/>
          <p:cNvSpPr>
            <a:spLocks/>
          </p:cNvSpPr>
          <p:nvPr/>
        </p:nvSpPr>
        <p:spPr bwMode="auto">
          <a:xfrm>
            <a:off x="914400" y="4648200"/>
            <a:ext cx="228600" cy="304800"/>
          </a:xfrm>
          <a:custGeom>
            <a:avLst/>
            <a:gdLst>
              <a:gd name="T0" fmla="*/ 2147483647 w 734"/>
              <a:gd name="T1" fmla="*/ 2147483647 h 924"/>
              <a:gd name="T2" fmla="*/ 2147483647 w 734"/>
              <a:gd name="T3" fmla="*/ 2147483647 h 924"/>
              <a:gd name="T4" fmla="*/ 2147483647 w 734"/>
              <a:gd name="T5" fmla="*/ 2147483647 h 924"/>
              <a:gd name="T6" fmla="*/ 2147483647 w 734"/>
              <a:gd name="T7" fmla="*/ 2147483647 h 924"/>
              <a:gd name="T8" fmla="*/ 2147483647 w 734"/>
              <a:gd name="T9" fmla="*/ 2147483647 h 924"/>
              <a:gd name="T10" fmla="*/ 2147483647 w 734"/>
              <a:gd name="T11" fmla="*/ 2147483647 h 924"/>
              <a:gd name="T12" fmla="*/ 2147483647 w 734"/>
              <a:gd name="T13" fmla="*/ 2147483647 h 924"/>
              <a:gd name="T14" fmla="*/ 2147483647 w 734"/>
              <a:gd name="T15" fmla="*/ 2147483647 h 924"/>
              <a:gd name="T16" fmla="*/ 2147483647 w 734"/>
              <a:gd name="T17" fmla="*/ 2147483647 h 924"/>
              <a:gd name="T18" fmla="*/ 2147483647 w 734"/>
              <a:gd name="T19" fmla="*/ 2147483647 h 924"/>
              <a:gd name="T20" fmla="*/ 2147483647 w 734"/>
              <a:gd name="T21" fmla="*/ 2147483647 h 924"/>
              <a:gd name="T22" fmla="*/ 2147483647 w 734"/>
              <a:gd name="T23" fmla="*/ 2147483647 h 924"/>
              <a:gd name="T24" fmla="*/ 2147483647 w 734"/>
              <a:gd name="T25" fmla="*/ 2147483647 h 924"/>
              <a:gd name="T26" fmla="*/ 2147483647 w 734"/>
              <a:gd name="T27" fmla="*/ 2147483647 h 924"/>
              <a:gd name="T28" fmla="*/ 2147483647 w 734"/>
              <a:gd name="T29" fmla="*/ 2147483647 h 924"/>
              <a:gd name="T30" fmla="*/ 2147483647 w 734"/>
              <a:gd name="T31" fmla="*/ 2147483647 h 924"/>
              <a:gd name="T32" fmla="*/ 2147483647 w 734"/>
              <a:gd name="T33" fmla="*/ 2147483647 h 924"/>
              <a:gd name="T34" fmla="*/ 2147483647 w 734"/>
              <a:gd name="T35" fmla="*/ 2147483647 h 924"/>
              <a:gd name="T36" fmla="*/ 2147483647 w 734"/>
              <a:gd name="T37" fmla="*/ 2147483647 h 924"/>
              <a:gd name="T38" fmla="*/ 2147483647 w 734"/>
              <a:gd name="T39" fmla="*/ 2147483647 h 924"/>
              <a:gd name="T40" fmla="*/ 2147483647 w 734"/>
              <a:gd name="T41" fmla="*/ 2147483647 h 924"/>
              <a:gd name="T42" fmla="*/ 2147483647 w 734"/>
              <a:gd name="T43" fmla="*/ 2147483647 h 924"/>
              <a:gd name="T44" fmla="*/ 2147483647 w 734"/>
              <a:gd name="T45" fmla="*/ 2147483647 h 924"/>
              <a:gd name="T46" fmla="*/ 2147483647 w 734"/>
              <a:gd name="T47" fmla="*/ 2147483647 h 924"/>
              <a:gd name="T48" fmla="*/ 2147483647 w 734"/>
              <a:gd name="T49" fmla="*/ 2147483647 h 924"/>
              <a:gd name="T50" fmla="*/ 2147483647 w 734"/>
              <a:gd name="T51" fmla="*/ 2147483647 h 924"/>
              <a:gd name="T52" fmla="*/ 2147483647 w 734"/>
              <a:gd name="T53" fmla="*/ 2147483647 h 924"/>
              <a:gd name="T54" fmla="*/ 2147483647 w 734"/>
              <a:gd name="T55" fmla="*/ 2147483647 h 924"/>
              <a:gd name="T56" fmla="*/ 2147483647 w 734"/>
              <a:gd name="T57" fmla="*/ 2147483647 h 924"/>
              <a:gd name="T58" fmla="*/ 0 w 734"/>
              <a:gd name="T59" fmla="*/ 2147483647 h 924"/>
              <a:gd name="T60" fmla="*/ 2147483647 w 734"/>
              <a:gd name="T61" fmla="*/ 2147483647 h 924"/>
              <a:gd name="T62" fmla="*/ 2147483647 w 734"/>
              <a:gd name="T63" fmla="*/ 2147483647 h 924"/>
              <a:gd name="T64" fmla="*/ 2147483647 w 734"/>
              <a:gd name="T65" fmla="*/ 2147483647 h 924"/>
              <a:gd name="T66" fmla="*/ 2147483647 w 734"/>
              <a:gd name="T67" fmla="*/ 2147483647 h 924"/>
              <a:gd name="T68" fmla="*/ 2147483647 w 734"/>
              <a:gd name="T69" fmla="*/ 2147483647 h 924"/>
              <a:gd name="T70" fmla="*/ 2147483647 w 734"/>
              <a:gd name="T71" fmla="*/ 2147483647 h 924"/>
              <a:gd name="T72" fmla="*/ 2147483647 w 734"/>
              <a:gd name="T73" fmla="*/ 2147483647 h 924"/>
              <a:gd name="T74" fmla="*/ 2147483647 w 734"/>
              <a:gd name="T75" fmla="*/ 2147483647 h 924"/>
              <a:gd name="T76" fmla="*/ 2147483647 w 734"/>
              <a:gd name="T77" fmla="*/ 2147483647 h 924"/>
              <a:gd name="T78" fmla="*/ 2147483647 w 734"/>
              <a:gd name="T79" fmla="*/ 2147483647 h 924"/>
              <a:gd name="T80" fmla="*/ 2147483647 w 734"/>
              <a:gd name="T81" fmla="*/ 2147483647 h 924"/>
              <a:gd name="T82" fmla="*/ 2147483647 w 734"/>
              <a:gd name="T83" fmla="*/ 2147483647 h 924"/>
              <a:gd name="T84" fmla="*/ 2147483647 w 734"/>
              <a:gd name="T85" fmla="*/ 2147483647 h 924"/>
              <a:gd name="T86" fmla="*/ 2147483647 w 734"/>
              <a:gd name="T87" fmla="*/ 2147483647 h 924"/>
              <a:gd name="T88" fmla="*/ 2147483647 w 734"/>
              <a:gd name="T89" fmla="*/ 2147483647 h 924"/>
              <a:gd name="T90" fmla="*/ 2147483647 w 734"/>
              <a:gd name="T91" fmla="*/ 0 h 92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34"/>
              <a:gd name="T139" fmla="*/ 0 h 924"/>
              <a:gd name="T140" fmla="*/ 734 w 734"/>
              <a:gd name="T141" fmla="*/ 924 h 924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34" h="924">
                <a:moveTo>
                  <a:pt x="552" y="0"/>
                </a:moveTo>
                <a:lnTo>
                  <a:pt x="576" y="24"/>
                </a:lnTo>
                <a:lnTo>
                  <a:pt x="588" y="54"/>
                </a:lnTo>
                <a:lnTo>
                  <a:pt x="620" y="82"/>
                </a:lnTo>
                <a:lnTo>
                  <a:pt x="626" y="112"/>
                </a:lnTo>
                <a:lnTo>
                  <a:pt x="666" y="122"/>
                </a:lnTo>
                <a:lnTo>
                  <a:pt x="728" y="118"/>
                </a:lnTo>
                <a:lnTo>
                  <a:pt x="734" y="136"/>
                </a:lnTo>
                <a:lnTo>
                  <a:pt x="732" y="162"/>
                </a:lnTo>
                <a:lnTo>
                  <a:pt x="716" y="190"/>
                </a:lnTo>
                <a:lnTo>
                  <a:pt x="706" y="220"/>
                </a:lnTo>
                <a:lnTo>
                  <a:pt x="706" y="256"/>
                </a:lnTo>
                <a:lnTo>
                  <a:pt x="684" y="280"/>
                </a:lnTo>
                <a:lnTo>
                  <a:pt x="648" y="310"/>
                </a:lnTo>
                <a:lnTo>
                  <a:pt x="630" y="316"/>
                </a:lnTo>
                <a:lnTo>
                  <a:pt x="584" y="364"/>
                </a:lnTo>
                <a:lnTo>
                  <a:pt x="552" y="396"/>
                </a:lnTo>
                <a:lnTo>
                  <a:pt x="526" y="420"/>
                </a:lnTo>
                <a:lnTo>
                  <a:pt x="500" y="438"/>
                </a:lnTo>
                <a:lnTo>
                  <a:pt x="472" y="464"/>
                </a:lnTo>
                <a:lnTo>
                  <a:pt x="458" y="486"/>
                </a:lnTo>
                <a:lnTo>
                  <a:pt x="440" y="490"/>
                </a:lnTo>
                <a:lnTo>
                  <a:pt x="426" y="510"/>
                </a:lnTo>
                <a:lnTo>
                  <a:pt x="400" y="518"/>
                </a:lnTo>
                <a:lnTo>
                  <a:pt x="378" y="526"/>
                </a:lnTo>
                <a:lnTo>
                  <a:pt x="374" y="546"/>
                </a:lnTo>
                <a:lnTo>
                  <a:pt x="368" y="572"/>
                </a:lnTo>
                <a:lnTo>
                  <a:pt x="350" y="590"/>
                </a:lnTo>
                <a:lnTo>
                  <a:pt x="338" y="644"/>
                </a:lnTo>
                <a:lnTo>
                  <a:pt x="332" y="726"/>
                </a:lnTo>
                <a:lnTo>
                  <a:pt x="336" y="778"/>
                </a:lnTo>
                <a:lnTo>
                  <a:pt x="332" y="816"/>
                </a:lnTo>
                <a:lnTo>
                  <a:pt x="314" y="860"/>
                </a:lnTo>
                <a:lnTo>
                  <a:pt x="292" y="860"/>
                </a:lnTo>
                <a:lnTo>
                  <a:pt x="282" y="874"/>
                </a:lnTo>
                <a:lnTo>
                  <a:pt x="282" y="900"/>
                </a:lnTo>
                <a:lnTo>
                  <a:pt x="252" y="914"/>
                </a:lnTo>
                <a:lnTo>
                  <a:pt x="210" y="924"/>
                </a:lnTo>
                <a:lnTo>
                  <a:pt x="152" y="918"/>
                </a:lnTo>
                <a:lnTo>
                  <a:pt x="126" y="892"/>
                </a:lnTo>
                <a:lnTo>
                  <a:pt x="102" y="860"/>
                </a:lnTo>
                <a:lnTo>
                  <a:pt x="94" y="842"/>
                </a:lnTo>
                <a:lnTo>
                  <a:pt x="98" y="820"/>
                </a:lnTo>
                <a:lnTo>
                  <a:pt x="90" y="784"/>
                </a:lnTo>
                <a:lnTo>
                  <a:pt x="84" y="748"/>
                </a:lnTo>
                <a:lnTo>
                  <a:pt x="58" y="720"/>
                </a:lnTo>
                <a:lnTo>
                  <a:pt x="58" y="706"/>
                </a:lnTo>
                <a:lnTo>
                  <a:pt x="76" y="684"/>
                </a:lnTo>
                <a:lnTo>
                  <a:pt x="76" y="652"/>
                </a:lnTo>
                <a:lnTo>
                  <a:pt x="62" y="634"/>
                </a:lnTo>
                <a:lnTo>
                  <a:pt x="76" y="622"/>
                </a:lnTo>
                <a:lnTo>
                  <a:pt x="90" y="612"/>
                </a:lnTo>
                <a:lnTo>
                  <a:pt x="86" y="594"/>
                </a:lnTo>
                <a:lnTo>
                  <a:pt x="76" y="582"/>
                </a:lnTo>
                <a:lnTo>
                  <a:pt x="76" y="568"/>
                </a:lnTo>
                <a:lnTo>
                  <a:pt x="94" y="562"/>
                </a:lnTo>
                <a:lnTo>
                  <a:pt x="68" y="536"/>
                </a:lnTo>
                <a:lnTo>
                  <a:pt x="54" y="528"/>
                </a:lnTo>
                <a:lnTo>
                  <a:pt x="40" y="508"/>
                </a:lnTo>
                <a:lnTo>
                  <a:pt x="0" y="478"/>
                </a:lnTo>
                <a:lnTo>
                  <a:pt x="18" y="468"/>
                </a:lnTo>
                <a:lnTo>
                  <a:pt x="44" y="468"/>
                </a:lnTo>
                <a:lnTo>
                  <a:pt x="76" y="486"/>
                </a:lnTo>
                <a:lnTo>
                  <a:pt x="102" y="492"/>
                </a:lnTo>
                <a:lnTo>
                  <a:pt x="98" y="518"/>
                </a:lnTo>
                <a:lnTo>
                  <a:pt x="112" y="540"/>
                </a:lnTo>
                <a:lnTo>
                  <a:pt x="126" y="532"/>
                </a:lnTo>
                <a:lnTo>
                  <a:pt x="130" y="500"/>
                </a:lnTo>
                <a:lnTo>
                  <a:pt x="126" y="486"/>
                </a:lnTo>
                <a:lnTo>
                  <a:pt x="140" y="478"/>
                </a:lnTo>
                <a:lnTo>
                  <a:pt x="158" y="474"/>
                </a:lnTo>
                <a:lnTo>
                  <a:pt x="156" y="442"/>
                </a:lnTo>
                <a:lnTo>
                  <a:pt x="184" y="424"/>
                </a:lnTo>
                <a:lnTo>
                  <a:pt x="234" y="402"/>
                </a:lnTo>
                <a:lnTo>
                  <a:pt x="282" y="396"/>
                </a:lnTo>
                <a:lnTo>
                  <a:pt x="324" y="392"/>
                </a:lnTo>
                <a:lnTo>
                  <a:pt x="342" y="378"/>
                </a:lnTo>
                <a:lnTo>
                  <a:pt x="342" y="346"/>
                </a:lnTo>
                <a:lnTo>
                  <a:pt x="350" y="330"/>
                </a:lnTo>
                <a:lnTo>
                  <a:pt x="396" y="338"/>
                </a:lnTo>
                <a:lnTo>
                  <a:pt x="418" y="316"/>
                </a:lnTo>
                <a:lnTo>
                  <a:pt x="414" y="284"/>
                </a:lnTo>
                <a:lnTo>
                  <a:pt x="422" y="244"/>
                </a:lnTo>
                <a:lnTo>
                  <a:pt x="444" y="212"/>
                </a:lnTo>
                <a:lnTo>
                  <a:pt x="458" y="198"/>
                </a:lnTo>
                <a:lnTo>
                  <a:pt x="480" y="166"/>
                </a:lnTo>
                <a:lnTo>
                  <a:pt x="490" y="130"/>
                </a:lnTo>
                <a:lnTo>
                  <a:pt x="486" y="94"/>
                </a:lnTo>
                <a:lnTo>
                  <a:pt x="490" y="68"/>
                </a:lnTo>
                <a:lnTo>
                  <a:pt x="508" y="32"/>
                </a:lnTo>
                <a:lnTo>
                  <a:pt x="530" y="4"/>
                </a:lnTo>
                <a:lnTo>
                  <a:pt x="55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/>
          <a:lstStyle/>
          <a:p>
            <a:endParaRPr lang="en-US"/>
          </a:p>
        </p:txBody>
      </p:sp>
      <p:sp>
        <p:nvSpPr>
          <p:cNvPr id="2134" name="Text Box 138"/>
          <p:cNvSpPr txBox="1">
            <a:spLocks noChangeArrowheads="1"/>
          </p:cNvSpPr>
          <p:nvPr/>
        </p:nvSpPr>
        <p:spPr bwMode="auto">
          <a:xfrm>
            <a:off x="685800" y="5348288"/>
            <a:ext cx="381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00" dirty="0"/>
              <a:t>PW</a:t>
            </a:r>
          </a:p>
        </p:txBody>
      </p:sp>
      <p:grpSp>
        <p:nvGrpSpPr>
          <p:cNvPr id="2135" name="Group 139"/>
          <p:cNvGrpSpPr>
            <a:grpSpLocks/>
          </p:cNvGrpSpPr>
          <p:nvPr/>
        </p:nvGrpSpPr>
        <p:grpSpPr bwMode="auto">
          <a:xfrm>
            <a:off x="609600" y="5210175"/>
            <a:ext cx="196850" cy="290513"/>
            <a:chOff x="1364" y="1730"/>
            <a:chExt cx="470" cy="944"/>
          </a:xfrm>
          <a:solidFill>
            <a:srgbClr val="008000"/>
          </a:solidFill>
        </p:grpSpPr>
        <p:sp>
          <p:nvSpPr>
            <p:cNvPr id="2213" name="Freeform 140"/>
            <p:cNvSpPr>
              <a:spLocks/>
            </p:cNvSpPr>
            <p:nvPr/>
          </p:nvSpPr>
          <p:spPr bwMode="auto">
            <a:xfrm>
              <a:off x="1450" y="2524"/>
              <a:ext cx="54" cy="88"/>
            </a:xfrm>
            <a:custGeom>
              <a:avLst/>
              <a:gdLst>
                <a:gd name="T0" fmla="*/ 40 w 54"/>
                <a:gd name="T1" fmla="*/ 0 h 88"/>
                <a:gd name="T2" fmla="*/ 54 w 54"/>
                <a:gd name="T3" fmla="*/ 16 h 88"/>
                <a:gd name="T4" fmla="*/ 42 w 54"/>
                <a:gd name="T5" fmla="*/ 30 h 88"/>
                <a:gd name="T6" fmla="*/ 42 w 54"/>
                <a:gd name="T7" fmla="*/ 54 h 88"/>
                <a:gd name="T8" fmla="*/ 20 w 54"/>
                <a:gd name="T9" fmla="*/ 70 h 88"/>
                <a:gd name="T10" fmla="*/ 10 w 54"/>
                <a:gd name="T11" fmla="*/ 88 h 88"/>
                <a:gd name="T12" fmla="*/ 0 w 54"/>
                <a:gd name="T13" fmla="*/ 80 h 88"/>
                <a:gd name="T14" fmla="*/ 4 w 54"/>
                <a:gd name="T15" fmla="*/ 40 h 88"/>
                <a:gd name="T16" fmla="*/ 24 w 54"/>
                <a:gd name="T17" fmla="*/ 30 h 88"/>
                <a:gd name="T18" fmla="*/ 26 w 54"/>
                <a:gd name="T19" fmla="*/ 10 h 88"/>
                <a:gd name="T20" fmla="*/ 40 w 54"/>
                <a:gd name="T21" fmla="*/ 0 h 8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4"/>
                <a:gd name="T34" fmla="*/ 0 h 88"/>
                <a:gd name="T35" fmla="*/ 54 w 54"/>
                <a:gd name="T36" fmla="*/ 88 h 8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4" h="88">
                  <a:moveTo>
                    <a:pt x="40" y="0"/>
                  </a:moveTo>
                  <a:lnTo>
                    <a:pt x="54" y="16"/>
                  </a:lnTo>
                  <a:lnTo>
                    <a:pt x="42" y="30"/>
                  </a:lnTo>
                  <a:lnTo>
                    <a:pt x="42" y="54"/>
                  </a:lnTo>
                  <a:lnTo>
                    <a:pt x="20" y="70"/>
                  </a:lnTo>
                  <a:lnTo>
                    <a:pt x="10" y="88"/>
                  </a:lnTo>
                  <a:lnTo>
                    <a:pt x="0" y="80"/>
                  </a:lnTo>
                  <a:lnTo>
                    <a:pt x="4" y="40"/>
                  </a:lnTo>
                  <a:lnTo>
                    <a:pt x="24" y="30"/>
                  </a:lnTo>
                  <a:lnTo>
                    <a:pt x="26" y="10"/>
                  </a:lnTo>
                  <a:lnTo>
                    <a:pt x="4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4" name="Freeform 141"/>
            <p:cNvSpPr>
              <a:spLocks/>
            </p:cNvSpPr>
            <p:nvPr/>
          </p:nvSpPr>
          <p:spPr bwMode="auto">
            <a:xfrm>
              <a:off x="1364" y="2628"/>
              <a:ext cx="44" cy="46"/>
            </a:xfrm>
            <a:custGeom>
              <a:avLst/>
              <a:gdLst>
                <a:gd name="T0" fmla="*/ 36 w 44"/>
                <a:gd name="T1" fmla="*/ 8 h 46"/>
                <a:gd name="T2" fmla="*/ 44 w 44"/>
                <a:gd name="T3" fmla="*/ 26 h 46"/>
                <a:gd name="T4" fmla="*/ 24 w 44"/>
                <a:gd name="T5" fmla="*/ 46 h 46"/>
                <a:gd name="T6" fmla="*/ 4 w 44"/>
                <a:gd name="T7" fmla="*/ 34 h 46"/>
                <a:gd name="T8" fmla="*/ 0 w 44"/>
                <a:gd name="T9" fmla="*/ 20 h 46"/>
                <a:gd name="T10" fmla="*/ 10 w 44"/>
                <a:gd name="T11" fmla="*/ 20 h 46"/>
                <a:gd name="T12" fmla="*/ 22 w 44"/>
                <a:gd name="T13" fmla="*/ 24 h 46"/>
                <a:gd name="T14" fmla="*/ 20 w 44"/>
                <a:gd name="T15" fmla="*/ 4 h 46"/>
                <a:gd name="T16" fmla="*/ 28 w 44"/>
                <a:gd name="T17" fmla="*/ 0 h 46"/>
                <a:gd name="T18" fmla="*/ 36 w 44"/>
                <a:gd name="T19" fmla="*/ 8 h 4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4"/>
                <a:gd name="T31" fmla="*/ 0 h 46"/>
                <a:gd name="T32" fmla="*/ 44 w 44"/>
                <a:gd name="T33" fmla="*/ 46 h 4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4" h="46">
                  <a:moveTo>
                    <a:pt x="36" y="8"/>
                  </a:moveTo>
                  <a:lnTo>
                    <a:pt x="44" y="26"/>
                  </a:lnTo>
                  <a:lnTo>
                    <a:pt x="24" y="46"/>
                  </a:lnTo>
                  <a:lnTo>
                    <a:pt x="4" y="34"/>
                  </a:lnTo>
                  <a:lnTo>
                    <a:pt x="0" y="20"/>
                  </a:lnTo>
                  <a:lnTo>
                    <a:pt x="10" y="20"/>
                  </a:lnTo>
                  <a:lnTo>
                    <a:pt x="22" y="24"/>
                  </a:lnTo>
                  <a:lnTo>
                    <a:pt x="20" y="4"/>
                  </a:lnTo>
                  <a:lnTo>
                    <a:pt x="28" y="0"/>
                  </a:lnTo>
                  <a:lnTo>
                    <a:pt x="36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5" name="Freeform 142"/>
            <p:cNvSpPr>
              <a:spLocks/>
            </p:cNvSpPr>
            <p:nvPr/>
          </p:nvSpPr>
          <p:spPr bwMode="auto">
            <a:xfrm>
              <a:off x="1540" y="2436"/>
              <a:ext cx="38" cy="40"/>
            </a:xfrm>
            <a:custGeom>
              <a:avLst/>
              <a:gdLst>
                <a:gd name="T0" fmla="*/ 38 w 38"/>
                <a:gd name="T1" fmla="*/ 2 h 40"/>
                <a:gd name="T2" fmla="*/ 38 w 38"/>
                <a:gd name="T3" fmla="*/ 20 h 40"/>
                <a:gd name="T4" fmla="*/ 36 w 38"/>
                <a:gd name="T5" fmla="*/ 40 h 40"/>
                <a:gd name="T6" fmla="*/ 28 w 38"/>
                <a:gd name="T7" fmla="*/ 36 h 40"/>
                <a:gd name="T8" fmla="*/ 18 w 38"/>
                <a:gd name="T9" fmla="*/ 28 h 40"/>
                <a:gd name="T10" fmla="*/ 0 w 38"/>
                <a:gd name="T11" fmla="*/ 36 h 40"/>
                <a:gd name="T12" fmla="*/ 0 w 38"/>
                <a:gd name="T13" fmla="*/ 28 h 40"/>
                <a:gd name="T14" fmla="*/ 2 w 38"/>
                <a:gd name="T15" fmla="*/ 10 h 40"/>
                <a:gd name="T16" fmla="*/ 12 w 38"/>
                <a:gd name="T17" fmla="*/ 10 h 40"/>
                <a:gd name="T18" fmla="*/ 20 w 38"/>
                <a:gd name="T19" fmla="*/ 14 h 40"/>
                <a:gd name="T20" fmla="*/ 26 w 38"/>
                <a:gd name="T21" fmla="*/ 0 h 40"/>
                <a:gd name="T22" fmla="*/ 38 w 38"/>
                <a:gd name="T23" fmla="*/ 2 h 4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8"/>
                <a:gd name="T37" fmla="*/ 0 h 40"/>
                <a:gd name="T38" fmla="*/ 38 w 38"/>
                <a:gd name="T39" fmla="*/ 40 h 4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8" h="40">
                  <a:moveTo>
                    <a:pt x="38" y="2"/>
                  </a:moveTo>
                  <a:lnTo>
                    <a:pt x="38" y="20"/>
                  </a:lnTo>
                  <a:lnTo>
                    <a:pt x="36" y="40"/>
                  </a:lnTo>
                  <a:lnTo>
                    <a:pt x="28" y="36"/>
                  </a:lnTo>
                  <a:lnTo>
                    <a:pt x="18" y="28"/>
                  </a:lnTo>
                  <a:lnTo>
                    <a:pt x="0" y="36"/>
                  </a:lnTo>
                  <a:lnTo>
                    <a:pt x="0" y="28"/>
                  </a:lnTo>
                  <a:lnTo>
                    <a:pt x="2" y="10"/>
                  </a:lnTo>
                  <a:lnTo>
                    <a:pt x="12" y="10"/>
                  </a:lnTo>
                  <a:lnTo>
                    <a:pt x="20" y="14"/>
                  </a:lnTo>
                  <a:lnTo>
                    <a:pt x="26" y="0"/>
                  </a:lnTo>
                  <a:lnTo>
                    <a:pt x="38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6" name="Freeform 143"/>
            <p:cNvSpPr>
              <a:spLocks/>
            </p:cNvSpPr>
            <p:nvPr/>
          </p:nvSpPr>
          <p:spPr bwMode="auto">
            <a:xfrm>
              <a:off x="1632" y="2016"/>
              <a:ext cx="138" cy="300"/>
            </a:xfrm>
            <a:custGeom>
              <a:avLst/>
              <a:gdLst>
                <a:gd name="T0" fmla="*/ 116 w 138"/>
                <a:gd name="T1" fmla="*/ 0 h 300"/>
                <a:gd name="T2" fmla="*/ 124 w 138"/>
                <a:gd name="T3" fmla="*/ 12 h 300"/>
                <a:gd name="T4" fmla="*/ 138 w 138"/>
                <a:gd name="T5" fmla="*/ 30 h 300"/>
                <a:gd name="T6" fmla="*/ 132 w 138"/>
                <a:gd name="T7" fmla="*/ 60 h 300"/>
                <a:gd name="T8" fmla="*/ 138 w 138"/>
                <a:gd name="T9" fmla="*/ 84 h 300"/>
                <a:gd name="T10" fmla="*/ 132 w 138"/>
                <a:gd name="T11" fmla="*/ 100 h 300"/>
                <a:gd name="T12" fmla="*/ 132 w 138"/>
                <a:gd name="T13" fmla="*/ 110 h 300"/>
                <a:gd name="T14" fmla="*/ 128 w 138"/>
                <a:gd name="T15" fmla="*/ 128 h 300"/>
                <a:gd name="T16" fmla="*/ 136 w 138"/>
                <a:gd name="T17" fmla="*/ 140 h 300"/>
                <a:gd name="T18" fmla="*/ 130 w 138"/>
                <a:gd name="T19" fmla="*/ 150 h 300"/>
                <a:gd name="T20" fmla="*/ 110 w 138"/>
                <a:gd name="T21" fmla="*/ 158 h 300"/>
                <a:gd name="T22" fmla="*/ 110 w 138"/>
                <a:gd name="T23" fmla="*/ 168 h 300"/>
                <a:gd name="T24" fmla="*/ 126 w 138"/>
                <a:gd name="T25" fmla="*/ 178 h 300"/>
                <a:gd name="T26" fmla="*/ 126 w 138"/>
                <a:gd name="T27" fmla="*/ 192 h 300"/>
                <a:gd name="T28" fmla="*/ 110 w 138"/>
                <a:gd name="T29" fmla="*/ 204 h 300"/>
                <a:gd name="T30" fmla="*/ 104 w 138"/>
                <a:gd name="T31" fmla="*/ 228 h 300"/>
                <a:gd name="T32" fmla="*/ 98 w 138"/>
                <a:gd name="T33" fmla="*/ 232 h 300"/>
                <a:gd name="T34" fmla="*/ 98 w 138"/>
                <a:gd name="T35" fmla="*/ 250 h 300"/>
                <a:gd name="T36" fmla="*/ 96 w 138"/>
                <a:gd name="T37" fmla="*/ 262 h 300"/>
                <a:gd name="T38" fmla="*/ 102 w 138"/>
                <a:gd name="T39" fmla="*/ 278 h 300"/>
                <a:gd name="T40" fmla="*/ 92 w 138"/>
                <a:gd name="T41" fmla="*/ 288 h 300"/>
                <a:gd name="T42" fmla="*/ 72 w 138"/>
                <a:gd name="T43" fmla="*/ 276 h 300"/>
                <a:gd name="T44" fmla="*/ 52 w 138"/>
                <a:gd name="T45" fmla="*/ 300 h 300"/>
                <a:gd name="T46" fmla="*/ 36 w 138"/>
                <a:gd name="T47" fmla="*/ 296 h 300"/>
                <a:gd name="T48" fmla="*/ 30 w 138"/>
                <a:gd name="T49" fmla="*/ 278 h 300"/>
                <a:gd name="T50" fmla="*/ 34 w 138"/>
                <a:gd name="T51" fmla="*/ 258 h 300"/>
                <a:gd name="T52" fmla="*/ 12 w 138"/>
                <a:gd name="T53" fmla="*/ 236 h 300"/>
                <a:gd name="T54" fmla="*/ 2 w 138"/>
                <a:gd name="T55" fmla="*/ 218 h 300"/>
                <a:gd name="T56" fmla="*/ 12 w 138"/>
                <a:gd name="T57" fmla="*/ 202 h 300"/>
                <a:gd name="T58" fmla="*/ 0 w 138"/>
                <a:gd name="T59" fmla="*/ 190 h 300"/>
                <a:gd name="T60" fmla="*/ 10 w 138"/>
                <a:gd name="T61" fmla="*/ 180 h 300"/>
                <a:gd name="T62" fmla="*/ 18 w 138"/>
                <a:gd name="T63" fmla="*/ 174 h 300"/>
                <a:gd name="T64" fmla="*/ 16 w 138"/>
                <a:gd name="T65" fmla="*/ 158 h 300"/>
                <a:gd name="T66" fmla="*/ 20 w 138"/>
                <a:gd name="T67" fmla="*/ 146 h 300"/>
                <a:gd name="T68" fmla="*/ 38 w 138"/>
                <a:gd name="T69" fmla="*/ 150 h 300"/>
                <a:gd name="T70" fmla="*/ 34 w 138"/>
                <a:gd name="T71" fmla="*/ 140 h 300"/>
                <a:gd name="T72" fmla="*/ 44 w 138"/>
                <a:gd name="T73" fmla="*/ 132 h 300"/>
                <a:gd name="T74" fmla="*/ 52 w 138"/>
                <a:gd name="T75" fmla="*/ 128 h 300"/>
                <a:gd name="T76" fmla="*/ 46 w 138"/>
                <a:gd name="T77" fmla="*/ 106 h 300"/>
                <a:gd name="T78" fmla="*/ 56 w 138"/>
                <a:gd name="T79" fmla="*/ 96 h 300"/>
                <a:gd name="T80" fmla="*/ 70 w 138"/>
                <a:gd name="T81" fmla="*/ 100 h 300"/>
                <a:gd name="T82" fmla="*/ 74 w 138"/>
                <a:gd name="T83" fmla="*/ 80 h 300"/>
                <a:gd name="T84" fmla="*/ 84 w 138"/>
                <a:gd name="T85" fmla="*/ 78 h 300"/>
                <a:gd name="T86" fmla="*/ 96 w 138"/>
                <a:gd name="T87" fmla="*/ 88 h 300"/>
                <a:gd name="T88" fmla="*/ 108 w 138"/>
                <a:gd name="T89" fmla="*/ 80 h 300"/>
                <a:gd name="T90" fmla="*/ 118 w 138"/>
                <a:gd name="T91" fmla="*/ 64 h 300"/>
                <a:gd name="T92" fmla="*/ 118 w 138"/>
                <a:gd name="T93" fmla="*/ 46 h 300"/>
                <a:gd name="T94" fmla="*/ 102 w 138"/>
                <a:gd name="T95" fmla="*/ 38 h 300"/>
                <a:gd name="T96" fmla="*/ 104 w 138"/>
                <a:gd name="T97" fmla="*/ 22 h 300"/>
                <a:gd name="T98" fmla="*/ 98 w 138"/>
                <a:gd name="T99" fmla="*/ 2 h 300"/>
                <a:gd name="T100" fmla="*/ 116 w 138"/>
                <a:gd name="T101" fmla="*/ 0 h 30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38"/>
                <a:gd name="T154" fmla="*/ 0 h 300"/>
                <a:gd name="T155" fmla="*/ 138 w 138"/>
                <a:gd name="T156" fmla="*/ 300 h 300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38" h="300">
                  <a:moveTo>
                    <a:pt x="116" y="0"/>
                  </a:moveTo>
                  <a:lnTo>
                    <a:pt x="124" y="12"/>
                  </a:lnTo>
                  <a:lnTo>
                    <a:pt x="138" y="30"/>
                  </a:lnTo>
                  <a:lnTo>
                    <a:pt x="132" y="60"/>
                  </a:lnTo>
                  <a:lnTo>
                    <a:pt x="138" y="84"/>
                  </a:lnTo>
                  <a:lnTo>
                    <a:pt x="132" y="100"/>
                  </a:lnTo>
                  <a:lnTo>
                    <a:pt x="132" y="110"/>
                  </a:lnTo>
                  <a:lnTo>
                    <a:pt x="128" y="128"/>
                  </a:lnTo>
                  <a:lnTo>
                    <a:pt x="136" y="140"/>
                  </a:lnTo>
                  <a:lnTo>
                    <a:pt x="130" y="150"/>
                  </a:lnTo>
                  <a:lnTo>
                    <a:pt x="110" y="158"/>
                  </a:lnTo>
                  <a:lnTo>
                    <a:pt x="110" y="168"/>
                  </a:lnTo>
                  <a:lnTo>
                    <a:pt x="126" y="178"/>
                  </a:lnTo>
                  <a:lnTo>
                    <a:pt x="126" y="192"/>
                  </a:lnTo>
                  <a:lnTo>
                    <a:pt x="110" y="204"/>
                  </a:lnTo>
                  <a:lnTo>
                    <a:pt x="104" y="228"/>
                  </a:lnTo>
                  <a:lnTo>
                    <a:pt x="98" y="232"/>
                  </a:lnTo>
                  <a:lnTo>
                    <a:pt x="98" y="250"/>
                  </a:lnTo>
                  <a:lnTo>
                    <a:pt x="96" y="262"/>
                  </a:lnTo>
                  <a:lnTo>
                    <a:pt x="102" y="278"/>
                  </a:lnTo>
                  <a:lnTo>
                    <a:pt x="92" y="288"/>
                  </a:lnTo>
                  <a:lnTo>
                    <a:pt x="72" y="276"/>
                  </a:lnTo>
                  <a:lnTo>
                    <a:pt x="52" y="300"/>
                  </a:lnTo>
                  <a:lnTo>
                    <a:pt x="36" y="296"/>
                  </a:lnTo>
                  <a:lnTo>
                    <a:pt x="30" y="278"/>
                  </a:lnTo>
                  <a:lnTo>
                    <a:pt x="34" y="258"/>
                  </a:lnTo>
                  <a:lnTo>
                    <a:pt x="12" y="236"/>
                  </a:lnTo>
                  <a:lnTo>
                    <a:pt x="2" y="218"/>
                  </a:lnTo>
                  <a:lnTo>
                    <a:pt x="12" y="202"/>
                  </a:lnTo>
                  <a:lnTo>
                    <a:pt x="0" y="190"/>
                  </a:lnTo>
                  <a:lnTo>
                    <a:pt x="10" y="180"/>
                  </a:lnTo>
                  <a:lnTo>
                    <a:pt x="18" y="174"/>
                  </a:lnTo>
                  <a:lnTo>
                    <a:pt x="16" y="158"/>
                  </a:lnTo>
                  <a:lnTo>
                    <a:pt x="20" y="146"/>
                  </a:lnTo>
                  <a:lnTo>
                    <a:pt x="38" y="150"/>
                  </a:lnTo>
                  <a:lnTo>
                    <a:pt x="34" y="140"/>
                  </a:lnTo>
                  <a:lnTo>
                    <a:pt x="44" y="132"/>
                  </a:lnTo>
                  <a:lnTo>
                    <a:pt x="52" y="128"/>
                  </a:lnTo>
                  <a:lnTo>
                    <a:pt x="46" y="106"/>
                  </a:lnTo>
                  <a:lnTo>
                    <a:pt x="56" y="96"/>
                  </a:lnTo>
                  <a:lnTo>
                    <a:pt x="70" y="100"/>
                  </a:lnTo>
                  <a:lnTo>
                    <a:pt x="74" y="80"/>
                  </a:lnTo>
                  <a:lnTo>
                    <a:pt x="84" y="78"/>
                  </a:lnTo>
                  <a:lnTo>
                    <a:pt x="96" y="88"/>
                  </a:lnTo>
                  <a:lnTo>
                    <a:pt x="108" y="80"/>
                  </a:lnTo>
                  <a:lnTo>
                    <a:pt x="118" y="64"/>
                  </a:lnTo>
                  <a:lnTo>
                    <a:pt x="118" y="46"/>
                  </a:lnTo>
                  <a:lnTo>
                    <a:pt x="102" y="38"/>
                  </a:lnTo>
                  <a:lnTo>
                    <a:pt x="104" y="22"/>
                  </a:lnTo>
                  <a:lnTo>
                    <a:pt x="98" y="2"/>
                  </a:lnTo>
                  <a:lnTo>
                    <a:pt x="11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7" name="Freeform 144"/>
            <p:cNvSpPr>
              <a:spLocks/>
            </p:cNvSpPr>
            <p:nvPr/>
          </p:nvSpPr>
          <p:spPr bwMode="auto">
            <a:xfrm>
              <a:off x="1792" y="1730"/>
              <a:ext cx="42" cy="60"/>
            </a:xfrm>
            <a:custGeom>
              <a:avLst/>
              <a:gdLst>
                <a:gd name="T0" fmla="*/ 30 w 42"/>
                <a:gd name="T1" fmla="*/ 4 h 60"/>
                <a:gd name="T2" fmla="*/ 42 w 42"/>
                <a:gd name="T3" fmla="*/ 16 h 60"/>
                <a:gd name="T4" fmla="*/ 32 w 42"/>
                <a:gd name="T5" fmla="*/ 30 h 60"/>
                <a:gd name="T6" fmla="*/ 26 w 42"/>
                <a:gd name="T7" fmla="*/ 56 h 60"/>
                <a:gd name="T8" fmla="*/ 8 w 42"/>
                <a:gd name="T9" fmla="*/ 60 h 60"/>
                <a:gd name="T10" fmla="*/ 0 w 42"/>
                <a:gd name="T11" fmla="*/ 50 h 60"/>
                <a:gd name="T12" fmla="*/ 10 w 42"/>
                <a:gd name="T13" fmla="*/ 34 h 60"/>
                <a:gd name="T14" fmla="*/ 18 w 42"/>
                <a:gd name="T15" fmla="*/ 0 h 60"/>
                <a:gd name="T16" fmla="*/ 30 w 42"/>
                <a:gd name="T17" fmla="*/ 4 h 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2"/>
                <a:gd name="T28" fmla="*/ 0 h 60"/>
                <a:gd name="T29" fmla="*/ 42 w 42"/>
                <a:gd name="T30" fmla="*/ 60 h 6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2" h="60">
                  <a:moveTo>
                    <a:pt x="30" y="4"/>
                  </a:moveTo>
                  <a:lnTo>
                    <a:pt x="42" y="16"/>
                  </a:lnTo>
                  <a:lnTo>
                    <a:pt x="32" y="30"/>
                  </a:lnTo>
                  <a:lnTo>
                    <a:pt x="26" y="56"/>
                  </a:lnTo>
                  <a:lnTo>
                    <a:pt x="8" y="60"/>
                  </a:lnTo>
                  <a:lnTo>
                    <a:pt x="0" y="50"/>
                  </a:lnTo>
                  <a:lnTo>
                    <a:pt x="10" y="34"/>
                  </a:lnTo>
                  <a:lnTo>
                    <a:pt x="18" y="0"/>
                  </a:lnTo>
                  <a:lnTo>
                    <a:pt x="3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8" name="Freeform 145"/>
            <p:cNvSpPr>
              <a:spLocks/>
            </p:cNvSpPr>
            <p:nvPr/>
          </p:nvSpPr>
          <p:spPr bwMode="auto">
            <a:xfrm>
              <a:off x="1484" y="2348"/>
              <a:ext cx="40" cy="24"/>
            </a:xfrm>
            <a:custGeom>
              <a:avLst/>
              <a:gdLst>
                <a:gd name="T0" fmla="*/ 12 w 40"/>
                <a:gd name="T1" fmla="*/ 0 h 24"/>
                <a:gd name="T2" fmla="*/ 26 w 40"/>
                <a:gd name="T3" fmla="*/ 6 h 24"/>
                <a:gd name="T4" fmla="*/ 38 w 40"/>
                <a:gd name="T5" fmla="*/ 8 h 24"/>
                <a:gd name="T6" fmla="*/ 40 w 40"/>
                <a:gd name="T7" fmla="*/ 20 h 24"/>
                <a:gd name="T8" fmla="*/ 18 w 40"/>
                <a:gd name="T9" fmla="*/ 24 h 24"/>
                <a:gd name="T10" fmla="*/ 0 w 40"/>
                <a:gd name="T11" fmla="*/ 4 h 24"/>
                <a:gd name="T12" fmla="*/ 12 w 40"/>
                <a:gd name="T13" fmla="*/ 0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24"/>
                <a:gd name="T23" fmla="*/ 40 w 40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24">
                  <a:moveTo>
                    <a:pt x="12" y="0"/>
                  </a:moveTo>
                  <a:lnTo>
                    <a:pt x="26" y="6"/>
                  </a:lnTo>
                  <a:lnTo>
                    <a:pt x="38" y="8"/>
                  </a:lnTo>
                  <a:lnTo>
                    <a:pt x="40" y="20"/>
                  </a:lnTo>
                  <a:lnTo>
                    <a:pt x="18" y="24"/>
                  </a:lnTo>
                  <a:lnTo>
                    <a:pt x="0" y="4"/>
                  </a:lnTo>
                  <a:lnTo>
                    <a:pt x="1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9" name="Freeform 146"/>
            <p:cNvSpPr>
              <a:spLocks/>
            </p:cNvSpPr>
            <p:nvPr/>
          </p:nvSpPr>
          <p:spPr bwMode="auto">
            <a:xfrm>
              <a:off x="1536" y="2374"/>
              <a:ext cx="30" cy="24"/>
            </a:xfrm>
            <a:custGeom>
              <a:avLst/>
              <a:gdLst>
                <a:gd name="T0" fmla="*/ 10 w 30"/>
                <a:gd name="T1" fmla="*/ 0 h 24"/>
                <a:gd name="T2" fmla="*/ 30 w 30"/>
                <a:gd name="T3" fmla="*/ 16 h 24"/>
                <a:gd name="T4" fmla="*/ 24 w 30"/>
                <a:gd name="T5" fmla="*/ 24 h 24"/>
                <a:gd name="T6" fmla="*/ 2 w 30"/>
                <a:gd name="T7" fmla="*/ 18 h 24"/>
                <a:gd name="T8" fmla="*/ 0 w 30"/>
                <a:gd name="T9" fmla="*/ 6 h 24"/>
                <a:gd name="T10" fmla="*/ 10 w 30"/>
                <a:gd name="T11" fmla="*/ 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24"/>
                <a:gd name="T20" fmla="*/ 30 w 30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24">
                  <a:moveTo>
                    <a:pt x="10" y="0"/>
                  </a:moveTo>
                  <a:lnTo>
                    <a:pt x="30" y="16"/>
                  </a:lnTo>
                  <a:lnTo>
                    <a:pt x="24" y="24"/>
                  </a:lnTo>
                  <a:lnTo>
                    <a:pt x="2" y="18"/>
                  </a:lnTo>
                  <a:lnTo>
                    <a:pt x="0" y="6"/>
                  </a:lnTo>
                  <a:lnTo>
                    <a:pt x="1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0" name="Freeform 147"/>
            <p:cNvSpPr>
              <a:spLocks/>
            </p:cNvSpPr>
            <p:nvPr/>
          </p:nvSpPr>
          <p:spPr bwMode="auto">
            <a:xfrm>
              <a:off x="1598" y="2314"/>
              <a:ext cx="20" cy="34"/>
            </a:xfrm>
            <a:custGeom>
              <a:avLst/>
              <a:gdLst>
                <a:gd name="T0" fmla="*/ 6 w 20"/>
                <a:gd name="T1" fmla="*/ 0 h 34"/>
                <a:gd name="T2" fmla="*/ 20 w 20"/>
                <a:gd name="T3" fmla="*/ 6 h 34"/>
                <a:gd name="T4" fmla="*/ 14 w 20"/>
                <a:gd name="T5" fmla="*/ 34 h 34"/>
                <a:gd name="T6" fmla="*/ 0 w 20"/>
                <a:gd name="T7" fmla="*/ 26 h 34"/>
                <a:gd name="T8" fmla="*/ 0 w 20"/>
                <a:gd name="T9" fmla="*/ 16 h 34"/>
                <a:gd name="T10" fmla="*/ 6 w 20"/>
                <a:gd name="T11" fmla="*/ 0 h 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"/>
                <a:gd name="T19" fmla="*/ 0 h 34"/>
                <a:gd name="T20" fmla="*/ 20 w 20"/>
                <a:gd name="T21" fmla="*/ 34 h 3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" h="34">
                  <a:moveTo>
                    <a:pt x="6" y="0"/>
                  </a:moveTo>
                  <a:lnTo>
                    <a:pt x="20" y="6"/>
                  </a:lnTo>
                  <a:lnTo>
                    <a:pt x="14" y="34"/>
                  </a:lnTo>
                  <a:lnTo>
                    <a:pt x="0" y="26"/>
                  </a:lnTo>
                  <a:lnTo>
                    <a:pt x="0" y="16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1" name="Freeform 148"/>
            <p:cNvSpPr>
              <a:spLocks/>
            </p:cNvSpPr>
            <p:nvPr/>
          </p:nvSpPr>
          <p:spPr bwMode="auto">
            <a:xfrm>
              <a:off x="1600" y="2364"/>
              <a:ext cx="34" cy="24"/>
            </a:xfrm>
            <a:custGeom>
              <a:avLst/>
              <a:gdLst>
                <a:gd name="T0" fmla="*/ 24 w 34"/>
                <a:gd name="T1" fmla="*/ 0 h 24"/>
                <a:gd name="T2" fmla="*/ 34 w 34"/>
                <a:gd name="T3" fmla="*/ 8 h 24"/>
                <a:gd name="T4" fmla="*/ 16 w 34"/>
                <a:gd name="T5" fmla="*/ 24 h 24"/>
                <a:gd name="T6" fmla="*/ 4 w 34"/>
                <a:gd name="T7" fmla="*/ 16 h 24"/>
                <a:gd name="T8" fmla="*/ 0 w 34"/>
                <a:gd name="T9" fmla="*/ 0 h 24"/>
                <a:gd name="T10" fmla="*/ 24 w 34"/>
                <a:gd name="T11" fmla="*/ 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24"/>
                <a:gd name="T20" fmla="*/ 34 w 34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24">
                  <a:moveTo>
                    <a:pt x="24" y="0"/>
                  </a:moveTo>
                  <a:lnTo>
                    <a:pt x="34" y="8"/>
                  </a:lnTo>
                  <a:lnTo>
                    <a:pt x="16" y="24"/>
                  </a:lnTo>
                  <a:lnTo>
                    <a:pt x="4" y="16"/>
                  </a:ln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2" name="Freeform 149"/>
            <p:cNvSpPr>
              <a:spLocks/>
            </p:cNvSpPr>
            <p:nvPr/>
          </p:nvSpPr>
          <p:spPr bwMode="auto">
            <a:xfrm>
              <a:off x="1450" y="2524"/>
              <a:ext cx="54" cy="88"/>
            </a:xfrm>
            <a:custGeom>
              <a:avLst/>
              <a:gdLst>
                <a:gd name="T0" fmla="*/ 40 w 54"/>
                <a:gd name="T1" fmla="*/ 0 h 88"/>
                <a:gd name="T2" fmla="*/ 54 w 54"/>
                <a:gd name="T3" fmla="*/ 16 h 88"/>
                <a:gd name="T4" fmla="*/ 42 w 54"/>
                <a:gd name="T5" fmla="*/ 30 h 88"/>
                <a:gd name="T6" fmla="*/ 42 w 54"/>
                <a:gd name="T7" fmla="*/ 54 h 88"/>
                <a:gd name="T8" fmla="*/ 20 w 54"/>
                <a:gd name="T9" fmla="*/ 70 h 88"/>
                <a:gd name="T10" fmla="*/ 10 w 54"/>
                <a:gd name="T11" fmla="*/ 88 h 88"/>
                <a:gd name="T12" fmla="*/ 0 w 54"/>
                <a:gd name="T13" fmla="*/ 80 h 88"/>
                <a:gd name="T14" fmla="*/ 4 w 54"/>
                <a:gd name="T15" fmla="*/ 40 h 88"/>
                <a:gd name="T16" fmla="*/ 24 w 54"/>
                <a:gd name="T17" fmla="*/ 30 h 88"/>
                <a:gd name="T18" fmla="*/ 26 w 54"/>
                <a:gd name="T19" fmla="*/ 10 h 88"/>
                <a:gd name="T20" fmla="*/ 40 w 54"/>
                <a:gd name="T21" fmla="*/ 0 h 8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4"/>
                <a:gd name="T34" fmla="*/ 0 h 88"/>
                <a:gd name="T35" fmla="*/ 54 w 54"/>
                <a:gd name="T36" fmla="*/ 88 h 8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4" h="88">
                  <a:moveTo>
                    <a:pt x="40" y="0"/>
                  </a:moveTo>
                  <a:lnTo>
                    <a:pt x="54" y="16"/>
                  </a:lnTo>
                  <a:lnTo>
                    <a:pt x="42" y="30"/>
                  </a:lnTo>
                  <a:lnTo>
                    <a:pt x="42" y="54"/>
                  </a:lnTo>
                  <a:lnTo>
                    <a:pt x="20" y="70"/>
                  </a:lnTo>
                  <a:lnTo>
                    <a:pt x="10" y="88"/>
                  </a:lnTo>
                  <a:lnTo>
                    <a:pt x="0" y="80"/>
                  </a:lnTo>
                  <a:lnTo>
                    <a:pt x="4" y="40"/>
                  </a:lnTo>
                  <a:lnTo>
                    <a:pt x="24" y="30"/>
                  </a:lnTo>
                  <a:lnTo>
                    <a:pt x="26" y="10"/>
                  </a:lnTo>
                  <a:lnTo>
                    <a:pt x="4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3" name="Freeform 150"/>
            <p:cNvSpPr>
              <a:spLocks/>
            </p:cNvSpPr>
            <p:nvPr/>
          </p:nvSpPr>
          <p:spPr bwMode="auto">
            <a:xfrm>
              <a:off x="1364" y="2628"/>
              <a:ext cx="44" cy="46"/>
            </a:xfrm>
            <a:custGeom>
              <a:avLst/>
              <a:gdLst>
                <a:gd name="T0" fmla="*/ 36 w 44"/>
                <a:gd name="T1" fmla="*/ 8 h 46"/>
                <a:gd name="T2" fmla="*/ 44 w 44"/>
                <a:gd name="T3" fmla="*/ 26 h 46"/>
                <a:gd name="T4" fmla="*/ 24 w 44"/>
                <a:gd name="T5" fmla="*/ 46 h 46"/>
                <a:gd name="T6" fmla="*/ 4 w 44"/>
                <a:gd name="T7" fmla="*/ 34 h 46"/>
                <a:gd name="T8" fmla="*/ 0 w 44"/>
                <a:gd name="T9" fmla="*/ 20 h 46"/>
                <a:gd name="T10" fmla="*/ 10 w 44"/>
                <a:gd name="T11" fmla="*/ 20 h 46"/>
                <a:gd name="T12" fmla="*/ 22 w 44"/>
                <a:gd name="T13" fmla="*/ 24 h 46"/>
                <a:gd name="T14" fmla="*/ 20 w 44"/>
                <a:gd name="T15" fmla="*/ 4 h 46"/>
                <a:gd name="T16" fmla="*/ 28 w 44"/>
                <a:gd name="T17" fmla="*/ 0 h 46"/>
                <a:gd name="T18" fmla="*/ 36 w 44"/>
                <a:gd name="T19" fmla="*/ 8 h 4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4"/>
                <a:gd name="T31" fmla="*/ 0 h 46"/>
                <a:gd name="T32" fmla="*/ 44 w 44"/>
                <a:gd name="T33" fmla="*/ 46 h 4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4" h="46">
                  <a:moveTo>
                    <a:pt x="36" y="8"/>
                  </a:moveTo>
                  <a:lnTo>
                    <a:pt x="44" y="26"/>
                  </a:lnTo>
                  <a:lnTo>
                    <a:pt x="24" y="46"/>
                  </a:lnTo>
                  <a:lnTo>
                    <a:pt x="4" y="34"/>
                  </a:lnTo>
                  <a:lnTo>
                    <a:pt x="0" y="20"/>
                  </a:lnTo>
                  <a:lnTo>
                    <a:pt x="10" y="20"/>
                  </a:lnTo>
                  <a:lnTo>
                    <a:pt x="22" y="24"/>
                  </a:lnTo>
                  <a:lnTo>
                    <a:pt x="20" y="4"/>
                  </a:lnTo>
                  <a:lnTo>
                    <a:pt x="28" y="0"/>
                  </a:lnTo>
                  <a:lnTo>
                    <a:pt x="36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" name="Freeform 151"/>
            <p:cNvSpPr>
              <a:spLocks/>
            </p:cNvSpPr>
            <p:nvPr/>
          </p:nvSpPr>
          <p:spPr bwMode="auto">
            <a:xfrm>
              <a:off x="1540" y="2436"/>
              <a:ext cx="38" cy="40"/>
            </a:xfrm>
            <a:custGeom>
              <a:avLst/>
              <a:gdLst>
                <a:gd name="T0" fmla="*/ 38 w 38"/>
                <a:gd name="T1" fmla="*/ 2 h 40"/>
                <a:gd name="T2" fmla="*/ 38 w 38"/>
                <a:gd name="T3" fmla="*/ 20 h 40"/>
                <a:gd name="T4" fmla="*/ 36 w 38"/>
                <a:gd name="T5" fmla="*/ 40 h 40"/>
                <a:gd name="T6" fmla="*/ 28 w 38"/>
                <a:gd name="T7" fmla="*/ 36 h 40"/>
                <a:gd name="T8" fmla="*/ 18 w 38"/>
                <a:gd name="T9" fmla="*/ 28 h 40"/>
                <a:gd name="T10" fmla="*/ 0 w 38"/>
                <a:gd name="T11" fmla="*/ 36 h 40"/>
                <a:gd name="T12" fmla="*/ 0 w 38"/>
                <a:gd name="T13" fmla="*/ 28 h 40"/>
                <a:gd name="T14" fmla="*/ 2 w 38"/>
                <a:gd name="T15" fmla="*/ 10 h 40"/>
                <a:gd name="T16" fmla="*/ 12 w 38"/>
                <a:gd name="T17" fmla="*/ 10 h 40"/>
                <a:gd name="T18" fmla="*/ 20 w 38"/>
                <a:gd name="T19" fmla="*/ 14 h 40"/>
                <a:gd name="T20" fmla="*/ 26 w 38"/>
                <a:gd name="T21" fmla="*/ 0 h 40"/>
                <a:gd name="T22" fmla="*/ 38 w 38"/>
                <a:gd name="T23" fmla="*/ 2 h 4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8"/>
                <a:gd name="T37" fmla="*/ 0 h 40"/>
                <a:gd name="T38" fmla="*/ 38 w 38"/>
                <a:gd name="T39" fmla="*/ 40 h 4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8" h="40">
                  <a:moveTo>
                    <a:pt x="38" y="2"/>
                  </a:moveTo>
                  <a:lnTo>
                    <a:pt x="38" y="20"/>
                  </a:lnTo>
                  <a:lnTo>
                    <a:pt x="36" y="40"/>
                  </a:lnTo>
                  <a:lnTo>
                    <a:pt x="28" y="36"/>
                  </a:lnTo>
                  <a:lnTo>
                    <a:pt x="18" y="28"/>
                  </a:lnTo>
                  <a:lnTo>
                    <a:pt x="0" y="36"/>
                  </a:lnTo>
                  <a:lnTo>
                    <a:pt x="0" y="28"/>
                  </a:lnTo>
                  <a:lnTo>
                    <a:pt x="2" y="10"/>
                  </a:lnTo>
                  <a:lnTo>
                    <a:pt x="12" y="10"/>
                  </a:lnTo>
                  <a:lnTo>
                    <a:pt x="20" y="14"/>
                  </a:lnTo>
                  <a:lnTo>
                    <a:pt x="26" y="0"/>
                  </a:lnTo>
                  <a:lnTo>
                    <a:pt x="38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" name="Freeform 152"/>
            <p:cNvSpPr>
              <a:spLocks/>
            </p:cNvSpPr>
            <p:nvPr/>
          </p:nvSpPr>
          <p:spPr bwMode="auto">
            <a:xfrm>
              <a:off x="1632" y="2016"/>
              <a:ext cx="138" cy="300"/>
            </a:xfrm>
            <a:custGeom>
              <a:avLst/>
              <a:gdLst>
                <a:gd name="T0" fmla="*/ 116 w 138"/>
                <a:gd name="T1" fmla="*/ 0 h 300"/>
                <a:gd name="T2" fmla="*/ 124 w 138"/>
                <a:gd name="T3" fmla="*/ 12 h 300"/>
                <a:gd name="T4" fmla="*/ 138 w 138"/>
                <a:gd name="T5" fmla="*/ 30 h 300"/>
                <a:gd name="T6" fmla="*/ 132 w 138"/>
                <a:gd name="T7" fmla="*/ 60 h 300"/>
                <a:gd name="T8" fmla="*/ 138 w 138"/>
                <a:gd name="T9" fmla="*/ 84 h 300"/>
                <a:gd name="T10" fmla="*/ 132 w 138"/>
                <a:gd name="T11" fmla="*/ 100 h 300"/>
                <a:gd name="T12" fmla="*/ 132 w 138"/>
                <a:gd name="T13" fmla="*/ 110 h 300"/>
                <a:gd name="T14" fmla="*/ 128 w 138"/>
                <a:gd name="T15" fmla="*/ 128 h 300"/>
                <a:gd name="T16" fmla="*/ 136 w 138"/>
                <a:gd name="T17" fmla="*/ 140 h 300"/>
                <a:gd name="T18" fmla="*/ 130 w 138"/>
                <a:gd name="T19" fmla="*/ 150 h 300"/>
                <a:gd name="T20" fmla="*/ 110 w 138"/>
                <a:gd name="T21" fmla="*/ 158 h 300"/>
                <a:gd name="T22" fmla="*/ 110 w 138"/>
                <a:gd name="T23" fmla="*/ 168 h 300"/>
                <a:gd name="T24" fmla="*/ 126 w 138"/>
                <a:gd name="T25" fmla="*/ 178 h 300"/>
                <a:gd name="T26" fmla="*/ 126 w 138"/>
                <a:gd name="T27" fmla="*/ 192 h 300"/>
                <a:gd name="T28" fmla="*/ 110 w 138"/>
                <a:gd name="T29" fmla="*/ 204 h 300"/>
                <a:gd name="T30" fmla="*/ 104 w 138"/>
                <a:gd name="T31" fmla="*/ 228 h 300"/>
                <a:gd name="T32" fmla="*/ 98 w 138"/>
                <a:gd name="T33" fmla="*/ 232 h 300"/>
                <a:gd name="T34" fmla="*/ 98 w 138"/>
                <a:gd name="T35" fmla="*/ 250 h 300"/>
                <a:gd name="T36" fmla="*/ 96 w 138"/>
                <a:gd name="T37" fmla="*/ 262 h 300"/>
                <a:gd name="T38" fmla="*/ 102 w 138"/>
                <a:gd name="T39" fmla="*/ 278 h 300"/>
                <a:gd name="T40" fmla="*/ 92 w 138"/>
                <a:gd name="T41" fmla="*/ 288 h 300"/>
                <a:gd name="T42" fmla="*/ 72 w 138"/>
                <a:gd name="T43" fmla="*/ 276 h 300"/>
                <a:gd name="T44" fmla="*/ 52 w 138"/>
                <a:gd name="T45" fmla="*/ 300 h 300"/>
                <a:gd name="T46" fmla="*/ 36 w 138"/>
                <a:gd name="T47" fmla="*/ 296 h 300"/>
                <a:gd name="T48" fmla="*/ 30 w 138"/>
                <a:gd name="T49" fmla="*/ 278 h 300"/>
                <a:gd name="T50" fmla="*/ 34 w 138"/>
                <a:gd name="T51" fmla="*/ 258 h 300"/>
                <a:gd name="T52" fmla="*/ 12 w 138"/>
                <a:gd name="T53" fmla="*/ 236 h 300"/>
                <a:gd name="T54" fmla="*/ 2 w 138"/>
                <a:gd name="T55" fmla="*/ 218 h 300"/>
                <a:gd name="T56" fmla="*/ 12 w 138"/>
                <a:gd name="T57" fmla="*/ 202 h 300"/>
                <a:gd name="T58" fmla="*/ 0 w 138"/>
                <a:gd name="T59" fmla="*/ 190 h 300"/>
                <a:gd name="T60" fmla="*/ 10 w 138"/>
                <a:gd name="T61" fmla="*/ 180 h 300"/>
                <a:gd name="T62" fmla="*/ 18 w 138"/>
                <a:gd name="T63" fmla="*/ 174 h 300"/>
                <a:gd name="T64" fmla="*/ 16 w 138"/>
                <a:gd name="T65" fmla="*/ 158 h 300"/>
                <a:gd name="T66" fmla="*/ 20 w 138"/>
                <a:gd name="T67" fmla="*/ 146 h 300"/>
                <a:gd name="T68" fmla="*/ 38 w 138"/>
                <a:gd name="T69" fmla="*/ 150 h 300"/>
                <a:gd name="T70" fmla="*/ 34 w 138"/>
                <a:gd name="T71" fmla="*/ 140 h 300"/>
                <a:gd name="T72" fmla="*/ 44 w 138"/>
                <a:gd name="T73" fmla="*/ 132 h 300"/>
                <a:gd name="T74" fmla="*/ 52 w 138"/>
                <a:gd name="T75" fmla="*/ 128 h 300"/>
                <a:gd name="T76" fmla="*/ 46 w 138"/>
                <a:gd name="T77" fmla="*/ 106 h 300"/>
                <a:gd name="T78" fmla="*/ 56 w 138"/>
                <a:gd name="T79" fmla="*/ 96 h 300"/>
                <a:gd name="T80" fmla="*/ 70 w 138"/>
                <a:gd name="T81" fmla="*/ 100 h 300"/>
                <a:gd name="T82" fmla="*/ 74 w 138"/>
                <a:gd name="T83" fmla="*/ 80 h 300"/>
                <a:gd name="T84" fmla="*/ 84 w 138"/>
                <a:gd name="T85" fmla="*/ 78 h 300"/>
                <a:gd name="T86" fmla="*/ 96 w 138"/>
                <a:gd name="T87" fmla="*/ 88 h 300"/>
                <a:gd name="T88" fmla="*/ 108 w 138"/>
                <a:gd name="T89" fmla="*/ 80 h 300"/>
                <a:gd name="T90" fmla="*/ 118 w 138"/>
                <a:gd name="T91" fmla="*/ 64 h 300"/>
                <a:gd name="T92" fmla="*/ 118 w 138"/>
                <a:gd name="T93" fmla="*/ 46 h 300"/>
                <a:gd name="T94" fmla="*/ 102 w 138"/>
                <a:gd name="T95" fmla="*/ 38 h 300"/>
                <a:gd name="T96" fmla="*/ 104 w 138"/>
                <a:gd name="T97" fmla="*/ 22 h 300"/>
                <a:gd name="T98" fmla="*/ 98 w 138"/>
                <a:gd name="T99" fmla="*/ 2 h 300"/>
                <a:gd name="T100" fmla="*/ 116 w 138"/>
                <a:gd name="T101" fmla="*/ 0 h 30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38"/>
                <a:gd name="T154" fmla="*/ 0 h 300"/>
                <a:gd name="T155" fmla="*/ 138 w 138"/>
                <a:gd name="T156" fmla="*/ 300 h 300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38" h="300">
                  <a:moveTo>
                    <a:pt x="116" y="0"/>
                  </a:moveTo>
                  <a:lnTo>
                    <a:pt x="124" y="12"/>
                  </a:lnTo>
                  <a:lnTo>
                    <a:pt x="138" y="30"/>
                  </a:lnTo>
                  <a:lnTo>
                    <a:pt x="132" y="60"/>
                  </a:lnTo>
                  <a:lnTo>
                    <a:pt x="138" y="84"/>
                  </a:lnTo>
                  <a:lnTo>
                    <a:pt x="132" y="100"/>
                  </a:lnTo>
                  <a:lnTo>
                    <a:pt x="132" y="110"/>
                  </a:lnTo>
                  <a:lnTo>
                    <a:pt x="128" y="128"/>
                  </a:lnTo>
                  <a:lnTo>
                    <a:pt x="136" y="140"/>
                  </a:lnTo>
                  <a:lnTo>
                    <a:pt x="130" y="150"/>
                  </a:lnTo>
                  <a:lnTo>
                    <a:pt x="110" y="158"/>
                  </a:lnTo>
                  <a:lnTo>
                    <a:pt x="110" y="168"/>
                  </a:lnTo>
                  <a:lnTo>
                    <a:pt x="126" y="178"/>
                  </a:lnTo>
                  <a:lnTo>
                    <a:pt x="126" y="192"/>
                  </a:lnTo>
                  <a:lnTo>
                    <a:pt x="110" y="204"/>
                  </a:lnTo>
                  <a:lnTo>
                    <a:pt x="104" y="228"/>
                  </a:lnTo>
                  <a:lnTo>
                    <a:pt x="98" y="232"/>
                  </a:lnTo>
                  <a:lnTo>
                    <a:pt x="98" y="250"/>
                  </a:lnTo>
                  <a:lnTo>
                    <a:pt x="96" y="262"/>
                  </a:lnTo>
                  <a:lnTo>
                    <a:pt x="102" y="278"/>
                  </a:lnTo>
                  <a:lnTo>
                    <a:pt x="92" y="288"/>
                  </a:lnTo>
                  <a:lnTo>
                    <a:pt x="72" y="276"/>
                  </a:lnTo>
                  <a:lnTo>
                    <a:pt x="52" y="300"/>
                  </a:lnTo>
                  <a:lnTo>
                    <a:pt x="36" y="296"/>
                  </a:lnTo>
                  <a:lnTo>
                    <a:pt x="30" y="278"/>
                  </a:lnTo>
                  <a:lnTo>
                    <a:pt x="34" y="258"/>
                  </a:lnTo>
                  <a:lnTo>
                    <a:pt x="12" y="236"/>
                  </a:lnTo>
                  <a:lnTo>
                    <a:pt x="2" y="218"/>
                  </a:lnTo>
                  <a:lnTo>
                    <a:pt x="12" y="202"/>
                  </a:lnTo>
                  <a:lnTo>
                    <a:pt x="0" y="190"/>
                  </a:lnTo>
                  <a:lnTo>
                    <a:pt x="10" y="180"/>
                  </a:lnTo>
                  <a:lnTo>
                    <a:pt x="18" y="174"/>
                  </a:lnTo>
                  <a:lnTo>
                    <a:pt x="16" y="158"/>
                  </a:lnTo>
                  <a:lnTo>
                    <a:pt x="20" y="146"/>
                  </a:lnTo>
                  <a:lnTo>
                    <a:pt x="38" y="150"/>
                  </a:lnTo>
                  <a:lnTo>
                    <a:pt x="34" y="140"/>
                  </a:lnTo>
                  <a:lnTo>
                    <a:pt x="44" y="132"/>
                  </a:lnTo>
                  <a:lnTo>
                    <a:pt x="52" y="128"/>
                  </a:lnTo>
                  <a:lnTo>
                    <a:pt x="46" y="106"/>
                  </a:lnTo>
                  <a:lnTo>
                    <a:pt x="56" y="96"/>
                  </a:lnTo>
                  <a:lnTo>
                    <a:pt x="70" y="100"/>
                  </a:lnTo>
                  <a:lnTo>
                    <a:pt x="74" y="80"/>
                  </a:lnTo>
                  <a:lnTo>
                    <a:pt x="84" y="78"/>
                  </a:lnTo>
                  <a:lnTo>
                    <a:pt x="96" y="88"/>
                  </a:lnTo>
                  <a:lnTo>
                    <a:pt x="108" y="80"/>
                  </a:lnTo>
                  <a:lnTo>
                    <a:pt x="118" y="64"/>
                  </a:lnTo>
                  <a:lnTo>
                    <a:pt x="118" y="46"/>
                  </a:lnTo>
                  <a:lnTo>
                    <a:pt x="102" y="38"/>
                  </a:lnTo>
                  <a:lnTo>
                    <a:pt x="104" y="22"/>
                  </a:lnTo>
                  <a:lnTo>
                    <a:pt x="98" y="2"/>
                  </a:lnTo>
                  <a:lnTo>
                    <a:pt x="11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6" name="Freeform 153"/>
            <p:cNvSpPr>
              <a:spLocks/>
            </p:cNvSpPr>
            <p:nvPr/>
          </p:nvSpPr>
          <p:spPr bwMode="auto">
            <a:xfrm>
              <a:off x="1792" y="1730"/>
              <a:ext cx="42" cy="60"/>
            </a:xfrm>
            <a:custGeom>
              <a:avLst/>
              <a:gdLst>
                <a:gd name="T0" fmla="*/ 30 w 42"/>
                <a:gd name="T1" fmla="*/ 4 h 60"/>
                <a:gd name="T2" fmla="*/ 42 w 42"/>
                <a:gd name="T3" fmla="*/ 16 h 60"/>
                <a:gd name="T4" fmla="*/ 32 w 42"/>
                <a:gd name="T5" fmla="*/ 30 h 60"/>
                <a:gd name="T6" fmla="*/ 26 w 42"/>
                <a:gd name="T7" fmla="*/ 56 h 60"/>
                <a:gd name="T8" fmla="*/ 8 w 42"/>
                <a:gd name="T9" fmla="*/ 60 h 60"/>
                <a:gd name="T10" fmla="*/ 0 w 42"/>
                <a:gd name="T11" fmla="*/ 50 h 60"/>
                <a:gd name="T12" fmla="*/ 10 w 42"/>
                <a:gd name="T13" fmla="*/ 34 h 60"/>
                <a:gd name="T14" fmla="*/ 18 w 42"/>
                <a:gd name="T15" fmla="*/ 0 h 60"/>
                <a:gd name="T16" fmla="*/ 30 w 42"/>
                <a:gd name="T17" fmla="*/ 4 h 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2"/>
                <a:gd name="T28" fmla="*/ 0 h 60"/>
                <a:gd name="T29" fmla="*/ 42 w 42"/>
                <a:gd name="T30" fmla="*/ 60 h 6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2" h="60">
                  <a:moveTo>
                    <a:pt x="30" y="4"/>
                  </a:moveTo>
                  <a:lnTo>
                    <a:pt x="42" y="16"/>
                  </a:lnTo>
                  <a:lnTo>
                    <a:pt x="32" y="30"/>
                  </a:lnTo>
                  <a:lnTo>
                    <a:pt x="26" y="56"/>
                  </a:lnTo>
                  <a:lnTo>
                    <a:pt x="8" y="60"/>
                  </a:lnTo>
                  <a:lnTo>
                    <a:pt x="0" y="50"/>
                  </a:lnTo>
                  <a:lnTo>
                    <a:pt x="10" y="34"/>
                  </a:lnTo>
                  <a:lnTo>
                    <a:pt x="18" y="0"/>
                  </a:lnTo>
                  <a:lnTo>
                    <a:pt x="3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7" name="Freeform 154"/>
            <p:cNvSpPr>
              <a:spLocks/>
            </p:cNvSpPr>
            <p:nvPr/>
          </p:nvSpPr>
          <p:spPr bwMode="auto">
            <a:xfrm>
              <a:off x="1484" y="2348"/>
              <a:ext cx="40" cy="24"/>
            </a:xfrm>
            <a:custGeom>
              <a:avLst/>
              <a:gdLst>
                <a:gd name="T0" fmla="*/ 12 w 40"/>
                <a:gd name="T1" fmla="*/ 0 h 24"/>
                <a:gd name="T2" fmla="*/ 26 w 40"/>
                <a:gd name="T3" fmla="*/ 6 h 24"/>
                <a:gd name="T4" fmla="*/ 38 w 40"/>
                <a:gd name="T5" fmla="*/ 8 h 24"/>
                <a:gd name="T6" fmla="*/ 40 w 40"/>
                <a:gd name="T7" fmla="*/ 20 h 24"/>
                <a:gd name="T8" fmla="*/ 18 w 40"/>
                <a:gd name="T9" fmla="*/ 24 h 24"/>
                <a:gd name="T10" fmla="*/ 0 w 40"/>
                <a:gd name="T11" fmla="*/ 4 h 24"/>
                <a:gd name="T12" fmla="*/ 12 w 40"/>
                <a:gd name="T13" fmla="*/ 0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24"/>
                <a:gd name="T23" fmla="*/ 40 w 40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24">
                  <a:moveTo>
                    <a:pt x="12" y="0"/>
                  </a:moveTo>
                  <a:lnTo>
                    <a:pt x="26" y="6"/>
                  </a:lnTo>
                  <a:lnTo>
                    <a:pt x="38" y="8"/>
                  </a:lnTo>
                  <a:lnTo>
                    <a:pt x="40" y="20"/>
                  </a:lnTo>
                  <a:lnTo>
                    <a:pt x="18" y="24"/>
                  </a:lnTo>
                  <a:lnTo>
                    <a:pt x="0" y="4"/>
                  </a:lnTo>
                  <a:lnTo>
                    <a:pt x="1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8" name="Freeform 155"/>
            <p:cNvSpPr>
              <a:spLocks/>
            </p:cNvSpPr>
            <p:nvPr/>
          </p:nvSpPr>
          <p:spPr bwMode="auto">
            <a:xfrm>
              <a:off x="1536" y="2374"/>
              <a:ext cx="30" cy="24"/>
            </a:xfrm>
            <a:custGeom>
              <a:avLst/>
              <a:gdLst>
                <a:gd name="T0" fmla="*/ 10 w 30"/>
                <a:gd name="T1" fmla="*/ 0 h 24"/>
                <a:gd name="T2" fmla="*/ 30 w 30"/>
                <a:gd name="T3" fmla="*/ 16 h 24"/>
                <a:gd name="T4" fmla="*/ 24 w 30"/>
                <a:gd name="T5" fmla="*/ 24 h 24"/>
                <a:gd name="T6" fmla="*/ 2 w 30"/>
                <a:gd name="T7" fmla="*/ 18 h 24"/>
                <a:gd name="T8" fmla="*/ 0 w 30"/>
                <a:gd name="T9" fmla="*/ 6 h 24"/>
                <a:gd name="T10" fmla="*/ 10 w 30"/>
                <a:gd name="T11" fmla="*/ 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24"/>
                <a:gd name="T20" fmla="*/ 30 w 30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24">
                  <a:moveTo>
                    <a:pt x="10" y="0"/>
                  </a:moveTo>
                  <a:lnTo>
                    <a:pt x="30" y="16"/>
                  </a:lnTo>
                  <a:lnTo>
                    <a:pt x="24" y="24"/>
                  </a:lnTo>
                  <a:lnTo>
                    <a:pt x="2" y="18"/>
                  </a:lnTo>
                  <a:lnTo>
                    <a:pt x="0" y="6"/>
                  </a:lnTo>
                  <a:lnTo>
                    <a:pt x="1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9" name="Freeform 156"/>
            <p:cNvSpPr>
              <a:spLocks/>
            </p:cNvSpPr>
            <p:nvPr/>
          </p:nvSpPr>
          <p:spPr bwMode="auto">
            <a:xfrm>
              <a:off x="1598" y="2314"/>
              <a:ext cx="20" cy="34"/>
            </a:xfrm>
            <a:custGeom>
              <a:avLst/>
              <a:gdLst>
                <a:gd name="T0" fmla="*/ 6 w 20"/>
                <a:gd name="T1" fmla="*/ 0 h 34"/>
                <a:gd name="T2" fmla="*/ 20 w 20"/>
                <a:gd name="T3" fmla="*/ 6 h 34"/>
                <a:gd name="T4" fmla="*/ 14 w 20"/>
                <a:gd name="T5" fmla="*/ 34 h 34"/>
                <a:gd name="T6" fmla="*/ 0 w 20"/>
                <a:gd name="T7" fmla="*/ 26 h 34"/>
                <a:gd name="T8" fmla="*/ 0 w 20"/>
                <a:gd name="T9" fmla="*/ 16 h 34"/>
                <a:gd name="T10" fmla="*/ 6 w 20"/>
                <a:gd name="T11" fmla="*/ 0 h 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"/>
                <a:gd name="T19" fmla="*/ 0 h 34"/>
                <a:gd name="T20" fmla="*/ 20 w 20"/>
                <a:gd name="T21" fmla="*/ 34 h 3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" h="34">
                  <a:moveTo>
                    <a:pt x="6" y="0"/>
                  </a:moveTo>
                  <a:lnTo>
                    <a:pt x="20" y="6"/>
                  </a:lnTo>
                  <a:lnTo>
                    <a:pt x="14" y="34"/>
                  </a:lnTo>
                  <a:lnTo>
                    <a:pt x="0" y="26"/>
                  </a:lnTo>
                  <a:lnTo>
                    <a:pt x="0" y="16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0" name="Freeform 157"/>
            <p:cNvSpPr>
              <a:spLocks/>
            </p:cNvSpPr>
            <p:nvPr/>
          </p:nvSpPr>
          <p:spPr bwMode="auto">
            <a:xfrm>
              <a:off x="1600" y="2364"/>
              <a:ext cx="34" cy="24"/>
            </a:xfrm>
            <a:custGeom>
              <a:avLst/>
              <a:gdLst>
                <a:gd name="T0" fmla="*/ 24 w 34"/>
                <a:gd name="T1" fmla="*/ 0 h 24"/>
                <a:gd name="T2" fmla="*/ 34 w 34"/>
                <a:gd name="T3" fmla="*/ 8 h 24"/>
                <a:gd name="T4" fmla="*/ 16 w 34"/>
                <a:gd name="T5" fmla="*/ 24 h 24"/>
                <a:gd name="T6" fmla="*/ 4 w 34"/>
                <a:gd name="T7" fmla="*/ 16 h 24"/>
                <a:gd name="T8" fmla="*/ 0 w 34"/>
                <a:gd name="T9" fmla="*/ 0 h 24"/>
                <a:gd name="T10" fmla="*/ 24 w 34"/>
                <a:gd name="T11" fmla="*/ 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24"/>
                <a:gd name="T20" fmla="*/ 34 w 34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24">
                  <a:moveTo>
                    <a:pt x="24" y="0"/>
                  </a:moveTo>
                  <a:lnTo>
                    <a:pt x="34" y="8"/>
                  </a:lnTo>
                  <a:lnTo>
                    <a:pt x="16" y="24"/>
                  </a:lnTo>
                  <a:lnTo>
                    <a:pt x="4" y="16"/>
                  </a:ln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1" name="Freeform 158"/>
            <p:cNvSpPr>
              <a:spLocks/>
            </p:cNvSpPr>
            <p:nvPr/>
          </p:nvSpPr>
          <p:spPr bwMode="auto">
            <a:xfrm>
              <a:off x="1450" y="2524"/>
              <a:ext cx="54" cy="88"/>
            </a:xfrm>
            <a:custGeom>
              <a:avLst/>
              <a:gdLst>
                <a:gd name="T0" fmla="*/ 40 w 54"/>
                <a:gd name="T1" fmla="*/ 0 h 88"/>
                <a:gd name="T2" fmla="*/ 54 w 54"/>
                <a:gd name="T3" fmla="*/ 16 h 88"/>
                <a:gd name="T4" fmla="*/ 42 w 54"/>
                <a:gd name="T5" fmla="*/ 30 h 88"/>
                <a:gd name="T6" fmla="*/ 42 w 54"/>
                <a:gd name="T7" fmla="*/ 54 h 88"/>
                <a:gd name="T8" fmla="*/ 20 w 54"/>
                <a:gd name="T9" fmla="*/ 70 h 88"/>
                <a:gd name="T10" fmla="*/ 10 w 54"/>
                <a:gd name="T11" fmla="*/ 88 h 88"/>
                <a:gd name="T12" fmla="*/ 0 w 54"/>
                <a:gd name="T13" fmla="*/ 80 h 88"/>
                <a:gd name="T14" fmla="*/ 4 w 54"/>
                <a:gd name="T15" fmla="*/ 40 h 88"/>
                <a:gd name="T16" fmla="*/ 24 w 54"/>
                <a:gd name="T17" fmla="*/ 30 h 88"/>
                <a:gd name="T18" fmla="*/ 26 w 54"/>
                <a:gd name="T19" fmla="*/ 10 h 88"/>
                <a:gd name="T20" fmla="*/ 40 w 54"/>
                <a:gd name="T21" fmla="*/ 0 h 8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4"/>
                <a:gd name="T34" fmla="*/ 0 h 88"/>
                <a:gd name="T35" fmla="*/ 54 w 54"/>
                <a:gd name="T36" fmla="*/ 88 h 8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4" h="88">
                  <a:moveTo>
                    <a:pt x="40" y="0"/>
                  </a:moveTo>
                  <a:lnTo>
                    <a:pt x="54" y="16"/>
                  </a:lnTo>
                  <a:lnTo>
                    <a:pt x="42" y="30"/>
                  </a:lnTo>
                  <a:lnTo>
                    <a:pt x="42" y="54"/>
                  </a:lnTo>
                  <a:lnTo>
                    <a:pt x="20" y="70"/>
                  </a:lnTo>
                  <a:lnTo>
                    <a:pt x="10" y="88"/>
                  </a:lnTo>
                  <a:lnTo>
                    <a:pt x="0" y="80"/>
                  </a:lnTo>
                  <a:lnTo>
                    <a:pt x="4" y="40"/>
                  </a:lnTo>
                  <a:lnTo>
                    <a:pt x="24" y="30"/>
                  </a:lnTo>
                  <a:lnTo>
                    <a:pt x="26" y="10"/>
                  </a:lnTo>
                  <a:lnTo>
                    <a:pt x="4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2" name="Freeform 159"/>
            <p:cNvSpPr>
              <a:spLocks/>
            </p:cNvSpPr>
            <p:nvPr/>
          </p:nvSpPr>
          <p:spPr bwMode="auto">
            <a:xfrm>
              <a:off x="1364" y="2628"/>
              <a:ext cx="44" cy="46"/>
            </a:xfrm>
            <a:custGeom>
              <a:avLst/>
              <a:gdLst>
                <a:gd name="T0" fmla="*/ 36 w 44"/>
                <a:gd name="T1" fmla="*/ 8 h 46"/>
                <a:gd name="T2" fmla="*/ 44 w 44"/>
                <a:gd name="T3" fmla="*/ 26 h 46"/>
                <a:gd name="T4" fmla="*/ 24 w 44"/>
                <a:gd name="T5" fmla="*/ 46 h 46"/>
                <a:gd name="T6" fmla="*/ 4 w 44"/>
                <a:gd name="T7" fmla="*/ 34 h 46"/>
                <a:gd name="T8" fmla="*/ 0 w 44"/>
                <a:gd name="T9" fmla="*/ 20 h 46"/>
                <a:gd name="T10" fmla="*/ 10 w 44"/>
                <a:gd name="T11" fmla="*/ 20 h 46"/>
                <a:gd name="T12" fmla="*/ 22 w 44"/>
                <a:gd name="T13" fmla="*/ 24 h 46"/>
                <a:gd name="T14" fmla="*/ 20 w 44"/>
                <a:gd name="T15" fmla="*/ 4 h 46"/>
                <a:gd name="T16" fmla="*/ 28 w 44"/>
                <a:gd name="T17" fmla="*/ 0 h 46"/>
                <a:gd name="T18" fmla="*/ 36 w 44"/>
                <a:gd name="T19" fmla="*/ 8 h 4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4"/>
                <a:gd name="T31" fmla="*/ 0 h 46"/>
                <a:gd name="T32" fmla="*/ 44 w 44"/>
                <a:gd name="T33" fmla="*/ 46 h 4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4" h="46">
                  <a:moveTo>
                    <a:pt x="36" y="8"/>
                  </a:moveTo>
                  <a:lnTo>
                    <a:pt x="44" y="26"/>
                  </a:lnTo>
                  <a:lnTo>
                    <a:pt x="24" y="46"/>
                  </a:lnTo>
                  <a:lnTo>
                    <a:pt x="4" y="34"/>
                  </a:lnTo>
                  <a:lnTo>
                    <a:pt x="0" y="20"/>
                  </a:lnTo>
                  <a:lnTo>
                    <a:pt x="10" y="20"/>
                  </a:lnTo>
                  <a:lnTo>
                    <a:pt x="22" y="24"/>
                  </a:lnTo>
                  <a:lnTo>
                    <a:pt x="20" y="4"/>
                  </a:lnTo>
                  <a:lnTo>
                    <a:pt x="28" y="0"/>
                  </a:lnTo>
                  <a:lnTo>
                    <a:pt x="36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3" name="Freeform 160"/>
            <p:cNvSpPr>
              <a:spLocks/>
            </p:cNvSpPr>
            <p:nvPr/>
          </p:nvSpPr>
          <p:spPr bwMode="auto">
            <a:xfrm>
              <a:off x="1540" y="2436"/>
              <a:ext cx="38" cy="40"/>
            </a:xfrm>
            <a:custGeom>
              <a:avLst/>
              <a:gdLst>
                <a:gd name="T0" fmla="*/ 38 w 38"/>
                <a:gd name="T1" fmla="*/ 2 h 40"/>
                <a:gd name="T2" fmla="*/ 38 w 38"/>
                <a:gd name="T3" fmla="*/ 20 h 40"/>
                <a:gd name="T4" fmla="*/ 36 w 38"/>
                <a:gd name="T5" fmla="*/ 40 h 40"/>
                <a:gd name="T6" fmla="*/ 28 w 38"/>
                <a:gd name="T7" fmla="*/ 36 h 40"/>
                <a:gd name="T8" fmla="*/ 18 w 38"/>
                <a:gd name="T9" fmla="*/ 28 h 40"/>
                <a:gd name="T10" fmla="*/ 0 w 38"/>
                <a:gd name="T11" fmla="*/ 36 h 40"/>
                <a:gd name="T12" fmla="*/ 0 w 38"/>
                <a:gd name="T13" fmla="*/ 28 h 40"/>
                <a:gd name="T14" fmla="*/ 2 w 38"/>
                <a:gd name="T15" fmla="*/ 10 h 40"/>
                <a:gd name="T16" fmla="*/ 12 w 38"/>
                <a:gd name="T17" fmla="*/ 10 h 40"/>
                <a:gd name="T18" fmla="*/ 20 w 38"/>
                <a:gd name="T19" fmla="*/ 14 h 40"/>
                <a:gd name="T20" fmla="*/ 26 w 38"/>
                <a:gd name="T21" fmla="*/ 0 h 40"/>
                <a:gd name="T22" fmla="*/ 38 w 38"/>
                <a:gd name="T23" fmla="*/ 2 h 4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8"/>
                <a:gd name="T37" fmla="*/ 0 h 40"/>
                <a:gd name="T38" fmla="*/ 38 w 38"/>
                <a:gd name="T39" fmla="*/ 40 h 4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8" h="40">
                  <a:moveTo>
                    <a:pt x="38" y="2"/>
                  </a:moveTo>
                  <a:lnTo>
                    <a:pt x="38" y="20"/>
                  </a:lnTo>
                  <a:lnTo>
                    <a:pt x="36" y="40"/>
                  </a:lnTo>
                  <a:lnTo>
                    <a:pt x="28" y="36"/>
                  </a:lnTo>
                  <a:lnTo>
                    <a:pt x="18" y="28"/>
                  </a:lnTo>
                  <a:lnTo>
                    <a:pt x="0" y="36"/>
                  </a:lnTo>
                  <a:lnTo>
                    <a:pt x="0" y="28"/>
                  </a:lnTo>
                  <a:lnTo>
                    <a:pt x="2" y="10"/>
                  </a:lnTo>
                  <a:lnTo>
                    <a:pt x="12" y="10"/>
                  </a:lnTo>
                  <a:lnTo>
                    <a:pt x="20" y="14"/>
                  </a:lnTo>
                  <a:lnTo>
                    <a:pt x="26" y="0"/>
                  </a:lnTo>
                  <a:lnTo>
                    <a:pt x="38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4" name="Freeform 161"/>
            <p:cNvSpPr>
              <a:spLocks/>
            </p:cNvSpPr>
            <p:nvPr/>
          </p:nvSpPr>
          <p:spPr bwMode="auto">
            <a:xfrm>
              <a:off x="1632" y="2016"/>
              <a:ext cx="138" cy="300"/>
            </a:xfrm>
            <a:custGeom>
              <a:avLst/>
              <a:gdLst>
                <a:gd name="T0" fmla="*/ 116 w 138"/>
                <a:gd name="T1" fmla="*/ 0 h 300"/>
                <a:gd name="T2" fmla="*/ 124 w 138"/>
                <a:gd name="T3" fmla="*/ 12 h 300"/>
                <a:gd name="T4" fmla="*/ 138 w 138"/>
                <a:gd name="T5" fmla="*/ 30 h 300"/>
                <a:gd name="T6" fmla="*/ 132 w 138"/>
                <a:gd name="T7" fmla="*/ 60 h 300"/>
                <a:gd name="T8" fmla="*/ 138 w 138"/>
                <a:gd name="T9" fmla="*/ 84 h 300"/>
                <a:gd name="T10" fmla="*/ 132 w 138"/>
                <a:gd name="T11" fmla="*/ 100 h 300"/>
                <a:gd name="T12" fmla="*/ 132 w 138"/>
                <a:gd name="T13" fmla="*/ 110 h 300"/>
                <a:gd name="T14" fmla="*/ 128 w 138"/>
                <a:gd name="T15" fmla="*/ 128 h 300"/>
                <a:gd name="T16" fmla="*/ 136 w 138"/>
                <a:gd name="T17" fmla="*/ 140 h 300"/>
                <a:gd name="T18" fmla="*/ 130 w 138"/>
                <a:gd name="T19" fmla="*/ 150 h 300"/>
                <a:gd name="T20" fmla="*/ 110 w 138"/>
                <a:gd name="T21" fmla="*/ 158 h 300"/>
                <a:gd name="T22" fmla="*/ 110 w 138"/>
                <a:gd name="T23" fmla="*/ 168 h 300"/>
                <a:gd name="T24" fmla="*/ 126 w 138"/>
                <a:gd name="T25" fmla="*/ 178 h 300"/>
                <a:gd name="T26" fmla="*/ 126 w 138"/>
                <a:gd name="T27" fmla="*/ 192 h 300"/>
                <a:gd name="T28" fmla="*/ 110 w 138"/>
                <a:gd name="T29" fmla="*/ 204 h 300"/>
                <a:gd name="T30" fmla="*/ 104 w 138"/>
                <a:gd name="T31" fmla="*/ 228 h 300"/>
                <a:gd name="T32" fmla="*/ 98 w 138"/>
                <a:gd name="T33" fmla="*/ 232 h 300"/>
                <a:gd name="T34" fmla="*/ 98 w 138"/>
                <a:gd name="T35" fmla="*/ 250 h 300"/>
                <a:gd name="T36" fmla="*/ 96 w 138"/>
                <a:gd name="T37" fmla="*/ 262 h 300"/>
                <a:gd name="T38" fmla="*/ 102 w 138"/>
                <a:gd name="T39" fmla="*/ 278 h 300"/>
                <a:gd name="T40" fmla="*/ 92 w 138"/>
                <a:gd name="T41" fmla="*/ 288 h 300"/>
                <a:gd name="T42" fmla="*/ 72 w 138"/>
                <a:gd name="T43" fmla="*/ 276 h 300"/>
                <a:gd name="T44" fmla="*/ 52 w 138"/>
                <a:gd name="T45" fmla="*/ 300 h 300"/>
                <a:gd name="T46" fmla="*/ 36 w 138"/>
                <a:gd name="T47" fmla="*/ 296 h 300"/>
                <a:gd name="T48" fmla="*/ 30 w 138"/>
                <a:gd name="T49" fmla="*/ 278 h 300"/>
                <a:gd name="T50" fmla="*/ 34 w 138"/>
                <a:gd name="T51" fmla="*/ 258 h 300"/>
                <a:gd name="T52" fmla="*/ 12 w 138"/>
                <a:gd name="T53" fmla="*/ 236 h 300"/>
                <a:gd name="T54" fmla="*/ 2 w 138"/>
                <a:gd name="T55" fmla="*/ 218 h 300"/>
                <a:gd name="T56" fmla="*/ 12 w 138"/>
                <a:gd name="T57" fmla="*/ 202 h 300"/>
                <a:gd name="T58" fmla="*/ 0 w 138"/>
                <a:gd name="T59" fmla="*/ 190 h 300"/>
                <a:gd name="T60" fmla="*/ 10 w 138"/>
                <a:gd name="T61" fmla="*/ 180 h 300"/>
                <a:gd name="T62" fmla="*/ 18 w 138"/>
                <a:gd name="T63" fmla="*/ 174 h 300"/>
                <a:gd name="T64" fmla="*/ 16 w 138"/>
                <a:gd name="T65" fmla="*/ 158 h 300"/>
                <a:gd name="T66" fmla="*/ 20 w 138"/>
                <a:gd name="T67" fmla="*/ 146 h 300"/>
                <a:gd name="T68" fmla="*/ 38 w 138"/>
                <a:gd name="T69" fmla="*/ 150 h 300"/>
                <a:gd name="T70" fmla="*/ 34 w 138"/>
                <a:gd name="T71" fmla="*/ 140 h 300"/>
                <a:gd name="T72" fmla="*/ 44 w 138"/>
                <a:gd name="T73" fmla="*/ 132 h 300"/>
                <a:gd name="T74" fmla="*/ 52 w 138"/>
                <a:gd name="T75" fmla="*/ 128 h 300"/>
                <a:gd name="T76" fmla="*/ 46 w 138"/>
                <a:gd name="T77" fmla="*/ 106 h 300"/>
                <a:gd name="T78" fmla="*/ 56 w 138"/>
                <a:gd name="T79" fmla="*/ 96 h 300"/>
                <a:gd name="T80" fmla="*/ 70 w 138"/>
                <a:gd name="T81" fmla="*/ 100 h 300"/>
                <a:gd name="T82" fmla="*/ 74 w 138"/>
                <a:gd name="T83" fmla="*/ 80 h 300"/>
                <a:gd name="T84" fmla="*/ 84 w 138"/>
                <a:gd name="T85" fmla="*/ 78 h 300"/>
                <a:gd name="T86" fmla="*/ 96 w 138"/>
                <a:gd name="T87" fmla="*/ 88 h 300"/>
                <a:gd name="T88" fmla="*/ 108 w 138"/>
                <a:gd name="T89" fmla="*/ 80 h 300"/>
                <a:gd name="T90" fmla="*/ 118 w 138"/>
                <a:gd name="T91" fmla="*/ 64 h 300"/>
                <a:gd name="T92" fmla="*/ 118 w 138"/>
                <a:gd name="T93" fmla="*/ 46 h 300"/>
                <a:gd name="T94" fmla="*/ 102 w 138"/>
                <a:gd name="T95" fmla="*/ 38 h 300"/>
                <a:gd name="T96" fmla="*/ 104 w 138"/>
                <a:gd name="T97" fmla="*/ 22 h 300"/>
                <a:gd name="T98" fmla="*/ 98 w 138"/>
                <a:gd name="T99" fmla="*/ 2 h 300"/>
                <a:gd name="T100" fmla="*/ 116 w 138"/>
                <a:gd name="T101" fmla="*/ 0 h 30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38"/>
                <a:gd name="T154" fmla="*/ 0 h 300"/>
                <a:gd name="T155" fmla="*/ 138 w 138"/>
                <a:gd name="T156" fmla="*/ 300 h 300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38" h="300">
                  <a:moveTo>
                    <a:pt x="116" y="0"/>
                  </a:moveTo>
                  <a:lnTo>
                    <a:pt x="124" y="12"/>
                  </a:lnTo>
                  <a:lnTo>
                    <a:pt x="138" y="30"/>
                  </a:lnTo>
                  <a:lnTo>
                    <a:pt x="132" y="60"/>
                  </a:lnTo>
                  <a:lnTo>
                    <a:pt x="138" y="84"/>
                  </a:lnTo>
                  <a:lnTo>
                    <a:pt x="132" y="100"/>
                  </a:lnTo>
                  <a:lnTo>
                    <a:pt x="132" y="110"/>
                  </a:lnTo>
                  <a:lnTo>
                    <a:pt x="128" y="128"/>
                  </a:lnTo>
                  <a:lnTo>
                    <a:pt x="136" y="140"/>
                  </a:lnTo>
                  <a:lnTo>
                    <a:pt x="130" y="150"/>
                  </a:lnTo>
                  <a:lnTo>
                    <a:pt x="110" y="158"/>
                  </a:lnTo>
                  <a:lnTo>
                    <a:pt x="110" y="168"/>
                  </a:lnTo>
                  <a:lnTo>
                    <a:pt x="126" y="178"/>
                  </a:lnTo>
                  <a:lnTo>
                    <a:pt x="126" y="192"/>
                  </a:lnTo>
                  <a:lnTo>
                    <a:pt x="110" y="204"/>
                  </a:lnTo>
                  <a:lnTo>
                    <a:pt x="104" y="228"/>
                  </a:lnTo>
                  <a:lnTo>
                    <a:pt x="98" y="232"/>
                  </a:lnTo>
                  <a:lnTo>
                    <a:pt x="98" y="250"/>
                  </a:lnTo>
                  <a:lnTo>
                    <a:pt x="96" y="262"/>
                  </a:lnTo>
                  <a:lnTo>
                    <a:pt x="102" y="278"/>
                  </a:lnTo>
                  <a:lnTo>
                    <a:pt x="92" y="288"/>
                  </a:lnTo>
                  <a:lnTo>
                    <a:pt x="72" y="276"/>
                  </a:lnTo>
                  <a:lnTo>
                    <a:pt x="52" y="300"/>
                  </a:lnTo>
                  <a:lnTo>
                    <a:pt x="36" y="296"/>
                  </a:lnTo>
                  <a:lnTo>
                    <a:pt x="30" y="278"/>
                  </a:lnTo>
                  <a:lnTo>
                    <a:pt x="34" y="258"/>
                  </a:lnTo>
                  <a:lnTo>
                    <a:pt x="12" y="236"/>
                  </a:lnTo>
                  <a:lnTo>
                    <a:pt x="2" y="218"/>
                  </a:lnTo>
                  <a:lnTo>
                    <a:pt x="12" y="202"/>
                  </a:lnTo>
                  <a:lnTo>
                    <a:pt x="0" y="190"/>
                  </a:lnTo>
                  <a:lnTo>
                    <a:pt x="10" y="180"/>
                  </a:lnTo>
                  <a:lnTo>
                    <a:pt x="18" y="174"/>
                  </a:lnTo>
                  <a:lnTo>
                    <a:pt x="16" y="158"/>
                  </a:lnTo>
                  <a:lnTo>
                    <a:pt x="20" y="146"/>
                  </a:lnTo>
                  <a:lnTo>
                    <a:pt x="38" y="150"/>
                  </a:lnTo>
                  <a:lnTo>
                    <a:pt x="34" y="140"/>
                  </a:lnTo>
                  <a:lnTo>
                    <a:pt x="44" y="132"/>
                  </a:lnTo>
                  <a:lnTo>
                    <a:pt x="52" y="128"/>
                  </a:lnTo>
                  <a:lnTo>
                    <a:pt x="46" y="106"/>
                  </a:lnTo>
                  <a:lnTo>
                    <a:pt x="56" y="96"/>
                  </a:lnTo>
                  <a:lnTo>
                    <a:pt x="70" y="100"/>
                  </a:lnTo>
                  <a:lnTo>
                    <a:pt x="74" y="80"/>
                  </a:lnTo>
                  <a:lnTo>
                    <a:pt x="84" y="78"/>
                  </a:lnTo>
                  <a:lnTo>
                    <a:pt x="96" y="88"/>
                  </a:lnTo>
                  <a:lnTo>
                    <a:pt x="108" y="80"/>
                  </a:lnTo>
                  <a:lnTo>
                    <a:pt x="118" y="64"/>
                  </a:lnTo>
                  <a:lnTo>
                    <a:pt x="118" y="46"/>
                  </a:lnTo>
                  <a:lnTo>
                    <a:pt x="102" y="38"/>
                  </a:lnTo>
                  <a:lnTo>
                    <a:pt x="104" y="22"/>
                  </a:lnTo>
                  <a:lnTo>
                    <a:pt x="98" y="2"/>
                  </a:lnTo>
                  <a:lnTo>
                    <a:pt x="11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5" name="Freeform 162"/>
            <p:cNvSpPr>
              <a:spLocks/>
            </p:cNvSpPr>
            <p:nvPr/>
          </p:nvSpPr>
          <p:spPr bwMode="auto">
            <a:xfrm>
              <a:off x="1792" y="1730"/>
              <a:ext cx="42" cy="60"/>
            </a:xfrm>
            <a:custGeom>
              <a:avLst/>
              <a:gdLst>
                <a:gd name="T0" fmla="*/ 30 w 42"/>
                <a:gd name="T1" fmla="*/ 4 h 60"/>
                <a:gd name="T2" fmla="*/ 42 w 42"/>
                <a:gd name="T3" fmla="*/ 16 h 60"/>
                <a:gd name="T4" fmla="*/ 32 w 42"/>
                <a:gd name="T5" fmla="*/ 30 h 60"/>
                <a:gd name="T6" fmla="*/ 26 w 42"/>
                <a:gd name="T7" fmla="*/ 56 h 60"/>
                <a:gd name="T8" fmla="*/ 8 w 42"/>
                <a:gd name="T9" fmla="*/ 60 h 60"/>
                <a:gd name="T10" fmla="*/ 0 w 42"/>
                <a:gd name="T11" fmla="*/ 50 h 60"/>
                <a:gd name="T12" fmla="*/ 10 w 42"/>
                <a:gd name="T13" fmla="*/ 34 h 60"/>
                <a:gd name="T14" fmla="*/ 18 w 42"/>
                <a:gd name="T15" fmla="*/ 0 h 60"/>
                <a:gd name="T16" fmla="*/ 30 w 42"/>
                <a:gd name="T17" fmla="*/ 4 h 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2"/>
                <a:gd name="T28" fmla="*/ 0 h 60"/>
                <a:gd name="T29" fmla="*/ 42 w 42"/>
                <a:gd name="T30" fmla="*/ 60 h 6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2" h="60">
                  <a:moveTo>
                    <a:pt x="30" y="4"/>
                  </a:moveTo>
                  <a:lnTo>
                    <a:pt x="42" y="16"/>
                  </a:lnTo>
                  <a:lnTo>
                    <a:pt x="32" y="30"/>
                  </a:lnTo>
                  <a:lnTo>
                    <a:pt x="26" y="56"/>
                  </a:lnTo>
                  <a:lnTo>
                    <a:pt x="8" y="60"/>
                  </a:lnTo>
                  <a:lnTo>
                    <a:pt x="0" y="50"/>
                  </a:lnTo>
                  <a:lnTo>
                    <a:pt x="10" y="34"/>
                  </a:lnTo>
                  <a:lnTo>
                    <a:pt x="18" y="0"/>
                  </a:lnTo>
                  <a:lnTo>
                    <a:pt x="3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6" name="Freeform 163"/>
            <p:cNvSpPr>
              <a:spLocks/>
            </p:cNvSpPr>
            <p:nvPr/>
          </p:nvSpPr>
          <p:spPr bwMode="auto">
            <a:xfrm>
              <a:off x="1484" y="2348"/>
              <a:ext cx="40" cy="24"/>
            </a:xfrm>
            <a:custGeom>
              <a:avLst/>
              <a:gdLst>
                <a:gd name="T0" fmla="*/ 12 w 40"/>
                <a:gd name="T1" fmla="*/ 0 h 24"/>
                <a:gd name="T2" fmla="*/ 26 w 40"/>
                <a:gd name="T3" fmla="*/ 6 h 24"/>
                <a:gd name="T4" fmla="*/ 38 w 40"/>
                <a:gd name="T5" fmla="*/ 8 h 24"/>
                <a:gd name="T6" fmla="*/ 40 w 40"/>
                <a:gd name="T7" fmla="*/ 20 h 24"/>
                <a:gd name="T8" fmla="*/ 18 w 40"/>
                <a:gd name="T9" fmla="*/ 24 h 24"/>
                <a:gd name="T10" fmla="*/ 0 w 40"/>
                <a:gd name="T11" fmla="*/ 4 h 24"/>
                <a:gd name="T12" fmla="*/ 12 w 40"/>
                <a:gd name="T13" fmla="*/ 0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24"/>
                <a:gd name="T23" fmla="*/ 40 w 40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24">
                  <a:moveTo>
                    <a:pt x="12" y="0"/>
                  </a:moveTo>
                  <a:lnTo>
                    <a:pt x="26" y="6"/>
                  </a:lnTo>
                  <a:lnTo>
                    <a:pt x="38" y="8"/>
                  </a:lnTo>
                  <a:lnTo>
                    <a:pt x="40" y="20"/>
                  </a:lnTo>
                  <a:lnTo>
                    <a:pt x="18" y="24"/>
                  </a:lnTo>
                  <a:lnTo>
                    <a:pt x="0" y="4"/>
                  </a:lnTo>
                  <a:lnTo>
                    <a:pt x="1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7" name="Freeform 164"/>
            <p:cNvSpPr>
              <a:spLocks/>
            </p:cNvSpPr>
            <p:nvPr/>
          </p:nvSpPr>
          <p:spPr bwMode="auto">
            <a:xfrm>
              <a:off x="1536" y="2374"/>
              <a:ext cx="30" cy="24"/>
            </a:xfrm>
            <a:custGeom>
              <a:avLst/>
              <a:gdLst>
                <a:gd name="T0" fmla="*/ 10 w 30"/>
                <a:gd name="T1" fmla="*/ 0 h 24"/>
                <a:gd name="T2" fmla="*/ 30 w 30"/>
                <a:gd name="T3" fmla="*/ 16 h 24"/>
                <a:gd name="T4" fmla="*/ 24 w 30"/>
                <a:gd name="T5" fmla="*/ 24 h 24"/>
                <a:gd name="T6" fmla="*/ 2 w 30"/>
                <a:gd name="T7" fmla="*/ 18 h 24"/>
                <a:gd name="T8" fmla="*/ 0 w 30"/>
                <a:gd name="T9" fmla="*/ 6 h 24"/>
                <a:gd name="T10" fmla="*/ 10 w 30"/>
                <a:gd name="T11" fmla="*/ 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24"/>
                <a:gd name="T20" fmla="*/ 30 w 30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24">
                  <a:moveTo>
                    <a:pt x="10" y="0"/>
                  </a:moveTo>
                  <a:lnTo>
                    <a:pt x="30" y="16"/>
                  </a:lnTo>
                  <a:lnTo>
                    <a:pt x="24" y="24"/>
                  </a:lnTo>
                  <a:lnTo>
                    <a:pt x="2" y="18"/>
                  </a:lnTo>
                  <a:lnTo>
                    <a:pt x="0" y="6"/>
                  </a:lnTo>
                  <a:lnTo>
                    <a:pt x="1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8" name="Freeform 165"/>
            <p:cNvSpPr>
              <a:spLocks/>
            </p:cNvSpPr>
            <p:nvPr/>
          </p:nvSpPr>
          <p:spPr bwMode="auto">
            <a:xfrm>
              <a:off x="1598" y="2314"/>
              <a:ext cx="20" cy="34"/>
            </a:xfrm>
            <a:custGeom>
              <a:avLst/>
              <a:gdLst>
                <a:gd name="T0" fmla="*/ 6 w 20"/>
                <a:gd name="T1" fmla="*/ 0 h 34"/>
                <a:gd name="T2" fmla="*/ 20 w 20"/>
                <a:gd name="T3" fmla="*/ 6 h 34"/>
                <a:gd name="T4" fmla="*/ 14 w 20"/>
                <a:gd name="T5" fmla="*/ 34 h 34"/>
                <a:gd name="T6" fmla="*/ 0 w 20"/>
                <a:gd name="T7" fmla="*/ 26 h 34"/>
                <a:gd name="T8" fmla="*/ 0 w 20"/>
                <a:gd name="T9" fmla="*/ 16 h 34"/>
                <a:gd name="T10" fmla="*/ 6 w 20"/>
                <a:gd name="T11" fmla="*/ 0 h 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"/>
                <a:gd name="T19" fmla="*/ 0 h 34"/>
                <a:gd name="T20" fmla="*/ 20 w 20"/>
                <a:gd name="T21" fmla="*/ 34 h 3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" h="34">
                  <a:moveTo>
                    <a:pt x="6" y="0"/>
                  </a:moveTo>
                  <a:lnTo>
                    <a:pt x="20" y="6"/>
                  </a:lnTo>
                  <a:lnTo>
                    <a:pt x="14" y="34"/>
                  </a:lnTo>
                  <a:lnTo>
                    <a:pt x="0" y="26"/>
                  </a:lnTo>
                  <a:lnTo>
                    <a:pt x="0" y="16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9" name="Freeform 166"/>
            <p:cNvSpPr>
              <a:spLocks/>
            </p:cNvSpPr>
            <p:nvPr/>
          </p:nvSpPr>
          <p:spPr bwMode="auto">
            <a:xfrm>
              <a:off x="1600" y="2364"/>
              <a:ext cx="34" cy="24"/>
            </a:xfrm>
            <a:custGeom>
              <a:avLst/>
              <a:gdLst>
                <a:gd name="T0" fmla="*/ 24 w 34"/>
                <a:gd name="T1" fmla="*/ 0 h 24"/>
                <a:gd name="T2" fmla="*/ 34 w 34"/>
                <a:gd name="T3" fmla="*/ 8 h 24"/>
                <a:gd name="T4" fmla="*/ 16 w 34"/>
                <a:gd name="T5" fmla="*/ 24 h 24"/>
                <a:gd name="T6" fmla="*/ 4 w 34"/>
                <a:gd name="T7" fmla="*/ 16 h 24"/>
                <a:gd name="T8" fmla="*/ 0 w 34"/>
                <a:gd name="T9" fmla="*/ 0 h 24"/>
                <a:gd name="T10" fmla="*/ 24 w 34"/>
                <a:gd name="T11" fmla="*/ 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24"/>
                <a:gd name="T20" fmla="*/ 34 w 34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24">
                  <a:moveTo>
                    <a:pt x="24" y="0"/>
                  </a:moveTo>
                  <a:lnTo>
                    <a:pt x="34" y="8"/>
                  </a:lnTo>
                  <a:lnTo>
                    <a:pt x="16" y="24"/>
                  </a:lnTo>
                  <a:lnTo>
                    <a:pt x="4" y="16"/>
                  </a:ln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36" name="Group 167"/>
          <p:cNvGrpSpPr>
            <a:grpSpLocks/>
          </p:cNvGrpSpPr>
          <p:nvPr/>
        </p:nvGrpSpPr>
        <p:grpSpPr bwMode="auto">
          <a:xfrm>
            <a:off x="1676400" y="4724400"/>
            <a:ext cx="304800" cy="290513"/>
            <a:chOff x="2394" y="2179"/>
            <a:chExt cx="954" cy="554"/>
          </a:xfrm>
          <a:solidFill>
            <a:schemeClr val="accent1"/>
          </a:solidFill>
        </p:grpSpPr>
        <p:sp>
          <p:nvSpPr>
            <p:cNvPr id="2191" name="Freeform 168"/>
            <p:cNvSpPr>
              <a:spLocks noEditPoints="1"/>
            </p:cNvSpPr>
            <p:nvPr/>
          </p:nvSpPr>
          <p:spPr bwMode="auto">
            <a:xfrm>
              <a:off x="2394" y="2179"/>
              <a:ext cx="954" cy="554"/>
            </a:xfrm>
            <a:custGeom>
              <a:avLst/>
              <a:gdLst>
                <a:gd name="T0" fmla="*/ 110 w 954"/>
                <a:gd name="T1" fmla="*/ 8 h 554"/>
                <a:gd name="T2" fmla="*/ 94 w 954"/>
                <a:gd name="T3" fmla="*/ 58 h 554"/>
                <a:gd name="T4" fmla="*/ 130 w 954"/>
                <a:gd name="T5" fmla="*/ 60 h 554"/>
                <a:gd name="T6" fmla="*/ 0 w 954"/>
                <a:gd name="T7" fmla="*/ 76 h 554"/>
                <a:gd name="T8" fmla="*/ 564 w 954"/>
                <a:gd name="T9" fmla="*/ 46 h 554"/>
                <a:gd name="T10" fmla="*/ 372 w 954"/>
                <a:gd name="T11" fmla="*/ 46 h 554"/>
                <a:gd name="T12" fmla="*/ 378 w 954"/>
                <a:gd name="T13" fmla="*/ 10 h 554"/>
                <a:gd name="T14" fmla="*/ 332 w 954"/>
                <a:gd name="T15" fmla="*/ 46 h 554"/>
                <a:gd name="T16" fmla="*/ 400 w 954"/>
                <a:gd name="T17" fmla="*/ 222 h 554"/>
                <a:gd name="T18" fmla="*/ 354 w 954"/>
                <a:gd name="T19" fmla="*/ 222 h 554"/>
                <a:gd name="T20" fmla="*/ 364 w 954"/>
                <a:gd name="T21" fmla="*/ 256 h 554"/>
                <a:gd name="T22" fmla="*/ 404 w 954"/>
                <a:gd name="T23" fmla="*/ 238 h 554"/>
                <a:gd name="T24" fmla="*/ 704 w 954"/>
                <a:gd name="T25" fmla="*/ 164 h 554"/>
                <a:gd name="T26" fmla="*/ 638 w 954"/>
                <a:gd name="T27" fmla="*/ 152 h 554"/>
                <a:gd name="T28" fmla="*/ 698 w 954"/>
                <a:gd name="T29" fmla="*/ 40 h 554"/>
                <a:gd name="T30" fmla="*/ 924 w 954"/>
                <a:gd name="T31" fmla="*/ 432 h 554"/>
                <a:gd name="T32" fmla="*/ 930 w 954"/>
                <a:gd name="T33" fmla="*/ 390 h 554"/>
                <a:gd name="T34" fmla="*/ 900 w 954"/>
                <a:gd name="T35" fmla="*/ 434 h 554"/>
                <a:gd name="T36" fmla="*/ 410 w 954"/>
                <a:gd name="T37" fmla="*/ 184 h 554"/>
                <a:gd name="T38" fmla="*/ 416 w 954"/>
                <a:gd name="T39" fmla="*/ 128 h 554"/>
                <a:gd name="T40" fmla="*/ 760 w 954"/>
                <a:gd name="T41" fmla="*/ 118 h 554"/>
                <a:gd name="T42" fmla="*/ 730 w 954"/>
                <a:gd name="T43" fmla="*/ 8 h 554"/>
                <a:gd name="T44" fmla="*/ 750 w 954"/>
                <a:gd name="T45" fmla="*/ 180 h 554"/>
                <a:gd name="T46" fmla="*/ 720 w 954"/>
                <a:gd name="T47" fmla="*/ 180 h 554"/>
                <a:gd name="T48" fmla="*/ 760 w 954"/>
                <a:gd name="T49" fmla="*/ 222 h 554"/>
                <a:gd name="T50" fmla="*/ 500 w 954"/>
                <a:gd name="T51" fmla="*/ 62 h 554"/>
                <a:gd name="T52" fmla="*/ 510 w 954"/>
                <a:gd name="T53" fmla="*/ 22 h 554"/>
                <a:gd name="T54" fmla="*/ 462 w 954"/>
                <a:gd name="T55" fmla="*/ 20 h 554"/>
                <a:gd name="T56" fmla="*/ 494 w 954"/>
                <a:gd name="T57" fmla="*/ 84 h 554"/>
                <a:gd name="T58" fmla="*/ 828 w 954"/>
                <a:gd name="T59" fmla="*/ 314 h 554"/>
                <a:gd name="T60" fmla="*/ 924 w 954"/>
                <a:gd name="T61" fmla="*/ 478 h 554"/>
                <a:gd name="T62" fmla="*/ 902 w 954"/>
                <a:gd name="T63" fmla="*/ 530 h 554"/>
                <a:gd name="T64" fmla="*/ 954 w 954"/>
                <a:gd name="T65" fmla="*/ 528 h 554"/>
                <a:gd name="T66" fmla="*/ 876 w 954"/>
                <a:gd name="T67" fmla="*/ 260 h 554"/>
                <a:gd name="T68" fmla="*/ 832 w 954"/>
                <a:gd name="T69" fmla="*/ 202 h 554"/>
                <a:gd name="T70" fmla="*/ 852 w 954"/>
                <a:gd name="T71" fmla="*/ 274 h 554"/>
                <a:gd name="T72" fmla="*/ 876 w 954"/>
                <a:gd name="T73" fmla="*/ 262 h 554"/>
                <a:gd name="T74" fmla="*/ 844 w 954"/>
                <a:gd name="T75" fmla="*/ 378 h 554"/>
                <a:gd name="T76" fmla="*/ 848 w 954"/>
                <a:gd name="T77" fmla="*/ 418 h 554"/>
                <a:gd name="T78" fmla="*/ 610 w 954"/>
                <a:gd name="T79" fmla="*/ 318 h 554"/>
                <a:gd name="T80" fmla="*/ 590 w 954"/>
                <a:gd name="T81" fmla="*/ 294 h 554"/>
                <a:gd name="T82" fmla="*/ 574 w 954"/>
                <a:gd name="T83" fmla="*/ 334 h 554"/>
                <a:gd name="T84" fmla="*/ 574 w 954"/>
                <a:gd name="T85" fmla="*/ 250 h 554"/>
                <a:gd name="T86" fmla="*/ 568 w 954"/>
                <a:gd name="T87" fmla="*/ 224 h 554"/>
                <a:gd name="T88" fmla="*/ 536 w 954"/>
                <a:gd name="T89" fmla="*/ 190 h 554"/>
                <a:gd name="T90" fmla="*/ 514 w 954"/>
                <a:gd name="T91" fmla="*/ 200 h 554"/>
                <a:gd name="T92" fmla="*/ 478 w 954"/>
                <a:gd name="T93" fmla="*/ 196 h 554"/>
                <a:gd name="T94" fmla="*/ 488 w 954"/>
                <a:gd name="T95" fmla="*/ 238 h 554"/>
                <a:gd name="T96" fmla="*/ 510 w 954"/>
                <a:gd name="T97" fmla="*/ 250 h 554"/>
                <a:gd name="T98" fmla="*/ 528 w 954"/>
                <a:gd name="T99" fmla="*/ 250 h 554"/>
                <a:gd name="T100" fmla="*/ 654 w 954"/>
                <a:gd name="T101" fmla="*/ 352 h 554"/>
                <a:gd name="T102" fmla="*/ 616 w 954"/>
                <a:gd name="T103" fmla="*/ 360 h 554"/>
                <a:gd name="T104" fmla="*/ 628 w 954"/>
                <a:gd name="T105" fmla="*/ 408 h 554"/>
                <a:gd name="T106" fmla="*/ 664 w 954"/>
                <a:gd name="T107" fmla="*/ 390 h 554"/>
                <a:gd name="T108" fmla="*/ 722 w 954"/>
                <a:gd name="T109" fmla="*/ 468 h 554"/>
                <a:gd name="T110" fmla="*/ 686 w 954"/>
                <a:gd name="T111" fmla="*/ 452 h 554"/>
                <a:gd name="T112" fmla="*/ 678 w 954"/>
                <a:gd name="T113" fmla="*/ 484 h 554"/>
                <a:gd name="T114" fmla="*/ 694 w 954"/>
                <a:gd name="T115" fmla="*/ 528 h 554"/>
                <a:gd name="T116" fmla="*/ 744 w 954"/>
                <a:gd name="T117" fmla="*/ 486 h 55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954"/>
                <a:gd name="T178" fmla="*/ 0 h 554"/>
                <a:gd name="T179" fmla="*/ 954 w 954"/>
                <a:gd name="T180" fmla="*/ 554 h 554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954" h="554">
                  <a:moveTo>
                    <a:pt x="134" y="22"/>
                  </a:moveTo>
                  <a:lnTo>
                    <a:pt x="124" y="14"/>
                  </a:lnTo>
                  <a:lnTo>
                    <a:pt x="114" y="10"/>
                  </a:lnTo>
                  <a:lnTo>
                    <a:pt x="110" y="8"/>
                  </a:lnTo>
                  <a:lnTo>
                    <a:pt x="108" y="8"/>
                  </a:lnTo>
                  <a:lnTo>
                    <a:pt x="88" y="10"/>
                  </a:lnTo>
                  <a:lnTo>
                    <a:pt x="72" y="34"/>
                  </a:lnTo>
                  <a:lnTo>
                    <a:pt x="90" y="54"/>
                  </a:lnTo>
                  <a:lnTo>
                    <a:pt x="94" y="58"/>
                  </a:lnTo>
                  <a:lnTo>
                    <a:pt x="106" y="62"/>
                  </a:lnTo>
                  <a:lnTo>
                    <a:pt x="114" y="64"/>
                  </a:lnTo>
                  <a:lnTo>
                    <a:pt x="120" y="66"/>
                  </a:lnTo>
                  <a:lnTo>
                    <a:pt x="126" y="64"/>
                  </a:lnTo>
                  <a:lnTo>
                    <a:pt x="130" y="60"/>
                  </a:lnTo>
                  <a:lnTo>
                    <a:pt x="140" y="40"/>
                  </a:lnTo>
                  <a:lnTo>
                    <a:pt x="134" y="22"/>
                  </a:lnTo>
                  <a:close/>
                  <a:moveTo>
                    <a:pt x="26" y="40"/>
                  </a:moveTo>
                  <a:lnTo>
                    <a:pt x="22" y="40"/>
                  </a:lnTo>
                  <a:lnTo>
                    <a:pt x="4" y="44"/>
                  </a:lnTo>
                  <a:lnTo>
                    <a:pt x="0" y="76"/>
                  </a:lnTo>
                  <a:lnTo>
                    <a:pt x="30" y="82"/>
                  </a:lnTo>
                  <a:lnTo>
                    <a:pt x="54" y="70"/>
                  </a:lnTo>
                  <a:lnTo>
                    <a:pt x="38" y="46"/>
                  </a:lnTo>
                  <a:lnTo>
                    <a:pt x="26" y="40"/>
                  </a:lnTo>
                  <a:close/>
                  <a:moveTo>
                    <a:pt x="564" y="74"/>
                  </a:moveTo>
                  <a:lnTo>
                    <a:pt x="564" y="46"/>
                  </a:lnTo>
                  <a:lnTo>
                    <a:pt x="552" y="32"/>
                  </a:lnTo>
                  <a:lnTo>
                    <a:pt x="528" y="32"/>
                  </a:lnTo>
                  <a:lnTo>
                    <a:pt x="516" y="54"/>
                  </a:lnTo>
                  <a:lnTo>
                    <a:pt x="530" y="74"/>
                  </a:lnTo>
                  <a:lnTo>
                    <a:pt x="564" y="74"/>
                  </a:lnTo>
                  <a:close/>
                  <a:moveTo>
                    <a:pt x="372" y="46"/>
                  </a:moveTo>
                  <a:lnTo>
                    <a:pt x="372" y="46"/>
                  </a:lnTo>
                  <a:lnTo>
                    <a:pt x="380" y="46"/>
                  </a:lnTo>
                  <a:lnTo>
                    <a:pt x="386" y="46"/>
                  </a:lnTo>
                  <a:lnTo>
                    <a:pt x="392" y="20"/>
                  </a:lnTo>
                  <a:lnTo>
                    <a:pt x="378" y="10"/>
                  </a:lnTo>
                  <a:lnTo>
                    <a:pt x="370" y="4"/>
                  </a:lnTo>
                  <a:lnTo>
                    <a:pt x="354" y="0"/>
                  </a:lnTo>
                  <a:lnTo>
                    <a:pt x="350" y="0"/>
                  </a:lnTo>
                  <a:lnTo>
                    <a:pt x="322" y="14"/>
                  </a:lnTo>
                  <a:lnTo>
                    <a:pt x="332" y="46"/>
                  </a:lnTo>
                  <a:lnTo>
                    <a:pt x="364" y="58"/>
                  </a:lnTo>
                  <a:lnTo>
                    <a:pt x="372" y="46"/>
                  </a:lnTo>
                  <a:close/>
                  <a:moveTo>
                    <a:pt x="400" y="222"/>
                  </a:moveTo>
                  <a:lnTo>
                    <a:pt x="400" y="222"/>
                  </a:lnTo>
                  <a:lnTo>
                    <a:pt x="384" y="220"/>
                  </a:lnTo>
                  <a:lnTo>
                    <a:pt x="378" y="216"/>
                  </a:lnTo>
                  <a:lnTo>
                    <a:pt x="374" y="216"/>
                  </a:lnTo>
                  <a:lnTo>
                    <a:pt x="354" y="222"/>
                  </a:lnTo>
                  <a:lnTo>
                    <a:pt x="354" y="228"/>
                  </a:lnTo>
                  <a:lnTo>
                    <a:pt x="356" y="236"/>
                  </a:lnTo>
                  <a:lnTo>
                    <a:pt x="362" y="242"/>
                  </a:lnTo>
                  <a:lnTo>
                    <a:pt x="364" y="256"/>
                  </a:lnTo>
                  <a:lnTo>
                    <a:pt x="378" y="266"/>
                  </a:lnTo>
                  <a:lnTo>
                    <a:pt x="402" y="274"/>
                  </a:lnTo>
                  <a:lnTo>
                    <a:pt x="412" y="250"/>
                  </a:lnTo>
                  <a:lnTo>
                    <a:pt x="404" y="238"/>
                  </a:lnTo>
                  <a:lnTo>
                    <a:pt x="400" y="222"/>
                  </a:lnTo>
                  <a:close/>
                  <a:moveTo>
                    <a:pt x="656" y="184"/>
                  </a:moveTo>
                  <a:lnTo>
                    <a:pt x="682" y="194"/>
                  </a:lnTo>
                  <a:lnTo>
                    <a:pt x="704" y="164"/>
                  </a:lnTo>
                  <a:lnTo>
                    <a:pt x="684" y="150"/>
                  </a:lnTo>
                  <a:lnTo>
                    <a:pt x="674" y="140"/>
                  </a:lnTo>
                  <a:lnTo>
                    <a:pt x="650" y="132"/>
                  </a:lnTo>
                  <a:lnTo>
                    <a:pt x="646" y="138"/>
                  </a:lnTo>
                  <a:lnTo>
                    <a:pt x="638" y="152"/>
                  </a:lnTo>
                  <a:lnTo>
                    <a:pt x="646" y="170"/>
                  </a:lnTo>
                  <a:lnTo>
                    <a:pt x="656" y="184"/>
                  </a:lnTo>
                  <a:close/>
                  <a:moveTo>
                    <a:pt x="712" y="88"/>
                  </a:moveTo>
                  <a:lnTo>
                    <a:pt x="734" y="70"/>
                  </a:lnTo>
                  <a:lnTo>
                    <a:pt x="720" y="44"/>
                  </a:lnTo>
                  <a:lnTo>
                    <a:pt x="698" y="40"/>
                  </a:lnTo>
                  <a:lnTo>
                    <a:pt x="694" y="46"/>
                  </a:lnTo>
                  <a:lnTo>
                    <a:pt x="686" y="56"/>
                  </a:lnTo>
                  <a:lnTo>
                    <a:pt x="690" y="78"/>
                  </a:lnTo>
                  <a:lnTo>
                    <a:pt x="712" y="88"/>
                  </a:lnTo>
                  <a:close/>
                  <a:moveTo>
                    <a:pt x="924" y="432"/>
                  </a:moveTo>
                  <a:lnTo>
                    <a:pt x="924" y="432"/>
                  </a:lnTo>
                  <a:lnTo>
                    <a:pt x="940" y="428"/>
                  </a:lnTo>
                  <a:lnTo>
                    <a:pt x="950" y="426"/>
                  </a:lnTo>
                  <a:lnTo>
                    <a:pt x="954" y="398"/>
                  </a:lnTo>
                  <a:lnTo>
                    <a:pt x="932" y="390"/>
                  </a:lnTo>
                  <a:lnTo>
                    <a:pt x="930" y="390"/>
                  </a:lnTo>
                  <a:lnTo>
                    <a:pt x="914" y="366"/>
                  </a:lnTo>
                  <a:lnTo>
                    <a:pt x="906" y="376"/>
                  </a:lnTo>
                  <a:lnTo>
                    <a:pt x="894" y="388"/>
                  </a:lnTo>
                  <a:lnTo>
                    <a:pt x="886" y="410"/>
                  </a:lnTo>
                  <a:lnTo>
                    <a:pt x="900" y="434"/>
                  </a:lnTo>
                  <a:lnTo>
                    <a:pt x="924" y="432"/>
                  </a:lnTo>
                  <a:close/>
                  <a:moveTo>
                    <a:pt x="416" y="128"/>
                  </a:moveTo>
                  <a:lnTo>
                    <a:pt x="410" y="130"/>
                  </a:lnTo>
                  <a:lnTo>
                    <a:pt x="388" y="136"/>
                  </a:lnTo>
                  <a:lnTo>
                    <a:pt x="384" y="162"/>
                  </a:lnTo>
                  <a:lnTo>
                    <a:pt x="410" y="184"/>
                  </a:lnTo>
                  <a:lnTo>
                    <a:pt x="432" y="162"/>
                  </a:lnTo>
                  <a:lnTo>
                    <a:pt x="428" y="156"/>
                  </a:lnTo>
                  <a:lnTo>
                    <a:pt x="434" y="152"/>
                  </a:lnTo>
                  <a:lnTo>
                    <a:pt x="416" y="128"/>
                  </a:lnTo>
                  <a:close/>
                  <a:moveTo>
                    <a:pt x="726" y="108"/>
                  </a:moveTo>
                  <a:lnTo>
                    <a:pt x="720" y="116"/>
                  </a:lnTo>
                  <a:lnTo>
                    <a:pt x="712" y="130"/>
                  </a:lnTo>
                  <a:lnTo>
                    <a:pt x="722" y="154"/>
                  </a:lnTo>
                  <a:lnTo>
                    <a:pt x="750" y="154"/>
                  </a:lnTo>
                  <a:lnTo>
                    <a:pt x="760" y="118"/>
                  </a:lnTo>
                  <a:lnTo>
                    <a:pt x="732" y="104"/>
                  </a:lnTo>
                  <a:lnTo>
                    <a:pt x="726" y="108"/>
                  </a:lnTo>
                  <a:close/>
                  <a:moveTo>
                    <a:pt x="754" y="54"/>
                  </a:moveTo>
                  <a:lnTo>
                    <a:pt x="772" y="24"/>
                  </a:lnTo>
                  <a:lnTo>
                    <a:pt x="750" y="8"/>
                  </a:lnTo>
                  <a:lnTo>
                    <a:pt x="730" y="8"/>
                  </a:lnTo>
                  <a:lnTo>
                    <a:pt x="720" y="28"/>
                  </a:lnTo>
                  <a:lnTo>
                    <a:pt x="734" y="42"/>
                  </a:lnTo>
                  <a:lnTo>
                    <a:pt x="754" y="54"/>
                  </a:lnTo>
                  <a:close/>
                  <a:moveTo>
                    <a:pt x="752" y="180"/>
                  </a:moveTo>
                  <a:lnTo>
                    <a:pt x="750" y="180"/>
                  </a:lnTo>
                  <a:lnTo>
                    <a:pt x="746" y="180"/>
                  </a:lnTo>
                  <a:lnTo>
                    <a:pt x="734" y="180"/>
                  </a:lnTo>
                  <a:lnTo>
                    <a:pt x="720" y="180"/>
                  </a:lnTo>
                  <a:lnTo>
                    <a:pt x="706" y="182"/>
                  </a:lnTo>
                  <a:lnTo>
                    <a:pt x="712" y="210"/>
                  </a:lnTo>
                  <a:lnTo>
                    <a:pt x="726" y="226"/>
                  </a:lnTo>
                  <a:lnTo>
                    <a:pt x="752" y="226"/>
                  </a:lnTo>
                  <a:lnTo>
                    <a:pt x="760" y="222"/>
                  </a:lnTo>
                  <a:lnTo>
                    <a:pt x="784" y="218"/>
                  </a:lnTo>
                  <a:lnTo>
                    <a:pt x="774" y="184"/>
                  </a:lnTo>
                  <a:lnTo>
                    <a:pt x="752" y="180"/>
                  </a:lnTo>
                  <a:close/>
                  <a:moveTo>
                    <a:pt x="494" y="84"/>
                  </a:moveTo>
                  <a:lnTo>
                    <a:pt x="500" y="62"/>
                  </a:lnTo>
                  <a:lnTo>
                    <a:pt x="502" y="54"/>
                  </a:lnTo>
                  <a:lnTo>
                    <a:pt x="510" y="46"/>
                  </a:lnTo>
                  <a:lnTo>
                    <a:pt x="510" y="22"/>
                  </a:lnTo>
                  <a:lnTo>
                    <a:pt x="498" y="18"/>
                  </a:lnTo>
                  <a:lnTo>
                    <a:pt x="480" y="20"/>
                  </a:lnTo>
                  <a:lnTo>
                    <a:pt x="462" y="20"/>
                  </a:lnTo>
                  <a:lnTo>
                    <a:pt x="458" y="34"/>
                  </a:lnTo>
                  <a:lnTo>
                    <a:pt x="448" y="38"/>
                  </a:lnTo>
                  <a:lnTo>
                    <a:pt x="450" y="62"/>
                  </a:lnTo>
                  <a:lnTo>
                    <a:pt x="464" y="76"/>
                  </a:lnTo>
                  <a:lnTo>
                    <a:pt x="494" y="84"/>
                  </a:lnTo>
                  <a:close/>
                  <a:moveTo>
                    <a:pt x="870" y="310"/>
                  </a:moveTo>
                  <a:lnTo>
                    <a:pt x="870" y="290"/>
                  </a:lnTo>
                  <a:lnTo>
                    <a:pt x="846" y="276"/>
                  </a:lnTo>
                  <a:lnTo>
                    <a:pt x="842" y="278"/>
                  </a:lnTo>
                  <a:lnTo>
                    <a:pt x="822" y="284"/>
                  </a:lnTo>
                  <a:lnTo>
                    <a:pt x="828" y="314"/>
                  </a:lnTo>
                  <a:lnTo>
                    <a:pt x="856" y="332"/>
                  </a:lnTo>
                  <a:lnTo>
                    <a:pt x="870" y="310"/>
                  </a:lnTo>
                  <a:close/>
                  <a:moveTo>
                    <a:pt x="946" y="508"/>
                  </a:moveTo>
                  <a:lnTo>
                    <a:pt x="946" y="508"/>
                  </a:lnTo>
                  <a:lnTo>
                    <a:pt x="946" y="492"/>
                  </a:lnTo>
                  <a:lnTo>
                    <a:pt x="924" y="478"/>
                  </a:lnTo>
                  <a:lnTo>
                    <a:pt x="896" y="476"/>
                  </a:lnTo>
                  <a:lnTo>
                    <a:pt x="892" y="478"/>
                  </a:lnTo>
                  <a:lnTo>
                    <a:pt x="876" y="490"/>
                  </a:lnTo>
                  <a:lnTo>
                    <a:pt x="876" y="520"/>
                  </a:lnTo>
                  <a:lnTo>
                    <a:pt x="902" y="530"/>
                  </a:lnTo>
                  <a:lnTo>
                    <a:pt x="912" y="530"/>
                  </a:lnTo>
                  <a:lnTo>
                    <a:pt x="916" y="536"/>
                  </a:lnTo>
                  <a:lnTo>
                    <a:pt x="938" y="554"/>
                  </a:lnTo>
                  <a:lnTo>
                    <a:pt x="954" y="528"/>
                  </a:lnTo>
                  <a:lnTo>
                    <a:pt x="946" y="508"/>
                  </a:lnTo>
                  <a:close/>
                  <a:moveTo>
                    <a:pt x="876" y="262"/>
                  </a:moveTo>
                  <a:lnTo>
                    <a:pt x="876" y="262"/>
                  </a:lnTo>
                  <a:lnTo>
                    <a:pt x="876" y="260"/>
                  </a:lnTo>
                  <a:lnTo>
                    <a:pt x="870" y="230"/>
                  </a:lnTo>
                  <a:lnTo>
                    <a:pt x="862" y="220"/>
                  </a:lnTo>
                  <a:lnTo>
                    <a:pt x="848" y="210"/>
                  </a:lnTo>
                  <a:lnTo>
                    <a:pt x="832" y="202"/>
                  </a:lnTo>
                  <a:lnTo>
                    <a:pt x="828" y="204"/>
                  </a:lnTo>
                  <a:lnTo>
                    <a:pt x="806" y="212"/>
                  </a:lnTo>
                  <a:lnTo>
                    <a:pt x="812" y="246"/>
                  </a:lnTo>
                  <a:lnTo>
                    <a:pt x="828" y="264"/>
                  </a:lnTo>
                  <a:lnTo>
                    <a:pt x="852" y="274"/>
                  </a:lnTo>
                  <a:lnTo>
                    <a:pt x="876" y="262"/>
                  </a:lnTo>
                  <a:close/>
                  <a:moveTo>
                    <a:pt x="848" y="380"/>
                  </a:moveTo>
                  <a:lnTo>
                    <a:pt x="848" y="380"/>
                  </a:lnTo>
                  <a:lnTo>
                    <a:pt x="844" y="376"/>
                  </a:lnTo>
                  <a:lnTo>
                    <a:pt x="844" y="378"/>
                  </a:lnTo>
                  <a:lnTo>
                    <a:pt x="834" y="370"/>
                  </a:lnTo>
                  <a:lnTo>
                    <a:pt x="818" y="358"/>
                  </a:lnTo>
                  <a:lnTo>
                    <a:pt x="814" y="370"/>
                  </a:lnTo>
                  <a:lnTo>
                    <a:pt x="808" y="392"/>
                  </a:lnTo>
                  <a:lnTo>
                    <a:pt x="824" y="410"/>
                  </a:lnTo>
                  <a:lnTo>
                    <a:pt x="848" y="418"/>
                  </a:lnTo>
                  <a:lnTo>
                    <a:pt x="874" y="408"/>
                  </a:lnTo>
                  <a:lnTo>
                    <a:pt x="864" y="378"/>
                  </a:lnTo>
                  <a:lnTo>
                    <a:pt x="848" y="380"/>
                  </a:lnTo>
                  <a:close/>
                  <a:moveTo>
                    <a:pt x="610" y="318"/>
                  </a:moveTo>
                  <a:lnTo>
                    <a:pt x="610" y="318"/>
                  </a:lnTo>
                  <a:lnTo>
                    <a:pt x="604" y="312"/>
                  </a:lnTo>
                  <a:lnTo>
                    <a:pt x="604" y="298"/>
                  </a:lnTo>
                  <a:lnTo>
                    <a:pt x="590" y="294"/>
                  </a:lnTo>
                  <a:lnTo>
                    <a:pt x="570" y="290"/>
                  </a:lnTo>
                  <a:lnTo>
                    <a:pt x="566" y="294"/>
                  </a:lnTo>
                  <a:lnTo>
                    <a:pt x="554" y="306"/>
                  </a:lnTo>
                  <a:lnTo>
                    <a:pt x="566" y="326"/>
                  </a:lnTo>
                  <a:lnTo>
                    <a:pt x="574" y="334"/>
                  </a:lnTo>
                  <a:lnTo>
                    <a:pt x="576" y="344"/>
                  </a:lnTo>
                  <a:lnTo>
                    <a:pt x="600" y="368"/>
                  </a:lnTo>
                  <a:lnTo>
                    <a:pt x="618" y="334"/>
                  </a:lnTo>
                  <a:lnTo>
                    <a:pt x="610" y="318"/>
                  </a:lnTo>
                  <a:close/>
                  <a:moveTo>
                    <a:pt x="574" y="250"/>
                  </a:moveTo>
                  <a:lnTo>
                    <a:pt x="574" y="250"/>
                  </a:lnTo>
                  <a:lnTo>
                    <a:pt x="570" y="242"/>
                  </a:lnTo>
                  <a:lnTo>
                    <a:pt x="572" y="242"/>
                  </a:lnTo>
                  <a:lnTo>
                    <a:pt x="568" y="224"/>
                  </a:lnTo>
                  <a:lnTo>
                    <a:pt x="558" y="214"/>
                  </a:lnTo>
                  <a:lnTo>
                    <a:pt x="552" y="210"/>
                  </a:lnTo>
                  <a:lnTo>
                    <a:pt x="544" y="188"/>
                  </a:lnTo>
                  <a:lnTo>
                    <a:pt x="536" y="190"/>
                  </a:lnTo>
                  <a:lnTo>
                    <a:pt x="524" y="194"/>
                  </a:lnTo>
                  <a:lnTo>
                    <a:pt x="514" y="200"/>
                  </a:lnTo>
                  <a:lnTo>
                    <a:pt x="504" y="198"/>
                  </a:lnTo>
                  <a:lnTo>
                    <a:pt x="504" y="200"/>
                  </a:lnTo>
                  <a:lnTo>
                    <a:pt x="492" y="200"/>
                  </a:lnTo>
                  <a:lnTo>
                    <a:pt x="478" y="196"/>
                  </a:lnTo>
                  <a:lnTo>
                    <a:pt x="458" y="216"/>
                  </a:lnTo>
                  <a:lnTo>
                    <a:pt x="474" y="232"/>
                  </a:lnTo>
                  <a:lnTo>
                    <a:pt x="484" y="234"/>
                  </a:lnTo>
                  <a:lnTo>
                    <a:pt x="488" y="238"/>
                  </a:lnTo>
                  <a:lnTo>
                    <a:pt x="506" y="248"/>
                  </a:lnTo>
                  <a:lnTo>
                    <a:pt x="510" y="250"/>
                  </a:lnTo>
                  <a:lnTo>
                    <a:pt x="522" y="246"/>
                  </a:lnTo>
                  <a:lnTo>
                    <a:pt x="524" y="246"/>
                  </a:lnTo>
                  <a:lnTo>
                    <a:pt x="528" y="250"/>
                  </a:lnTo>
                  <a:lnTo>
                    <a:pt x="530" y="260"/>
                  </a:lnTo>
                  <a:lnTo>
                    <a:pt x="550" y="280"/>
                  </a:lnTo>
                  <a:lnTo>
                    <a:pt x="570" y="268"/>
                  </a:lnTo>
                  <a:lnTo>
                    <a:pt x="574" y="250"/>
                  </a:lnTo>
                  <a:close/>
                  <a:moveTo>
                    <a:pt x="654" y="352"/>
                  </a:moveTo>
                  <a:lnTo>
                    <a:pt x="654" y="352"/>
                  </a:lnTo>
                  <a:lnTo>
                    <a:pt x="642" y="356"/>
                  </a:lnTo>
                  <a:lnTo>
                    <a:pt x="636" y="356"/>
                  </a:lnTo>
                  <a:lnTo>
                    <a:pt x="620" y="360"/>
                  </a:lnTo>
                  <a:lnTo>
                    <a:pt x="616" y="360"/>
                  </a:lnTo>
                  <a:lnTo>
                    <a:pt x="602" y="374"/>
                  </a:lnTo>
                  <a:lnTo>
                    <a:pt x="610" y="398"/>
                  </a:lnTo>
                  <a:lnTo>
                    <a:pt x="620" y="402"/>
                  </a:lnTo>
                  <a:lnTo>
                    <a:pt x="628" y="408"/>
                  </a:lnTo>
                  <a:lnTo>
                    <a:pt x="630" y="408"/>
                  </a:lnTo>
                  <a:lnTo>
                    <a:pt x="632" y="410"/>
                  </a:lnTo>
                  <a:lnTo>
                    <a:pt x="654" y="416"/>
                  </a:lnTo>
                  <a:lnTo>
                    <a:pt x="664" y="390"/>
                  </a:lnTo>
                  <a:lnTo>
                    <a:pt x="670" y="382"/>
                  </a:lnTo>
                  <a:lnTo>
                    <a:pt x="672" y="376"/>
                  </a:lnTo>
                  <a:lnTo>
                    <a:pt x="664" y="348"/>
                  </a:lnTo>
                  <a:lnTo>
                    <a:pt x="654" y="352"/>
                  </a:lnTo>
                  <a:close/>
                  <a:moveTo>
                    <a:pt x="722" y="468"/>
                  </a:moveTo>
                  <a:lnTo>
                    <a:pt x="722" y="468"/>
                  </a:lnTo>
                  <a:lnTo>
                    <a:pt x="720" y="464"/>
                  </a:lnTo>
                  <a:lnTo>
                    <a:pt x="710" y="456"/>
                  </a:lnTo>
                  <a:lnTo>
                    <a:pt x="702" y="452"/>
                  </a:lnTo>
                  <a:lnTo>
                    <a:pt x="692" y="446"/>
                  </a:lnTo>
                  <a:lnTo>
                    <a:pt x="686" y="452"/>
                  </a:lnTo>
                  <a:lnTo>
                    <a:pt x="672" y="468"/>
                  </a:lnTo>
                  <a:lnTo>
                    <a:pt x="678" y="480"/>
                  </a:lnTo>
                  <a:lnTo>
                    <a:pt x="678" y="484"/>
                  </a:lnTo>
                  <a:lnTo>
                    <a:pt x="676" y="496"/>
                  </a:lnTo>
                  <a:lnTo>
                    <a:pt x="676" y="502"/>
                  </a:lnTo>
                  <a:lnTo>
                    <a:pt x="686" y="510"/>
                  </a:lnTo>
                  <a:lnTo>
                    <a:pt x="694" y="528"/>
                  </a:lnTo>
                  <a:lnTo>
                    <a:pt x="730" y="528"/>
                  </a:lnTo>
                  <a:lnTo>
                    <a:pt x="728" y="510"/>
                  </a:lnTo>
                  <a:lnTo>
                    <a:pt x="732" y="506"/>
                  </a:lnTo>
                  <a:lnTo>
                    <a:pt x="744" y="486"/>
                  </a:lnTo>
                  <a:lnTo>
                    <a:pt x="726" y="468"/>
                  </a:lnTo>
                  <a:lnTo>
                    <a:pt x="722" y="4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2" name="Freeform 169"/>
            <p:cNvSpPr>
              <a:spLocks/>
            </p:cNvSpPr>
            <p:nvPr/>
          </p:nvSpPr>
          <p:spPr bwMode="auto">
            <a:xfrm>
              <a:off x="3112" y="2367"/>
              <a:ext cx="54" cy="28"/>
            </a:xfrm>
            <a:custGeom>
              <a:avLst/>
              <a:gdLst>
                <a:gd name="T0" fmla="*/ 34 w 54"/>
                <a:gd name="T1" fmla="*/ 0 h 28"/>
                <a:gd name="T2" fmla="*/ 34 w 54"/>
                <a:gd name="T3" fmla="*/ 0 h 28"/>
                <a:gd name="T4" fmla="*/ 34 w 54"/>
                <a:gd name="T5" fmla="*/ 0 h 28"/>
                <a:gd name="T6" fmla="*/ 28 w 54"/>
                <a:gd name="T7" fmla="*/ 2 h 28"/>
                <a:gd name="T8" fmla="*/ 28 w 54"/>
                <a:gd name="T9" fmla="*/ 2 h 28"/>
                <a:gd name="T10" fmla="*/ 16 w 54"/>
                <a:gd name="T11" fmla="*/ 0 h 28"/>
                <a:gd name="T12" fmla="*/ 16 w 54"/>
                <a:gd name="T13" fmla="*/ 0 h 28"/>
                <a:gd name="T14" fmla="*/ 4 w 54"/>
                <a:gd name="T15" fmla="*/ 2 h 28"/>
                <a:gd name="T16" fmla="*/ 0 w 54"/>
                <a:gd name="T17" fmla="*/ 2 h 28"/>
                <a:gd name="T18" fmla="*/ 4 w 54"/>
                <a:gd name="T19" fmla="*/ 18 h 28"/>
                <a:gd name="T20" fmla="*/ 12 w 54"/>
                <a:gd name="T21" fmla="*/ 28 h 28"/>
                <a:gd name="T22" fmla="*/ 32 w 54"/>
                <a:gd name="T23" fmla="*/ 28 h 28"/>
                <a:gd name="T24" fmla="*/ 32 w 54"/>
                <a:gd name="T25" fmla="*/ 28 h 28"/>
                <a:gd name="T26" fmla="*/ 38 w 54"/>
                <a:gd name="T27" fmla="*/ 24 h 28"/>
                <a:gd name="T28" fmla="*/ 38 w 54"/>
                <a:gd name="T29" fmla="*/ 24 h 28"/>
                <a:gd name="T30" fmla="*/ 54 w 54"/>
                <a:gd name="T31" fmla="*/ 22 h 28"/>
                <a:gd name="T32" fmla="*/ 48 w 54"/>
                <a:gd name="T33" fmla="*/ 4 h 28"/>
                <a:gd name="T34" fmla="*/ 34 w 54"/>
                <a:gd name="T35" fmla="*/ 0 h 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4"/>
                <a:gd name="T55" fmla="*/ 0 h 28"/>
                <a:gd name="T56" fmla="*/ 54 w 54"/>
                <a:gd name="T57" fmla="*/ 28 h 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4" h="28">
                  <a:moveTo>
                    <a:pt x="34" y="0"/>
                  </a:moveTo>
                  <a:lnTo>
                    <a:pt x="34" y="0"/>
                  </a:lnTo>
                  <a:lnTo>
                    <a:pt x="28" y="2"/>
                  </a:lnTo>
                  <a:lnTo>
                    <a:pt x="16" y="0"/>
                  </a:lnTo>
                  <a:lnTo>
                    <a:pt x="4" y="2"/>
                  </a:lnTo>
                  <a:lnTo>
                    <a:pt x="0" y="2"/>
                  </a:lnTo>
                  <a:lnTo>
                    <a:pt x="4" y="18"/>
                  </a:lnTo>
                  <a:lnTo>
                    <a:pt x="12" y="28"/>
                  </a:lnTo>
                  <a:lnTo>
                    <a:pt x="32" y="28"/>
                  </a:lnTo>
                  <a:lnTo>
                    <a:pt x="38" y="24"/>
                  </a:lnTo>
                  <a:lnTo>
                    <a:pt x="54" y="22"/>
                  </a:lnTo>
                  <a:lnTo>
                    <a:pt x="48" y="4"/>
                  </a:lnTo>
                  <a:lnTo>
                    <a:pt x="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3" name="Freeform 170"/>
            <p:cNvSpPr>
              <a:spLocks/>
            </p:cNvSpPr>
            <p:nvPr/>
          </p:nvSpPr>
          <p:spPr bwMode="auto">
            <a:xfrm>
              <a:off x="3078" y="2637"/>
              <a:ext cx="48" cy="60"/>
            </a:xfrm>
            <a:custGeom>
              <a:avLst/>
              <a:gdLst>
                <a:gd name="T0" fmla="*/ 32 w 48"/>
                <a:gd name="T1" fmla="*/ 18 h 60"/>
                <a:gd name="T2" fmla="*/ 32 w 48"/>
                <a:gd name="T3" fmla="*/ 18 h 60"/>
                <a:gd name="T4" fmla="*/ 28 w 48"/>
                <a:gd name="T5" fmla="*/ 12 h 60"/>
                <a:gd name="T6" fmla="*/ 20 w 48"/>
                <a:gd name="T7" fmla="*/ 6 h 60"/>
                <a:gd name="T8" fmla="*/ 20 w 48"/>
                <a:gd name="T9" fmla="*/ 6 h 60"/>
                <a:gd name="T10" fmla="*/ 12 w 48"/>
                <a:gd name="T11" fmla="*/ 0 h 60"/>
                <a:gd name="T12" fmla="*/ 10 w 48"/>
                <a:gd name="T13" fmla="*/ 0 h 60"/>
                <a:gd name="T14" fmla="*/ 8 w 48"/>
                <a:gd name="T15" fmla="*/ 2 h 60"/>
                <a:gd name="T16" fmla="*/ 0 w 48"/>
                <a:gd name="T17" fmla="*/ 12 h 60"/>
                <a:gd name="T18" fmla="*/ 0 w 48"/>
                <a:gd name="T19" fmla="*/ 12 h 60"/>
                <a:gd name="T20" fmla="*/ 4 w 48"/>
                <a:gd name="T21" fmla="*/ 22 h 60"/>
                <a:gd name="T22" fmla="*/ 4 w 48"/>
                <a:gd name="T23" fmla="*/ 22 h 60"/>
                <a:gd name="T24" fmla="*/ 2 w 48"/>
                <a:gd name="T25" fmla="*/ 28 h 60"/>
                <a:gd name="T26" fmla="*/ 2 w 48"/>
                <a:gd name="T27" fmla="*/ 28 h 60"/>
                <a:gd name="T28" fmla="*/ 2 w 48"/>
                <a:gd name="T29" fmla="*/ 40 h 60"/>
                <a:gd name="T30" fmla="*/ 2 w 48"/>
                <a:gd name="T31" fmla="*/ 40 h 60"/>
                <a:gd name="T32" fmla="*/ 8 w 48"/>
                <a:gd name="T33" fmla="*/ 46 h 60"/>
                <a:gd name="T34" fmla="*/ 8 w 48"/>
                <a:gd name="T35" fmla="*/ 46 h 60"/>
                <a:gd name="T36" fmla="*/ 16 w 48"/>
                <a:gd name="T37" fmla="*/ 60 h 60"/>
                <a:gd name="T38" fmla="*/ 36 w 48"/>
                <a:gd name="T39" fmla="*/ 60 h 60"/>
                <a:gd name="T40" fmla="*/ 36 w 48"/>
                <a:gd name="T41" fmla="*/ 60 h 60"/>
                <a:gd name="T42" fmla="*/ 34 w 48"/>
                <a:gd name="T43" fmla="*/ 48 h 60"/>
                <a:gd name="T44" fmla="*/ 34 w 48"/>
                <a:gd name="T45" fmla="*/ 48 h 60"/>
                <a:gd name="T46" fmla="*/ 40 w 48"/>
                <a:gd name="T47" fmla="*/ 42 h 60"/>
                <a:gd name="T48" fmla="*/ 48 w 48"/>
                <a:gd name="T49" fmla="*/ 28 h 60"/>
                <a:gd name="T50" fmla="*/ 38 w 48"/>
                <a:gd name="T51" fmla="*/ 18 h 60"/>
                <a:gd name="T52" fmla="*/ 38 w 48"/>
                <a:gd name="T53" fmla="*/ 18 h 60"/>
                <a:gd name="T54" fmla="*/ 32 w 48"/>
                <a:gd name="T55" fmla="*/ 18 h 60"/>
                <a:gd name="T56" fmla="*/ 32 w 48"/>
                <a:gd name="T57" fmla="*/ 1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48"/>
                <a:gd name="T88" fmla="*/ 0 h 60"/>
                <a:gd name="T89" fmla="*/ 48 w 48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48" h="60">
                  <a:moveTo>
                    <a:pt x="32" y="18"/>
                  </a:moveTo>
                  <a:lnTo>
                    <a:pt x="32" y="18"/>
                  </a:lnTo>
                  <a:lnTo>
                    <a:pt x="28" y="12"/>
                  </a:lnTo>
                  <a:lnTo>
                    <a:pt x="20" y="6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8" y="2"/>
                  </a:lnTo>
                  <a:lnTo>
                    <a:pt x="0" y="12"/>
                  </a:lnTo>
                  <a:lnTo>
                    <a:pt x="4" y="22"/>
                  </a:lnTo>
                  <a:lnTo>
                    <a:pt x="2" y="28"/>
                  </a:lnTo>
                  <a:lnTo>
                    <a:pt x="2" y="40"/>
                  </a:lnTo>
                  <a:lnTo>
                    <a:pt x="8" y="46"/>
                  </a:lnTo>
                  <a:lnTo>
                    <a:pt x="16" y="60"/>
                  </a:lnTo>
                  <a:lnTo>
                    <a:pt x="36" y="60"/>
                  </a:lnTo>
                  <a:lnTo>
                    <a:pt x="34" y="48"/>
                  </a:lnTo>
                  <a:lnTo>
                    <a:pt x="40" y="42"/>
                  </a:lnTo>
                  <a:lnTo>
                    <a:pt x="48" y="28"/>
                  </a:lnTo>
                  <a:lnTo>
                    <a:pt x="38" y="18"/>
                  </a:lnTo>
                  <a:lnTo>
                    <a:pt x="32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4" name="Freeform 171"/>
            <p:cNvSpPr>
              <a:spLocks/>
            </p:cNvSpPr>
            <p:nvPr/>
          </p:nvSpPr>
          <p:spPr bwMode="auto">
            <a:xfrm>
              <a:off x="3006" y="2539"/>
              <a:ext cx="50" cy="44"/>
            </a:xfrm>
            <a:custGeom>
              <a:avLst/>
              <a:gdLst>
                <a:gd name="T0" fmla="*/ 42 w 50"/>
                <a:gd name="T1" fmla="*/ 2 h 44"/>
                <a:gd name="T2" fmla="*/ 42 w 50"/>
                <a:gd name="T3" fmla="*/ 2 h 44"/>
                <a:gd name="T4" fmla="*/ 32 w 50"/>
                <a:gd name="T5" fmla="*/ 6 h 44"/>
                <a:gd name="T6" fmla="*/ 32 w 50"/>
                <a:gd name="T7" fmla="*/ 6 h 44"/>
                <a:gd name="T8" fmla="*/ 24 w 50"/>
                <a:gd name="T9" fmla="*/ 6 h 44"/>
                <a:gd name="T10" fmla="*/ 24 w 50"/>
                <a:gd name="T11" fmla="*/ 6 h 44"/>
                <a:gd name="T12" fmla="*/ 10 w 50"/>
                <a:gd name="T13" fmla="*/ 8 h 44"/>
                <a:gd name="T14" fmla="*/ 8 w 50"/>
                <a:gd name="T15" fmla="*/ 8 h 44"/>
                <a:gd name="T16" fmla="*/ 0 w 50"/>
                <a:gd name="T17" fmla="*/ 16 h 44"/>
                <a:gd name="T18" fmla="*/ 6 w 50"/>
                <a:gd name="T19" fmla="*/ 30 h 44"/>
                <a:gd name="T20" fmla="*/ 6 w 50"/>
                <a:gd name="T21" fmla="*/ 30 h 44"/>
                <a:gd name="T22" fmla="*/ 12 w 50"/>
                <a:gd name="T23" fmla="*/ 34 h 44"/>
                <a:gd name="T24" fmla="*/ 12 w 50"/>
                <a:gd name="T25" fmla="*/ 34 h 44"/>
                <a:gd name="T26" fmla="*/ 22 w 50"/>
                <a:gd name="T27" fmla="*/ 40 h 44"/>
                <a:gd name="T28" fmla="*/ 22 w 50"/>
                <a:gd name="T29" fmla="*/ 40 h 44"/>
                <a:gd name="T30" fmla="*/ 36 w 50"/>
                <a:gd name="T31" fmla="*/ 44 h 44"/>
                <a:gd name="T32" fmla="*/ 36 w 50"/>
                <a:gd name="T33" fmla="*/ 44 h 44"/>
                <a:gd name="T34" fmla="*/ 44 w 50"/>
                <a:gd name="T35" fmla="*/ 26 h 44"/>
                <a:gd name="T36" fmla="*/ 44 w 50"/>
                <a:gd name="T37" fmla="*/ 26 h 44"/>
                <a:gd name="T38" fmla="*/ 50 w 50"/>
                <a:gd name="T39" fmla="*/ 16 h 44"/>
                <a:gd name="T40" fmla="*/ 50 w 50"/>
                <a:gd name="T41" fmla="*/ 16 h 44"/>
                <a:gd name="T42" fmla="*/ 46 w 50"/>
                <a:gd name="T43" fmla="*/ 0 h 44"/>
                <a:gd name="T44" fmla="*/ 42 w 50"/>
                <a:gd name="T45" fmla="*/ 2 h 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0"/>
                <a:gd name="T70" fmla="*/ 0 h 44"/>
                <a:gd name="T71" fmla="*/ 50 w 50"/>
                <a:gd name="T72" fmla="*/ 44 h 4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0" h="44">
                  <a:moveTo>
                    <a:pt x="42" y="2"/>
                  </a:moveTo>
                  <a:lnTo>
                    <a:pt x="42" y="2"/>
                  </a:lnTo>
                  <a:lnTo>
                    <a:pt x="32" y="6"/>
                  </a:lnTo>
                  <a:lnTo>
                    <a:pt x="24" y="6"/>
                  </a:lnTo>
                  <a:lnTo>
                    <a:pt x="10" y="8"/>
                  </a:lnTo>
                  <a:lnTo>
                    <a:pt x="8" y="8"/>
                  </a:lnTo>
                  <a:lnTo>
                    <a:pt x="0" y="16"/>
                  </a:lnTo>
                  <a:lnTo>
                    <a:pt x="6" y="30"/>
                  </a:lnTo>
                  <a:lnTo>
                    <a:pt x="12" y="34"/>
                  </a:lnTo>
                  <a:lnTo>
                    <a:pt x="22" y="40"/>
                  </a:lnTo>
                  <a:lnTo>
                    <a:pt x="36" y="44"/>
                  </a:lnTo>
                  <a:lnTo>
                    <a:pt x="44" y="26"/>
                  </a:lnTo>
                  <a:lnTo>
                    <a:pt x="50" y="16"/>
                  </a:lnTo>
                  <a:lnTo>
                    <a:pt x="46" y="0"/>
                  </a:lnTo>
                  <a:lnTo>
                    <a:pt x="42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5" name="Freeform 172"/>
            <p:cNvSpPr>
              <a:spLocks/>
            </p:cNvSpPr>
            <p:nvPr/>
          </p:nvSpPr>
          <p:spPr bwMode="auto">
            <a:xfrm>
              <a:off x="3210" y="2391"/>
              <a:ext cx="48" cy="52"/>
            </a:xfrm>
            <a:custGeom>
              <a:avLst/>
              <a:gdLst>
                <a:gd name="T0" fmla="*/ 36 w 48"/>
                <a:gd name="T1" fmla="*/ 52 h 52"/>
                <a:gd name="T2" fmla="*/ 48 w 48"/>
                <a:gd name="T3" fmla="*/ 44 h 52"/>
                <a:gd name="T4" fmla="*/ 48 w 48"/>
                <a:gd name="T5" fmla="*/ 44 h 52"/>
                <a:gd name="T6" fmla="*/ 42 w 48"/>
                <a:gd name="T7" fmla="*/ 34 h 52"/>
                <a:gd name="T8" fmla="*/ 42 w 48"/>
                <a:gd name="T9" fmla="*/ 34 h 52"/>
                <a:gd name="T10" fmla="*/ 48 w 48"/>
                <a:gd name="T11" fmla="*/ 36 h 52"/>
                <a:gd name="T12" fmla="*/ 46 w 48"/>
                <a:gd name="T13" fmla="*/ 22 h 52"/>
                <a:gd name="T14" fmla="*/ 40 w 48"/>
                <a:gd name="T15" fmla="*/ 14 h 52"/>
                <a:gd name="T16" fmla="*/ 28 w 48"/>
                <a:gd name="T17" fmla="*/ 6 h 52"/>
                <a:gd name="T18" fmla="*/ 16 w 48"/>
                <a:gd name="T19" fmla="*/ 0 h 52"/>
                <a:gd name="T20" fmla="*/ 14 w 48"/>
                <a:gd name="T21" fmla="*/ 2 h 52"/>
                <a:gd name="T22" fmla="*/ 0 w 48"/>
                <a:gd name="T23" fmla="*/ 6 h 52"/>
                <a:gd name="T24" fmla="*/ 6 w 48"/>
                <a:gd name="T25" fmla="*/ 30 h 52"/>
                <a:gd name="T26" fmla="*/ 18 w 48"/>
                <a:gd name="T27" fmla="*/ 44 h 52"/>
                <a:gd name="T28" fmla="*/ 36 w 48"/>
                <a:gd name="T29" fmla="*/ 52 h 5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8"/>
                <a:gd name="T46" fmla="*/ 0 h 52"/>
                <a:gd name="T47" fmla="*/ 48 w 48"/>
                <a:gd name="T48" fmla="*/ 52 h 5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8" h="52">
                  <a:moveTo>
                    <a:pt x="36" y="52"/>
                  </a:moveTo>
                  <a:lnTo>
                    <a:pt x="48" y="44"/>
                  </a:lnTo>
                  <a:lnTo>
                    <a:pt x="42" y="34"/>
                  </a:lnTo>
                  <a:lnTo>
                    <a:pt x="48" y="36"/>
                  </a:lnTo>
                  <a:lnTo>
                    <a:pt x="46" y="22"/>
                  </a:lnTo>
                  <a:lnTo>
                    <a:pt x="40" y="14"/>
                  </a:lnTo>
                  <a:lnTo>
                    <a:pt x="28" y="6"/>
                  </a:lnTo>
                  <a:lnTo>
                    <a:pt x="16" y="0"/>
                  </a:lnTo>
                  <a:lnTo>
                    <a:pt x="14" y="2"/>
                  </a:lnTo>
                  <a:lnTo>
                    <a:pt x="0" y="6"/>
                  </a:lnTo>
                  <a:lnTo>
                    <a:pt x="6" y="30"/>
                  </a:lnTo>
                  <a:lnTo>
                    <a:pt x="18" y="44"/>
                  </a:lnTo>
                  <a:lnTo>
                    <a:pt x="36" y="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6" name="Freeform 173"/>
            <p:cNvSpPr>
              <a:spLocks/>
            </p:cNvSpPr>
            <p:nvPr/>
          </p:nvSpPr>
          <p:spPr bwMode="auto">
            <a:xfrm>
              <a:off x="3042" y="2323"/>
              <a:ext cx="44" cy="38"/>
            </a:xfrm>
            <a:custGeom>
              <a:avLst/>
              <a:gdLst>
                <a:gd name="T0" fmla="*/ 30 w 44"/>
                <a:gd name="T1" fmla="*/ 14 h 38"/>
                <a:gd name="T2" fmla="*/ 30 w 44"/>
                <a:gd name="T3" fmla="*/ 14 h 38"/>
                <a:gd name="T4" fmla="*/ 20 w 44"/>
                <a:gd name="T5" fmla="*/ 4 h 38"/>
                <a:gd name="T6" fmla="*/ 6 w 44"/>
                <a:gd name="T7" fmla="*/ 0 h 38"/>
                <a:gd name="T8" fmla="*/ 4 w 44"/>
                <a:gd name="T9" fmla="*/ 2 h 38"/>
                <a:gd name="T10" fmla="*/ 0 w 44"/>
                <a:gd name="T11" fmla="*/ 10 h 38"/>
                <a:gd name="T12" fmla="*/ 6 w 44"/>
                <a:gd name="T13" fmla="*/ 22 h 38"/>
                <a:gd name="T14" fmla="*/ 12 w 44"/>
                <a:gd name="T15" fmla="*/ 32 h 38"/>
                <a:gd name="T16" fmla="*/ 32 w 44"/>
                <a:gd name="T17" fmla="*/ 38 h 38"/>
                <a:gd name="T18" fmla="*/ 44 w 44"/>
                <a:gd name="T19" fmla="*/ 22 h 38"/>
                <a:gd name="T20" fmla="*/ 44 w 44"/>
                <a:gd name="T21" fmla="*/ 22 h 38"/>
                <a:gd name="T22" fmla="*/ 30 w 44"/>
                <a:gd name="T23" fmla="*/ 14 h 38"/>
                <a:gd name="T24" fmla="*/ 30 w 44"/>
                <a:gd name="T25" fmla="*/ 14 h 3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4"/>
                <a:gd name="T40" fmla="*/ 0 h 38"/>
                <a:gd name="T41" fmla="*/ 44 w 44"/>
                <a:gd name="T42" fmla="*/ 38 h 3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4" h="38">
                  <a:moveTo>
                    <a:pt x="30" y="14"/>
                  </a:moveTo>
                  <a:lnTo>
                    <a:pt x="30" y="14"/>
                  </a:lnTo>
                  <a:lnTo>
                    <a:pt x="20" y="4"/>
                  </a:lnTo>
                  <a:lnTo>
                    <a:pt x="6" y="0"/>
                  </a:lnTo>
                  <a:lnTo>
                    <a:pt x="4" y="2"/>
                  </a:lnTo>
                  <a:lnTo>
                    <a:pt x="0" y="10"/>
                  </a:lnTo>
                  <a:lnTo>
                    <a:pt x="6" y="22"/>
                  </a:lnTo>
                  <a:lnTo>
                    <a:pt x="12" y="32"/>
                  </a:lnTo>
                  <a:lnTo>
                    <a:pt x="32" y="38"/>
                  </a:lnTo>
                  <a:lnTo>
                    <a:pt x="44" y="22"/>
                  </a:lnTo>
                  <a:lnTo>
                    <a:pt x="30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7" name="Freeform 174"/>
            <p:cNvSpPr>
              <a:spLocks/>
            </p:cNvSpPr>
            <p:nvPr/>
          </p:nvSpPr>
          <p:spPr bwMode="auto">
            <a:xfrm>
              <a:off x="3290" y="2561"/>
              <a:ext cx="48" cy="42"/>
            </a:xfrm>
            <a:custGeom>
              <a:avLst/>
              <a:gdLst>
                <a:gd name="T0" fmla="*/ 42 w 48"/>
                <a:gd name="T1" fmla="*/ 38 h 42"/>
                <a:gd name="T2" fmla="*/ 46 w 48"/>
                <a:gd name="T3" fmla="*/ 36 h 42"/>
                <a:gd name="T4" fmla="*/ 48 w 48"/>
                <a:gd name="T5" fmla="*/ 22 h 42"/>
                <a:gd name="T6" fmla="*/ 36 w 48"/>
                <a:gd name="T7" fmla="*/ 18 h 42"/>
                <a:gd name="T8" fmla="*/ 36 w 48"/>
                <a:gd name="T9" fmla="*/ 18 h 42"/>
                <a:gd name="T10" fmla="*/ 32 w 48"/>
                <a:gd name="T11" fmla="*/ 22 h 42"/>
                <a:gd name="T12" fmla="*/ 26 w 48"/>
                <a:gd name="T13" fmla="*/ 28 h 42"/>
                <a:gd name="T14" fmla="*/ 26 w 48"/>
                <a:gd name="T15" fmla="*/ 28 h 42"/>
                <a:gd name="T16" fmla="*/ 22 w 48"/>
                <a:gd name="T17" fmla="*/ 22 h 42"/>
                <a:gd name="T18" fmla="*/ 22 w 48"/>
                <a:gd name="T19" fmla="*/ 22 h 42"/>
                <a:gd name="T20" fmla="*/ 28 w 48"/>
                <a:gd name="T21" fmla="*/ 16 h 42"/>
                <a:gd name="T22" fmla="*/ 18 w 48"/>
                <a:gd name="T23" fmla="*/ 0 h 42"/>
                <a:gd name="T24" fmla="*/ 14 w 48"/>
                <a:gd name="T25" fmla="*/ 4 h 42"/>
                <a:gd name="T26" fmla="*/ 6 w 48"/>
                <a:gd name="T27" fmla="*/ 12 h 42"/>
                <a:gd name="T28" fmla="*/ 0 w 48"/>
                <a:gd name="T29" fmla="*/ 28 h 42"/>
                <a:gd name="T30" fmla="*/ 10 w 48"/>
                <a:gd name="T31" fmla="*/ 42 h 42"/>
                <a:gd name="T32" fmla="*/ 28 w 48"/>
                <a:gd name="T33" fmla="*/ 40 h 42"/>
                <a:gd name="T34" fmla="*/ 28 w 48"/>
                <a:gd name="T35" fmla="*/ 40 h 42"/>
                <a:gd name="T36" fmla="*/ 42 w 48"/>
                <a:gd name="T37" fmla="*/ 38 h 42"/>
                <a:gd name="T38" fmla="*/ 42 w 48"/>
                <a:gd name="T39" fmla="*/ 38 h 4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8"/>
                <a:gd name="T61" fmla="*/ 0 h 42"/>
                <a:gd name="T62" fmla="*/ 48 w 48"/>
                <a:gd name="T63" fmla="*/ 42 h 4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8" h="42">
                  <a:moveTo>
                    <a:pt x="42" y="38"/>
                  </a:moveTo>
                  <a:lnTo>
                    <a:pt x="46" y="36"/>
                  </a:lnTo>
                  <a:lnTo>
                    <a:pt x="48" y="22"/>
                  </a:lnTo>
                  <a:lnTo>
                    <a:pt x="36" y="18"/>
                  </a:lnTo>
                  <a:lnTo>
                    <a:pt x="32" y="22"/>
                  </a:lnTo>
                  <a:lnTo>
                    <a:pt x="26" y="28"/>
                  </a:lnTo>
                  <a:lnTo>
                    <a:pt x="22" y="22"/>
                  </a:lnTo>
                  <a:lnTo>
                    <a:pt x="28" y="16"/>
                  </a:lnTo>
                  <a:lnTo>
                    <a:pt x="18" y="0"/>
                  </a:lnTo>
                  <a:lnTo>
                    <a:pt x="14" y="4"/>
                  </a:lnTo>
                  <a:lnTo>
                    <a:pt x="6" y="12"/>
                  </a:lnTo>
                  <a:lnTo>
                    <a:pt x="0" y="28"/>
                  </a:lnTo>
                  <a:lnTo>
                    <a:pt x="10" y="42"/>
                  </a:lnTo>
                  <a:lnTo>
                    <a:pt x="28" y="40"/>
                  </a:lnTo>
                  <a:lnTo>
                    <a:pt x="42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8" name="Freeform 175"/>
            <p:cNvSpPr>
              <a:spLocks/>
            </p:cNvSpPr>
            <p:nvPr/>
          </p:nvSpPr>
          <p:spPr bwMode="auto">
            <a:xfrm>
              <a:off x="3278" y="2663"/>
              <a:ext cx="60" cy="58"/>
            </a:xfrm>
            <a:custGeom>
              <a:avLst/>
              <a:gdLst>
                <a:gd name="T0" fmla="*/ 54 w 60"/>
                <a:gd name="T1" fmla="*/ 26 h 58"/>
                <a:gd name="T2" fmla="*/ 54 w 60"/>
                <a:gd name="T3" fmla="*/ 26 h 58"/>
                <a:gd name="T4" fmla="*/ 54 w 60"/>
                <a:gd name="T5" fmla="*/ 14 h 58"/>
                <a:gd name="T6" fmla="*/ 38 w 60"/>
                <a:gd name="T7" fmla="*/ 4 h 58"/>
                <a:gd name="T8" fmla="*/ 14 w 60"/>
                <a:gd name="T9" fmla="*/ 0 h 58"/>
                <a:gd name="T10" fmla="*/ 12 w 60"/>
                <a:gd name="T11" fmla="*/ 2 h 58"/>
                <a:gd name="T12" fmla="*/ 0 w 60"/>
                <a:gd name="T13" fmla="*/ 10 h 58"/>
                <a:gd name="T14" fmla="*/ 0 w 60"/>
                <a:gd name="T15" fmla="*/ 30 h 58"/>
                <a:gd name="T16" fmla="*/ 20 w 60"/>
                <a:gd name="T17" fmla="*/ 38 h 58"/>
                <a:gd name="T18" fmla="*/ 20 w 60"/>
                <a:gd name="T19" fmla="*/ 38 h 58"/>
                <a:gd name="T20" fmla="*/ 32 w 60"/>
                <a:gd name="T21" fmla="*/ 38 h 58"/>
                <a:gd name="T22" fmla="*/ 32 w 60"/>
                <a:gd name="T23" fmla="*/ 38 h 58"/>
                <a:gd name="T24" fmla="*/ 38 w 60"/>
                <a:gd name="T25" fmla="*/ 46 h 58"/>
                <a:gd name="T26" fmla="*/ 54 w 60"/>
                <a:gd name="T27" fmla="*/ 58 h 58"/>
                <a:gd name="T28" fmla="*/ 60 w 60"/>
                <a:gd name="T29" fmla="*/ 44 h 58"/>
                <a:gd name="T30" fmla="*/ 60 w 60"/>
                <a:gd name="T31" fmla="*/ 44 h 58"/>
                <a:gd name="T32" fmla="*/ 54 w 60"/>
                <a:gd name="T33" fmla="*/ 26 h 58"/>
                <a:gd name="T34" fmla="*/ 54 w 60"/>
                <a:gd name="T35" fmla="*/ 26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0"/>
                <a:gd name="T55" fmla="*/ 0 h 58"/>
                <a:gd name="T56" fmla="*/ 60 w 60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0" h="58">
                  <a:moveTo>
                    <a:pt x="54" y="26"/>
                  </a:moveTo>
                  <a:lnTo>
                    <a:pt x="54" y="26"/>
                  </a:lnTo>
                  <a:lnTo>
                    <a:pt x="54" y="14"/>
                  </a:lnTo>
                  <a:lnTo>
                    <a:pt x="38" y="4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0" y="10"/>
                  </a:lnTo>
                  <a:lnTo>
                    <a:pt x="0" y="30"/>
                  </a:lnTo>
                  <a:lnTo>
                    <a:pt x="20" y="38"/>
                  </a:lnTo>
                  <a:lnTo>
                    <a:pt x="32" y="38"/>
                  </a:lnTo>
                  <a:lnTo>
                    <a:pt x="38" y="46"/>
                  </a:lnTo>
                  <a:lnTo>
                    <a:pt x="54" y="58"/>
                  </a:lnTo>
                  <a:lnTo>
                    <a:pt x="60" y="44"/>
                  </a:lnTo>
                  <a:lnTo>
                    <a:pt x="54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9" name="Freeform 176"/>
            <p:cNvSpPr>
              <a:spLocks/>
            </p:cNvSpPr>
            <p:nvPr/>
          </p:nvSpPr>
          <p:spPr bwMode="auto">
            <a:xfrm>
              <a:off x="2960" y="2479"/>
              <a:ext cx="42" cy="52"/>
            </a:xfrm>
            <a:custGeom>
              <a:avLst/>
              <a:gdLst>
                <a:gd name="T0" fmla="*/ 30 w 42"/>
                <a:gd name="T1" fmla="*/ 16 h 52"/>
                <a:gd name="T2" fmla="*/ 30 w 42"/>
                <a:gd name="T3" fmla="*/ 16 h 52"/>
                <a:gd name="T4" fmla="*/ 30 w 42"/>
                <a:gd name="T5" fmla="*/ 4 h 52"/>
                <a:gd name="T6" fmla="*/ 22 w 42"/>
                <a:gd name="T7" fmla="*/ 2 h 52"/>
                <a:gd name="T8" fmla="*/ 8 w 42"/>
                <a:gd name="T9" fmla="*/ 0 h 52"/>
                <a:gd name="T10" fmla="*/ 6 w 42"/>
                <a:gd name="T11" fmla="*/ 2 h 52"/>
                <a:gd name="T12" fmla="*/ 0 w 42"/>
                <a:gd name="T13" fmla="*/ 8 h 52"/>
                <a:gd name="T14" fmla="*/ 6 w 42"/>
                <a:gd name="T15" fmla="*/ 20 h 52"/>
                <a:gd name="T16" fmla="*/ 6 w 42"/>
                <a:gd name="T17" fmla="*/ 20 h 52"/>
                <a:gd name="T18" fmla="*/ 16 w 42"/>
                <a:gd name="T19" fmla="*/ 28 h 52"/>
                <a:gd name="T20" fmla="*/ 16 w 42"/>
                <a:gd name="T21" fmla="*/ 28 h 52"/>
                <a:gd name="T22" fmla="*/ 20 w 42"/>
                <a:gd name="T23" fmla="*/ 40 h 52"/>
                <a:gd name="T24" fmla="*/ 32 w 42"/>
                <a:gd name="T25" fmla="*/ 52 h 52"/>
                <a:gd name="T26" fmla="*/ 42 w 42"/>
                <a:gd name="T27" fmla="*/ 34 h 52"/>
                <a:gd name="T28" fmla="*/ 36 w 42"/>
                <a:gd name="T29" fmla="*/ 22 h 52"/>
                <a:gd name="T30" fmla="*/ 36 w 42"/>
                <a:gd name="T31" fmla="*/ 22 h 52"/>
                <a:gd name="T32" fmla="*/ 30 w 42"/>
                <a:gd name="T33" fmla="*/ 16 h 52"/>
                <a:gd name="T34" fmla="*/ 30 w 42"/>
                <a:gd name="T35" fmla="*/ 16 h 5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2"/>
                <a:gd name="T55" fmla="*/ 0 h 52"/>
                <a:gd name="T56" fmla="*/ 42 w 42"/>
                <a:gd name="T57" fmla="*/ 52 h 5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2" h="52">
                  <a:moveTo>
                    <a:pt x="30" y="16"/>
                  </a:moveTo>
                  <a:lnTo>
                    <a:pt x="30" y="16"/>
                  </a:lnTo>
                  <a:lnTo>
                    <a:pt x="30" y="4"/>
                  </a:lnTo>
                  <a:lnTo>
                    <a:pt x="22" y="2"/>
                  </a:lnTo>
                  <a:lnTo>
                    <a:pt x="8" y="0"/>
                  </a:lnTo>
                  <a:lnTo>
                    <a:pt x="6" y="2"/>
                  </a:lnTo>
                  <a:lnTo>
                    <a:pt x="0" y="8"/>
                  </a:lnTo>
                  <a:lnTo>
                    <a:pt x="6" y="20"/>
                  </a:lnTo>
                  <a:lnTo>
                    <a:pt x="16" y="28"/>
                  </a:lnTo>
                  <a:lnTo>
                    <a:pt x="20" y="40"/>
                  </a:lnTo>
                  <a:lnTo>
                    <a:pt x="32" y="52"/>
                  </a:lnTo>
                  <a:lnTo>
                    <a:pt x="42" y="34"/>
                  </a:lnTo>
                  <a:lnTo>
                    <a:pt x="36" y="22"/>
                  </a:lnTo>
                  <a:lnTo>
                    <a:pt x="30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0" name="Freeform 177"/>
            <p:cNvSpPr>
              <a:spLocks/>
            </p:cNvSpPr>
            <p:nvPr/>
          </p:nvSpPr>
          <p:spPr bwMode="auto">
            <a:xfrm>
              <a:off x="3226" y="2465"/>
              <a:ext cx="28" cy="32"/>
            </a:xfrm>
            <a:custGeom>
              <a:avLst/>
              <a:gdLst>
                <a:gd name="T0" fmla="*/ 22 w 28"/>
                <a:gd name="T1" fmla="*/ 32 h 32"/>
                <a:gd name="T2" fmla="*/ 28 w 28"/>
                <a:gd name="T3" fmla="*/ 22 h 32"/>
                <a:gd name="T4" fmla="*/ 28 w 28"/>
                <a:gd name="T5" fmla="*/ 8 h 32"/>
                <a:gd name="T6" fmla="*/ 12 w 28"/>
                <a:gd name="T7" fmla="*/ 0 h 32"/>
                <a:gd name="T8" fmla="*/ 12 w 28"/>
                <a:gd name="T9" fmla="*/ 0 h 32"/>
                <a:gd name="T10" fmla="*/ 0 w 28"/>
                <a:gd name="T11" fmla="*/ 4 h 32"/>
                <a:gd name="T12" fmla="*/ 4 w 28"/>
                <a:gd name="T13" fmla="*/ 22 h 32"/>
                <a:gd name="T14" fmla="*/ 22 w 28"/>
                <a:gd name="T15" fmla="*/ 32 h 3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8"/>
                <a:gd name="T25" fmla="*/ 0 h 32"/>
                <a:gd name="T26" fmla="*/ 28 w 28"/>
                <a:gd name="T27" fmla="*/ 32 h 3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8" h="32">
                  <a:moveTo>
                    <a:pt x="22" y="32"/>
                  </a:moveTo>
                  <a:lnTo>
                    <a:pt x="28" y="22"/>
                  </a:lnTo>
                  <a:lnTo>
                    <a:pt x="28" y="8"/>
                  </a:lnTo>
                  <a:lnTo>
                    <a:pt x="12" y="0"/>
                  </a:lnTo>
                  <a:lnTo>
                    <a:pt x="0" y="4"/>
                  </a:lnTo>
                  <a:lnTo>
                    <a:pt x="4" y="22"/>
                  </a:lnTo>
                  <a:lnTo>
                    <a:pt x="22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1" name="Freeform 178"/>
            <p:cNvSpPr>
              <a:spLocks/>
            </p:cNvSpPr>
            <p:nvPr/>
          </p:nvSpPr>
          <p:spPr bwMode="auto">
            <a:xfrm>
              <a:off x="3212" y="2553"/>
              <a:ext cx="44" cy="34"/>
            </a:xfrm>
            <a:custGeom>
              <a:avLst/>
              <a:gdLst>
                <a:gd name="T0" fmla="*/ 28 w 44"/>
                <a:gd name="T1" fmla="*/ 16 h 34"/>
                <a:gd name="T2" fmla="*/ 28 w 44"/>
                <a:gd name="T3" fmla="*/ 16 h 34"/>
                <a:gd name="T4" fmla="*/ 20 w 44"/>
                <a:gd name="T5" fmla="*/ 10 h 34"/>
                <a:gd name="T6" fmla="*/ 20 w 44"/>
                <a:gd name="T7" fmla="*/ 10 h 34"/>
                <a:gd name="T8" fmla="*/ 10 w 44"/>
                <a:gd name="T9" fmla="*/ 2 h 34"/>
                <a:gd name="T10" fmla="*/ 6 w 44"/>
                <a:gd name="T11" fmla="*/ 0 h 34"/>
                <a:gd name="T12" fmla="*/ 4 w 44"/>
                <a:gd name="T13" fmla="*/ 4 h 34"/>
                <a:gd name="T14" fmla="*/ 0 w 44"/>
                <a:gd name="T15" fmla="*/ 16 h 34"/>
                <a:gd name="T16" fmla="*/ 10 w 44"/>
                <a:gd name="T17" fmla="*/ 28 h 34"/>
                <a:gd name="T18" fmla="*/ 30 w 44"/>
                <a:gd name="T19" fmla="*/ 34 h 34"/>
                <a:gd name="T20" fmla="*/ 44 w 44"/>
                <a:gd name="T21" fmla="*/ 30 h 34"/>
                <a:gd name="T22" fmla="*/ 40 w 44"/>
                <a:gd name="T23" fmla="*/ 14 h 34"/>
                <a:gd name="T24" fmla="*/ 40 w 44"/>
                <a:gd name="T25" fmla="*/ 14 h 34"/>
                <a:gd name="T26" fmla="*/ 28 w 44"/>
                <a:gd name="T27" fmla="*/ 16 h 34"/>
                <a:gd name="T28" fmla="*/ 28 w 44"/>
                <a:gd name="T29" fmla="*/ 16 h 3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4"/>
                <a:gd name="T46" fmla="*/ 0 h 34"/>
                <a:gd name="T47" fmla="*/ 44 w 44"/>
                <a:gd name="T48" fmla="*/ 34 h 3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4" h="34">
                  <a:moveTo>
                    <a:pt x="28" y="16"/>
                  </a:moveTo>
                  <a:lnTo>
                    <a:pt x="28" y="16"/>
                  </a:lnTo>
                  <a:lnTo>
                    <a:pt x="20" y="10"/>
                  </a:lnTo>
                  <a:lnTo>
                    <a:pt x="10" y="2"/>
                  </a:lnTo>
                  <a:lnTo>
                    <a:pt x="6" y="0"/>
                  </a:lnTo>
                  <a:lnTo>
                    <a:pt x="4" y="4"/>
                  </a:lnTo>
                  <a:lnTo>
                    <a:pt x="0" y="16"/>
                  </a:lnTo>
                  <a:lnTo>
                    <a:pt x="10" y="28"/>
                  </a:lnTo>
                  <a:lnTo>
                    <a:pt x="30" y="34"/>
                  </a:lnTo>
                  <a:lnTo>
                    <a:pt x="44" y="30"/>
                  </a:lnTo>
                  <a:lnTo>
                    <a:pt x="40" y="14"/>
                  </a:lnTo>
                  <a:lnTo>
                    <a:pt x="28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2" name="Freeform 179"/>
            <p:cNvSpPr>
              <a:spLocks/>
            </p:cNvSpPr>
            <p:nvPr/>
          </p:nvSpPr>
          <p:spPr bwMode="auto">
            <a:xfrm>
              <a:off x="2404" y="2229"/>
              <a:ext cx="32" cy="22"/>
            </a:xfrm>
            <a:custGeom>
              <a:avLst/>
              <a:gdLst>
                <a:gd name="T0" fmla="*/ 14 w 32"/>
                <a:gd name="T1" fmla="*/ 0 h 22"/>
                <a:gd name="T2" fmla="*/ 14 w 32"/>
                <a:gd name="T3" fmla="*/ 0 h 22"/>
                <a:gd name="T4" fmla="*/ 2 w 32"/>
                <a:gd name="T5" fmla="*/ 2 h 22"/>
                <a:gd name="T6" fmla="*/ 0 w 32"/>
                <a:gd name="T7" fmla="*/ 20 h 22"/>
                <a:gd name="T8" fmla="*/ 18 w 32"/>
                <a:gd name="T9" fmla="*/ 22 h 22"/>
                <a:gd name="T10" fmla="*/ 32 w 32"/>
                <a:gd name="T11" fmla="*/ 16 h 22"/>
                <a:gd name="T12" fmla="*/ 22 w 32"/>
                <a:gd name="T13" fmla="*/ 4 h 22"/>
                <a:gd name="T14" fmla="*/ 14 w 32"/>
                <a:gd name="T15" fmla="*/ 0 h 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2"/>
                <a:gd name="T25" fmla="*/ 0 h 22"/>
                <a:gd name="T26" fmla="*/ 32 w 32"/>
                <a:gd name="T27" fmla="*/ 22 h 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2" h="22">
                  <a:moveTo>
                    <a:pt x="14" y="0"/>
                  </a:moveTo>
                  <a:lnTo>
                    <a:pt x="14" y="0"/>
                  </a:lnTo>
                  <a:lnTo>
                    <a:pt x="2" y="2"/>
                  </a:lnTo>
                  <a:lnTo>
                    <a:pt x="0" y="20"/>
                  </a:lnTo>
                  <a:lnTo>
                    <a:pt x="18" y="22"/>
                  </a:lnTo>
                  <a:lnTo>
                    <a:pt x="32" y="16"/>
                  </a:lnTo>
                  <a:lnTo>
                    <a:pt x="22" y="4"/>
                  </a:lnTo>
                  <a:lnTo>
                    <a:pt x="1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3" name="Freeform 180"/>
            <p:cNvSpPr>
              <a:spLocks/>
            </p:cNvSpPr>
            <p:nvPr/>
          </p:nvSpPr>
          <p:spPr bwMode="auto">
            <a:xfrm>
              <a:off x="2920" y="2219"/>
              <a:ext cx="30" cy="26"/>
            </a:xfrm>
            <a:custGeom>
              <a:avLst/>
              <a:gdLst>
                <a:gd name="T0" fmla="*/ 30 w 30"/>
                <a:gd name="T1" fmla="*/ 26 h 26"/>
                <a:gd name="T2" fmla="*/ 30 w 30"/>
                <a:gd name="T3" fmla="*/ 10 h 26"/>
                <a:gd name="T4" fmla="*/ 22 w 30"/>
                <a:gd name="T5" fmla="*/ 0 h 26"/>
                <a:gd name="T6" fmla="*/ 6 w 30"/>
                <a:gd name="T7" fmla="*/ 0 h 26"/>
                <a:gd name="T8" fmla="*/ 0 w 30"/>
                <a:gd name="T9" fmla="*/ 12 h 26"/>
                <a:gd name="T10" fmla="*/ 8 w 30"/>
                <a:gd name="T11" fmla="*/ 26 h 26"/>
                <a:gd name="T12" fmla="*/ 30 w 30"/>
                <a:gd name="T13" fmla="*/ 26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"/>
                <a:gd name="T22" fmla="*/ 0 h 26"/>
                <a:gd name="T23" fmla="*/ 30 w 30"/>
                <a:gd name="T24" fmla="*/ 26 h 2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" h="26">
                  <a:moveTo>
                    <a:pt x="30" y="26"/>
                  </a:moveTo>
                  <a:lnTo>
                    <a:pt x="30" y="10"/>
                  </a:lnTo>
                  <a:lnTo>
                    <a:pt x="2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8" y="26"/>
                  </a:lnTo>
                  <a:lnTo>
                    <a:pt x="30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4" name="Freeform 181"/>
            <p:cNvSpPr>
              <a:spLocks/>
            </p:cNvSpPr>
            <p:nvPr/>
          </p:nvSpPr>
          <p:spPr bwMode="auto">
            <a:xfrm>
              <a:off x="2478" y="2195"/>
              <a:ext cx="46" cy="42"/>
            </a:xfrm>
            <a:custGeom>
              <a:avLst/>
              <a:gdLst>
                <a:gd name="T0" fmla="*/ 34 w 46"/>
                <a:gd name="T1" fmla="*/ 6 h 42"/>
                <a:gd name="T2" fmla="*/ 34 w 46"/>
                <a:gd name="T3" fmla="*/ 6 h 42"/>
                <a:gd name="T4" fmla="*/ 26 w 46"/>
                <a:gd name="T5" fmla="*/ 2 h 42"/>
                <a:gd name="T6" fmla="*/ 24 w 46"/>
                <a:gd name="T7" fmla="*/ 0 h 42"/>
                <a:gd name="T8" fmla="*/ 24 w 46"/>
                <a:gd name="T9" fmla="*/ 2 h 42"/>
                <a:gd name="T10" fmla="*/ 8 w 46"/>
                <a:gd name="T11" fmla="*/ 2 h 42"/>
                <a:gd name="T12" fmla="*/ 0 w 46"/>
                <a:gd name="T13" fmla="*/ 18 h 42"/>
                <a:gd name="T14" fmla="*/ 12 w 46"/>
                <a:gd name="T15" fmla="*/ 30 h 42"/>
                <a:gd name="T16" fmla="*/ 32 w 46"/>
                <a:gd name="T17" fmla="*/ 42 h 42"/>
                <a:gd name="T18" fmla="*/ 30 w 46"/>
                <a:gd name="T19" fmla="*/ 28 h 42"/>
                <a:gd name="T20" fmla="*/ 30 w 46"/>
                <a:gd name="T21" fmla="*/ 28 h 42"/>
                <a:gd name="T22" fmla="*/ 24 w 46"/>
                <a:gd name="T23" fmla="*/ 24 h 42"/>
                <a:gd name="T24" fmla="*/ 24 w 46"/>
                <a:gd name="T25" fmla="*/ 24 h 42"/>
                <a:gd name="T26" fmla="*/ 22 w 46"/>
                <a:gd name="T27" fmla="*/ 18 h 42"/>
                <a:gd name="T28" fmla="*/ 22 w 46"/>
                <a:gd name="T29" fmla="*/ 18 h 42"/>
                <a:gd name="T30" fmla="*/ 22 w 46"/>
                <a:gd name="T31" fmla="*/ 18 h 42"/>
                <a:gd name="T32" fmla="*/ 32 w 46"/>
                <a:gd name="T33" fmla="*/ 18 h 42"/>
                <a:gd name="T34" fmla="*/ 32 w 46"/>
                <a:gd name="T35" fmla="*/ 18 h 42"/>
                <a:gd name="T36" fmla="*/ 38 w 46"/>
                <a:gd name="T37" fmla="*/ 28 h 42"/>
                <a:gd name="T38" fmla="*/ 38 w 46"/>
                <a:gd name="T39" fmla="*/ 36 h 42"/>
                <a:gd name="T40" fmla="*/ 46 w 46"/>
                <a:gd name="T41" fmla="*/ 24 h 42"/>
                <a:gd name="T42" fmla="*/ 42 w 46"/>
                <a:gd name="T43" fmla="*/ 12 h 42"/>
                <a:gd name="T44" fmla="*/ 34 w 46"/>
                <a:gd name="T45" fmla="*/ 6 h 4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46"/>
                <a:gd name="T70" fmla="*/ 0 h 42"/>
                <a:gd name="T71" fmla="*/ 46 w 46"/>
                <a:gd name="T72" fmla="*/ 42 h 4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46" h="42">
                  <a:moveTo>
                    <a:pt x="34" y="6"/>
                  </a:moveTo>
                  <a:lnTo>
                    <a:pt x="34" y="6"/>
                  </a:lnTo>
                  <a:lnTo>
                    <a:pt x="26" y="2"/>
                  </a:lnTo>
                  <a:lnTo>
                    <a:pt x="24" y="0"/>
                  </a:lnTo>
                  <a:lnTo>
                    <a:pt x="24" y="2"/>
                  </a:lnTo>
                  <a:lnTo>
                    <a:pt x="8" y="2"/>
                  </a:lnTo>
                  <a:lnTo>
                    <a:pt x="0" y="18"/>
                  </a:lnTo>
                  <a:lnTo>
                    <a:pt x="12" y="30"/>
                  </a:lnTo>
                  <a:lnTo>
                    <a:pt x="32" y="42"/>
                  </a:lnTo>
                  <a:lnTo>
                    <a:pt x="30" y="28"/>
                  </a:lnTo>
                  <a:lnTo>
                    <a:pt x="24" y="24"/>
                  </a:lnTo>
                  <a:lnTo>
                    <a:pt x="22" y="18"/>
                  </a:lnTo>
                  <a:lnTo>
                    <a:pt x="32" y="18"/>
                  </a:lnTo>
                  <a:lnTo>
                    <a:pt x="38" y="28"/>
                  </a:lnTo>
                  <a:lnTo>
                    <a:pt x="38" y="36"/>
                  </a:lnTo>
                  <a:lnTo>
                    <a:pt x="46" y="24"/>
                  </a:lnTo>
                  <a:lnTo>
                    <a:pt x="42" y="12"/>
                  </a:lnTo>
                  <a:lnTo>
                    <a:pt x="34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5" name="Freeform 182"/>
            <p:cNvSpPr>
              <a:spLocks/>
            </p:cNvSpPr>
            <p:nvPr/>
          </p:nvSpPr>
          <p:spPr bwMode="auto">
            <a:xfrm>
              <a:off x="3124" y="2195"/>
              <a:ext cx="30" cy="26"/>
            </a:xfrm>
            <a:custGeom>
              <a:avLst/>
              <a:gdLst>
                <a:gd name="T0" fmla="*/ 20 w 30"/>
                <a:gd name="T1" fmla="*/ 26 h 26"/>
                <a:gd name="T2" fmla="*/ 30 w 30"/>
                <a:gd name="T3" fmla="*/ 10 h 26"/>
                <a:gd name="T4" fmla="*/ 16 w 30"/>
                <a:gd name="T5" fmla="*/ 0 h 26"/>
                <a:gd name="T6" fmla="*/ 6 w 30"/>
                <a:gd name="T7" fmla="*/ 0 h 26"/>
                <a:gd name="T8" fmla="*/ 0 w 30"/>
                <a:gd name="T9" fmla="*/ 10 h 26"/>
                <a:gd name="T10" fmla="*/ 10 w 30"/>
                <a:gd name="T11" fmla="*/ 20 h 26"/>
                <a:gd name="T12" fmla="*/ 20 w 30"/>
                <a:gd name="T13" fmla="*/ 26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"/>
                <a:gd name="T22" fmla="*/ 0 h 26"/>
                <a:gd name="T23" fmla="*/ 30 w 30"/>
                <a:gd name="T24" fmla="*/ 26 h 2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" h="26">
                  <a:moveTo>
                    <a:pt x="20" y="26"/>
                  </a:moveTo>
                  <a:lnTo>
                    <a:pt x="30" y="10"/>
                  </a:lnTo>
                  <a:lnTo>
                    <a:pt x="16" y="0"/>
                  </a:lnTo>
                  <a:lnTo>
                    <a:pt x="6" y="0"/>
                  </a:lnTo>
                  <a:lnTo>
                    <a:pt x="0" y="10"/>
                  </a:lnTo>
                  <a:lnTo>
                    <a:pt x="10" y="20"/>
                  </a:lnTo>
                  <a:lnTo>
                    <a:pt x="20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6" name="Freeform 183"/>
            <p:cNvSpPr>
              <a:spLocks/>
            </p:cNvSpPr>
            <p:nvPr/>
          </p:nvSpPr>
          <p:spPr bwMode="auto">
            <a:xfrm>
              <a:off x="3090" y="2229"/>
              <a:ext cx="26" cy="26"/>
            </a:xfrm>
            <a:custGeom>
              <a:avLst/>
              <a:gdLst>
                <a:gd name="T0" fmla="*/ 16 w 26"/>
                <a:gd name="T1" fmla="*/ 26 h 26"/>
                <a:gd name="T2" fmla="*/ 26 w 26"/>
                <a:gd name="T3" fmla="*/ 18 h 26"/>
                <a:gd name="T4" fmla="*/ 18 w 26"/>
                <a:gd name="T5" fmla="*/ 2 h 26"/>
                <a:gd name="T6" fmla="*/ 6 w 26"/>
                <a:gd name="T7" fmla="*/ 0 h 26"/>
                <a:gd name="T8" fmla="*/ 4 w 26"/>
                <a:gd name="T9" fmla="*/ 2 h 26"/>
                <a:gd name="T10" fmla="*/ 0 w 26"/>
                <a:gd name="T11" fmla="*/ 10 h 26"/>
                <a:gd name="T12" fmla="*/ 2 w 26"/>
                <a:gd name="T13" fmla="*/ 22 h 26"/>
                <a:gd name="T14" fmla="*/ 16 w 26"/>
                <a:gd name="T15" fmla="*/ 26 h 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6"/>
                <a:gd name="T25" fmla="*/ 0 h 26"/>
                <a:gd name="T26" fmla="*/ 26 w 26"/>
                <a:gd name="T27" fmla="*/ 26 h 2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6" h="26">
                  <a:moveTo>
                    <a:pt x="16" y="26"/>
                  </a:moveTo>
                  <a:lnTo>
                    <a:pt x="26" y="18"/>
                  </a:lnTo>
                  <a:lnTo>
                    <a:pt x="18" y="2"/>
                  </a:lnTo>
                  <a:lnTo>
                    <a:pt x="6" y="0"/>
                  </a:lnTo>
                  <a:lnTo>
                    <a:pt x="4" y="2"/>
                  </a:lnTo>
                  <a:lnTo>
                    <a:pt x="0" y="10"/>
                  </a:lnTo>
                  <a:lnTo>
                    <a:pt x="2" y="22"/>
                  </a:lnTo>
                  <a:lnTo>
                    <a:pt x="16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7" name="Freeform 184"/>
            <p:cNvSpPr>
              <a:spLocks/>
            </p:cNvSpPr>
            <p:nvPr/>
          </p:nvSpPr>
          <p:spPr bwMode="auto">
            <a:xfrm>
              <a:off x="3116" y="2293"/>
              <a:ext cx="28" cy="30"/>
            </a:xfrm>
            <a:custGeom>
              <a:avLst/>
              <a:gdLst>
                <a:gd name="T0" fmla="*/ 10 w 28"/>
                <a:gd name="T1" fmla="*/ 2 h 30"/>
                <a:gd name="T2" fmla="*/ 4 w 28"/>
                <a:gd name="T3" fmla="*/ 6 h 30"/>
                <a:gd name="T4" fmla="*/ 0 w 28"/>
                <a:gd name="T5" fmla="*/ 16 h 30"/>
                <a:gd name="T6" fmla="*/ 6 w 28"/>
                <a:gd name="T7" fmla="*/ 30 h 30"/>
                <a:gd name="T8" fmla="*/ 22 w 28"/>
                <a:gd name="T9" fmla="*/ 30 h 30"/>
                <a:gd name="T10" fmla="*/ 28 w 28"/>
                <a:gd name="T11" fmla="*/ 8 h 30"/>
                <a:gd name="T12" fmla="*/ 12 w 28"/>
                <a:gd name="T13" fmla="*/ 0 h 30"/>
                <a:gd name="T14" fmla="*/ 10 w 28"/>
                <a:gd name="T15" fmla="*/ 2 h 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8"/>
                <a:gd name="T25" fmla="*/ 0 h 30"/>
                <a:gd name="T26" fmla="*/ 28 w 28"/>
                <a:gd name="T27" fmla="*/ 30 h 3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8" h="30">
                  <a:moveTo>
                    <a:pt x="10" y="2"/>
                  </a:moveTo>
                  <a:lnTo>
                    <a:pt x="4" y="6"/>
                  </a:lnTo>
                  <a:lnTo>
                    <a:pt x="0" y="16"/>
                  </a:lnTo>
                  <a:lnTo>
                    <a:pt x="6" y="30"/>
                  </a:lnTo>
                  <a:lnTo>
                    <a:pt x="22" y="30"/>
                  </a:lnTo>
                  <a:lnTo>
                    <a:pt x="28" y="8"/>
                  </a:lnTo>
                  <a:lnTo>
                    <a:pt x="12" y="0"/>
                  </a:lnTo>
                  <a:lnTo>
                    <a:pt x="1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8" name="Freeform 185"/>
            <p:cNvSpPr>
              <a:spLocks/>
            </p:cNvSpPr>
            <p:nvPr/>
          </p:nvSpPr>
          <p:spPr bwMode="auto">
            <a:xfrm>
              <a:off x="2852" y="2205"/>
              <a:ext cx="42" cy="48"/>
            </a:xfrm>
            <a:custGeom>
              <a:avLst/>
              <a:gdLst>
                <a:gd name="T0" fmla="*/ 34 w 42"/>
                <a:gd name="T1" fmla="*/ 34 h 48"/>
                <a:gd name="T2" fmla="*/ 34 w 42"/>
                <a:gd name="T3" fmla="*/ 34 h 48"/>
                <a:gd name="T4" fmla="*/ 36 w 42"/>
                <a:gd name="T5" fmla="*/ 24 h 48"/>
                <a:gd name="T6" fmla="*/ 36 w 42"/>
                <a:gd name="T7" fmla="*/ 24 h 48"/>
                <a:gd name="T8" fmla="*/ 42 w 42"/>
                <a:gd name="T9" fmla="*/ 16 h 48"/>
                <a:gd name="T10" fmla="*/ 42 w 42"/>
                <a:gd name="T11" fmla="*/ 0 h 48"/>
                <a:gd name="T12" fmla="*/ 38 w 42"/>
                <a:gd name="T13" fmla="*/ 2 h 48"/>
                <a:gd name="T14" fmla="*/ 38 w 42"/>
                <a:gd name="T15" fmla="*/ 2 h 48"/>
                <a:gd name="T16" fmla="*/ 22 w 42"/>
                <a:gd name="T17" fmla="*/ 4 h 48"/>
                <a:gd name="T18" fmla="*/ 22 w 42"/>
                <a:gd name="T19" fmla="*/ 4 h 48"/>
                <a:gd name="T20" fmla="*/ 12 w 42"/>
                <a:gd name="T21" fmla="*/ 4 h 48"/>
                <a:gd name="T22" fmla="*/ 12 w 42"/>
                <a:gd name="T23" fmla="*/ 4 h 48"/>
                <a:gd name="T24" fmla="*/ 8 w 42"/>
                <a:gd name="T25" fmla="*/ 16 h 48"/>
                <a:gd name="T26" fmla="*/ 8 w 42"/>
                <a:gd name="T27" fmla="*/ 16 h 48"/>
                <a:gd name="T28" fmla="*/ 0 w 42"/>
                <a:gd name="T29" fmla="*/ 18 h 48"/>
                <a:gd name="T30" fmla="*/ 2 w 42"/>
                <a:gd name="T31" fmla="*/ 32 h 48"/>
                <a:gd name="T32" fmla="*/ 10 w 42"/>
                <a:gd name="T33" fmla="*/ 42 h 48"/>
                <a:gd name="T34" fmla="*/ 30 w 42"/>
                <a:gd name="T35" fmla="*/ 48 h 48"/>
                <a:gd name="T36" fmla="*/ 34 w 42"/>
                <a:gd name="T37" fmla="*/ 34 h 4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2"/>
                <a:gd name="T58" fmla="*/ 0 h 48"/>
                <a:gd name="T59" fmla="*/ 42 w 42"/>
                <a:gd name="T60" fmla="*/ 48 h 4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2" h="48">
                  <a:moveTo>
                    <a:pt x="34" y="34"/>
                  </a:moveTo>
                  <a:lnTo>
                    <a:pt x="34" y="34"/>
                  </a:lnTo>
                  <a:lnTo>
                    <a:pt x="36" y="24"/>
                  </a:lnTo>
                  <a:lnTo>
                    <a:pt x="42" y="16"/>
                  </a:lnTo>
                  <a:lnTo>
                    <a:pt x="42" y="0"/>
                  </a:lnTo>
                  <a:lnTo>
                    <a:pt x="38" y="2"/>
                  </a:lnTo>
                  <a:lnTo>
                    <a:pt x="22" y="4"/>
                  </a:lnTo>
                  <a:lnTo>
                    <a:pt x="12" y="4"/>
                  </a:lnTo>
                  <a:lnTo>
                    <a:pt x="8" y="16"/>
                  </a:lnTo>
                  <a:lnTo>
                    <a:pt x="0" y="18"/>
                  </a:lnTo>
                  <a:lnTo>
                    <a:pt x="2" y="32"/>
                  </a:lnTo>
                  <a:lnTo>
                    <a:pt x="10" y="42"/>
                  </a:lnTo>
                  <a:lnTo>
                    <a:pt x="30" y="48"/>
                  </a:lnTo>
                  <a:lnTo>
                    <a:pt x="34" y="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9" name="Freeform 186"/>
            <p:cNvSpPr>
              <a:spLocks/>
            </p:cNvSpPr>
            <p:nvPr/>
          </p:nvSpPr>
          <p:spPr bwMode="auto">
            <a:xfrm>
              <a:off x="2864" y="2379"/>
              <a:ext cx="94" cy="68"/>
            </a:xfrm>
            <a:custGeom>
              <a:avLst/>
              <a:gdLst>
                <a:gd name="T0" fmla="*/ 92 w 94"/>
                <a:gd name="T1" fmla="*/ 40 h 68"/>
                <a:gd name="T2" fmla="*/ 90 w 94"/>
                <a:gd name="T3" fmla="*/ 28 h 68"/>
                <a:gd name="T4" fmla="*/ 90 w 94"/>
                <a:gd name="T5" fmla="*/ 28 h 68"/>
                <a:gd name="T6" fmla="*/ 80 w 94"/>
                <a:gd name="T7" fmla="*/ 20 h 68"/>
                <a:gd name="T8" fmla="*/ 80 w 94"/>
                <a:gd name="T9" fmla="*/ 20 h 68"/>
                <a:gd name="T10" fmla="*/ 80 w 94"/>
                <a:gd name="T11" fmla="*/ 20 h 68"/>
                <a:gd name="T12" fmla="*/ 76 w 94"/>
                <a:gd name="T13" fmla="*/ 14 h 68"/>
                <a:gd name="T14" fmla="*/ 76 w 94"/>
                <a:gd name="T15" fmla="*/ 14 h 68"/>
                <a:gd name="T16" fmla="*/ 68 w 94"/>
                <a:gd name="T17" fmla="*/ 0 h 68"/>
                <a:gd name="T18" fmla="*/ 66 w 94"/>
                <a:gd name="T19" fmla="*/ 0 h 68"/>
                <a:gd name="T20" fmla="*/ 58 w 94"/>
                <a:gd name="T21" fmla="*/ 4 h 68"/>
                <a:gd name="T22" fmla="*/ 58 w 94"/>
                <a:gd name="T23" fmla="*/ 4 h 68"/>
                <a:gd name="T24" fmla="*/ 48 w 94"/>
                <a:gd name="T25" fmla="*/ 8 h 68"/>
                <a:gd name="T26" fmla="*/ 48 w 94"/>
                <a:gd name="T27" fmla="*/ 8 h 68"/>
                <a:gd name="T28" fmla="*/ 46 w 94"/>
                <a:gd name="T29" fmla="*/ 10 h 68"/>
                <a:gd name="T30" fmla="*/ 46 w 94"/>
                <a:gd name="T31" fmla="*/ 10 h 68"/>
                <a:gd name="T32" fmla="*/ 34 w 94"/>
                <a:gd name="T33" fmla="*/ 8 h 68"/>
                <a:gd name="T34" fmla="*/ 34 w 94"/>
                <a:gd name="T35" fmla="*/ 8 h 68"/>
                <a:gd name="T36" fmla="*/ 22 w 94"/>
                <a:gd name="T37" fmla="*/ 10 h 68"/>
                <a:gd name="T38" fmla="*/ 22 w 94"/>
                <a:gd name="T39" fmla="*/ 10 h 68"/>
                <a:gd name="T40" fmla="*/ 10 w 94"/>
                <a:gd name="T41" fmla="*/ 6 h 68"/>
                <a:gd name="T42" fmla="*/ 0 w 94"/>
                <a:gd name="T43" fmla="*/ 16 h 68"/>
                <a:gd name="T44" fmla="*/ 8 w 94"/>
                <a:gd name="T45" fmla="*/ 24 h 68"/>
                <a:gd name="T46" fmla="*/ 8 w 94"/>
                <a:gd name="T47" fmla="*/ 24 h 68"/>
                <a:gd name="T48" fmla="*/ 18 w 94"/>
                <a:gd name="T49" fmla="*/ 26 h 68"/>
                <a:gd name="T50" fmla="*/ 18 w 94"/>
                <a:gd name="T51" fmla="*/ 26 h 68"/>
                <a:gd name="T52" fmla="*/ 24 w 94"/>
                <a:gd name="T53" fmla="*/ 32 h 68"/>
                <a:gd name="T54" fmla="*/ 24 w 94"/>
                <a:gd name="T55" fmla="*/ 32 h 68"/>
                <a:gd name="T56" fmla="*/ 40 w 94"/>
                <a:gd name="T57" fmla="*/ 40 h 68"/>
                <a:gd name="T58" fmla="*/ 42 w 94"/>
                <a:gd name="T59" fmla="*/ 40 h 68"/>
                <a:gd name="T60" fmla="*/ 42 w 94"/>
                <a:gd name="T61" fmla="*/ 40 h 68"/>
                <a:gd name="T62" fmla="*/ 54 w 94"/>
                <a:gd name="T63" fmla="*/ 36 h 68"/>
                <a:gd name="T64" fmla="*/ 54 w 94"/>
                <a:gd name="T65" fmla="*/ 36 h 68"/>
                <a:gd name="T66" fmla="*/ 60 w 94"/>
                <a:gd name="T67" fmla="*/ 40 h 68"/>
                <a:gd name="T68" fmla="*/ 60 w 94"/>
                <a:gd name="T69" fmla="*/ 40 h 68"/>
                <a:gd name="T70" fmla="*/ 66 w 94"/>
                <a:gd name="T71" fmla="*/ 44 h 68"/>
                <a:gd name="T72" fmla="*/ 66 w 94"/>
                <a:gd name="T73" fmla="*/ 44 h 68"/>
                <a:gd name="T74" fmla="*/ 68 w 94"/>
                <a:gd name="T75" fmla="*/ 54 h 68"/>
                <a:gd name="T76" fmla="*/ 82 w 94"/>
                <a:gd name="T77" fmla="*/ 68 h 68"/>
                <a:gd name="T78" fmla="*/ 92 w 94"/>
                <a:gd name="T79" fmla="*/ 62 h 68"/>
                <a:gd name="T80" fmla="*/ 94 w 94"/>
                <a:gd name="T81" fmla="*/ 50 h 68"/>
                <a:gd name="T82" fmla="*/ 94 w 94"/>
                <a:gd name="T83" fmla="*/ 50 h 68"/>
                <a:gd name="T84" fmla="*/ 90 w 94"/>
                <a:gd name="T85" fmla="*/ 42 h 68"/>
                <a:gd name="T86" fmla="*/ 90 w 94"/>
                <a:gd name="T87" fmla="*/ 42 h 68"/>
                <a:gd name="T88" fmla="*/ 92 w 94"/>
                <a:gd name="T89" fmla="*/ 40 h 68"/>
                <a:gd name="T90" fmla="*/ 92 w 94"/>
                <a:gd name="T91" fmla="*/ 40 h 6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94"/>
                <a:gd name="T139" fmla="*/ 0 h 68"/>
                <a:gd name="T140" fmla="*/ 94 w 94"/>
                <a:gd name="T141" fmla="*/ 68 h 68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94" h="68">
                  <a:moveTo>
                    <a:pt x="92" y="40"/>
                  </a:moveTo>
                  <a:lnTo>
                    <a:pt x="90" y="28"/>
                  </a:lnTo>
                  <a:lnTo>
                    <a:pt x="80" y="20"/>
                  </a:lnTo>
                  <a:lnTo>
                    <a:pt x="76" y="14"/>
                  </a:lnTo>
                  <a:lnTo>
                    <a:pt x="68" y="0"/>
                  </a:lnTo>
                  <a:lnTo>
                    <a:pt x="66" y="0"/>
                  </a:lnTo>
                  <a:lnTo>
                    <a:pt x="58" y="4"/>
                  </a:lnTo>
                  <a:lnTo>
                    <a:pt x="48" y="8"/>
                  </a:lnTo>
                  <a:lnTo>
                    <a:pt x="46" y="10"/>
                  </a:lnTo>
                  <a:lnTo>
                    <a:pt x="34" y="8"/>
                  </a:lnTo>
                  <a:lnTo>
                    <a:pt x="22" y="10"/>
                  </a:lnTo>
                  <a:lnTo>
                    <a:pt x="10" y="6"/>
                  </a:lnTo>
                  <a:lnTo>
                    <a:pt x="0" y="16"/>
                  </a:lnTo>
                  <a:lnTo>
                    <a:pt x="8" y="24"/>
                  </a:lnTo>
                  <a:lnTo>
                    <a:pt x="18" y="26"/>
                  </a:lnTo>
                  <a:lnTo>
                    <a:pt x="24" y="32"/>
                  </a:lnTo>
                  <a:lnTo>
                    <a:pt x="40" y="40"/>
                  </a:lnTo>
                  <a:lnTo>
                    <a:pt x="42" y="40"/>
                  </a:lnTo>
                  <a:lnTo>
                    <a:pt x="54" y="36"/>
                  </a:lnTo>
                  <a:lnTo>
                    <a:pt x="60" y="40"/>
                  </a:lnTo>
                  <a:lnTo>
                    <a:pt x="66" y="44"/>
                  </a:lnTo>
                  <a:lnTo>
                    <a:pt x="68" y="54"/>
                  </a:lnTo>
                  <a:lnTo>
                    <a:pt x="82" y="68"/>
                  </a:lnTo>
                  <a:lnTo>
                    <a:pt x="92" y="62"/>
                  </a:lnTo>
                  <a:lnTo>
                    <a:pt x="94" y="50"/>
                  </a:lnTo>
                  <a:lnTo>
                    <a:pt x="90" y="42"/>
                  </a:lnTo>
                  <a:lnTo>
                    <a:pt x="92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0" name="Freeform 187"/>
            <p:cNvSpPr>
              <a:spLocks/>
            </p:cNvSpPr>
            <p:nvPr/>
          </p:nvSpPr>
          <p:spPr bwMode="auto">
            <a:xfrm>
              <a:off x="2788" y="2317"/>
              <a:ext cx="28" cy="34"/>
            </a:xfrm>
            <a:custGeom>
              <a:avLst/>
              <a:gdLst>
                <a:gd name="T0" fmla="*/ 20 w 28"/>
                <a:gd name="T1" fmla="*/ 0 h 34"/>
                <a:gd name="T2" fmla="*/ 16 w 28"/>
                <a:gd name="T3" fmla="*/ 2 h 34"/>
                <a:gd name="T4" fmla="*/ 2 w 28"/>
                <a:gd name="T5" fmla="*/ 6 h 34"/>
                <a:gd name="T6" fmla="*/ 0 w 28"/>
                <a:gd name="T7" fmla="*/ 20 h 34"/>
                <a:gd name="T8" fmla="*/ 16 w 28"/>
                <a:gd name="T9" fmla="*/ 34 h 34"/>
                <a:gd name="T10" fmla="*/ 26 w 28"/>
                <a:gd name="T11" fmla="*/ 24 h 34"/>
                <a:gd name="T12" fmla="*/ 26 w 28"/>
                <a:gd name="T13" fmla="*/ 24 h 34"/>
                <a:gd name="T14" fmla="*/ 20 w 28"/>
                <a:gd name="T15" fmla="*/ 16 h 34"/>
                <a:gd name="T16" fmla="*/ 20 w 28"/>
                <a:gd name="T17" fmla="*/ 16 h 34"/>
                <a:gd name="T18" fmla="*/ 28 w 28"/>
                <a:gd name="T19" fmla="*/ 12 h 34"/>
                <a:gd name="T20" fmla="*/ 20 w 28"/>
                <a:gd name="T21" fmla="*/ 0 h 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8"/>
                <a:gd name="T34" fmla="*/ 0 h 34"/>
                <a:gd name="T35" fmla="*/ 28 w 28"/>
                <a:gd name="T36" fmla="*/ 34 h 3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8" h="34">
                  <a:moveTo>
                    <a:pt x="20" y="0"/>
                  </a:moveTo>
                  <a:lnTo>
                    <a:pt x="16" y="2"/>
                  </a:lnTo>
                  <a:lnTo>
                    <a:pt x="2" y="6"/>
                  </a:lnTo>
                  <a:lnTo>
                    <a:pt x="0" y="20"/>
                  </a:lnTo>
                  <a:lnTo>
                    <a:pt x="16" y="34"/>
                  </a:lnTo>
                  <a:lnTo>
                    <a:pt x="26" y="24"/>
                  </a:lnTo>
                  <a:lnTo>
                    <a:pt x="20" y="16"/>
                  </a:lnTo>
                  <a:lnTo>
                    <a:pt x="28" y="12"/>
                  </a:lnTo>
                  <a:lnTo>
                    <a:pt x="2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1" name="Freeform 188"/>
            <p:cNvSpPr>
              <a:spLocks/>
            </p:cNvSpPr>
            <p:nvPr/>
          </p:nvSpPr>
          <p:spPr bwMode="auto">
            <a:xfrm>
              <a:off x="2726" y="2187"/>
              <a:ext cx="50" cy="38"/>
            </a:xfrm>
            <a:custGeom>
              <a:avLst/>
              <a:gdLst>
                <a:gd name="T0" fmla="*/ 28 w 50"/>
                <a:gd name="T1" fmla="*/ 20 h 38"/>
                <a:gd name="T2" fmla="*/ 28 w 50"/>
                <a:gd name="T3" fmla="*/ 20 h 38"/>
                <a:gd name="T4" fmla="*/ 34 w 50"/>
                <a:gd name="T5" fmla="*/ 20 h 38"/>
                <a:gd name="T6" fmla="*/ 34 w 50"/>
                <a:gd name="T7" fmla="*/ 20 h 38"/>
                <a:gd name="T8" fmla="*/ 36 w 50"/>
                <a:gd name="T9" fmla="*/ 20 h 38"/>
                <a:gd name="T10" fmla="*/ 42 w 50"/>
                <a:gd name="T11" fmla="*/ 22 h 38"/>
                <a:gd name="T12" fmla="*/ 48 w 50"/>
                <a:gd name="T13" fmla="*/ 24 h 38"/>
                <a:gd name="T14" fmla="*/ 50 w 50"/>
                <a:gd name="T15" fmla="*/ 16 h 38"/>
                <a:gd name="T16" fmla="*/ 50 w 50"/>
                <a:gd name="T17" fmla="*/ 16 h 38"/>
                <a:gd name="T18" fmla="*/ 40 w 50"/>
                <a:gd name="T19" fmla="*/ 10 h 38"/>
                <a:gd name="T20" fmla="*/ 40 w 50"/>
                <a:gd name="T21" fmla="*/ 10 h 38"/>
                <a:gd name="T22" fmla="*/ 34 w 50"/>
                <a:gd name="T23" fmla="*/ 4 h 38"/>
                <a:gd name="T24" fmla="*/ 22 w 50"/>
                <a:gd name="T25" fmla="*/ 0 h 38"/>
                <a:gd name="T26" fmla="*/ 20 w 50"/>
                <a:gd name="T27" fmla="*/ 2 h 38"/>
                <a:gd name="T28" fmla="*/ 0 w 50"/>
                <a:gd name="T29" fmla="*/ 10 h 38"/>
                <a:gd name="T30" fmla="*/ 8 w 50"/>
                <a:gd name="T31" fmla="*/ 30 h 38"/>
                <a:gd name="T32" fmla="*/ 28 w 50"/>
                <a:gd name="T33" fmla="*/ 38 h 38"/>
                <a:gd name="T34" fmla="*/ 38 w 50"/>
                <a:gd name="T35" fmla="*/ 26 h 38"/>
                <a:gd name="T36" fmla="*/ 38 w 50"/>
                <a:gd name="T37" fmla="*/ 26 h 38"/>
                <a:gd name="T38" fmla="*/ 28 w 50"/>
                <a:gd name="T39" fmla="*/ 20 h 38"/>
                <a:gd name="T40" fmla="*/ 28 w 50"/>
                <a:gd name="T41" fmla="*/ 20 h 3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0"/>
                <a:gd name="T64" fmla="*/ 0 h 38"/>
                <a:gd name="T65" fmla="*/ 50 w 50"/>
                <a:gd name="T66" fmla="*/ 38 h 3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0" h="38">
                  <a:moveTo>
                    <a:pt x="28" y="20"/>
                  </a:moveTo>
                  <a:lnTo>
                    <a:pt x="28" y="20"/>
                  </a:lnTo>
                  <a:lnTo>
                    <a:pt x="34" y="20"/>
                  </a:lnTo>
                  <a:lnTo>
                    <a:pt x="36" y="20"/>
                  </a:lnTo>
                  <a:lnTo>
                    <a:pt x="42" y="22"/>
                  </a:lnTo>
                  <a:lnTo>
                    <a:pt x="48" y="24"/>
                  </a:lnTo>
                  <a:lnTo>
                    <a:pt x="50" y="16"/>
                  </a:lnTo>
                  <a:lnTo>
                    <a:pt x="40" y="10"/>
                  </a:lnTo>
                  <a:lnTo>
                    <a:pt x="34" y="4"/>
                  </a:lnTo>
                  <a:lnTo>
                    <a:pt x="22" y="0"/>
                  </a:lnTo>
                  <a:lnTo>
                    <a:pt x="20" y="2"/>
                  </a:lnTo>
                  <a:lnTo>
                    <a:pt x="0" y="10"/>
                  </a:lnTo>
                  <a:lnTo>
                    <a:pt x="8" y="30"/>
                  </a:lnTo>
                  <a:lnTo>
                    <a:pt x="28" y="38"/>
                  </a:lnTo>
                  <a:lnTo>
                    <a:pt x="38" y="26"/>
                  </a:lnTo>
                  <a:lnTo>
                    <a:pt x="28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2" name="Freeform 189"/>
            <p:cNvSpPr>
              <a:spLocks/>
            </p:cNvSpPr>
            <p:nvPr/>
          </p:nvSpPr>
          <p:spPr bwMode="auto">
            <a:xfrm>
              <a:off x="2756" y="2405"/>
              <a:ext cx="40" cy="38"/>
            </a:xfrm>
            <a:custGeom>
              <a:avLst/>
              <a:gdLst>
                <a:gd name="T0" fmla="*/ 30 w 40"/>
                <a:gd name="T1" fmla="*/ 4 h 38"/>
                <a:gd name="T2" fmla="*/ 30 w 40"/>
                <a:gd name="T3" fmla="*/ 4 h 38"/>
                <a:gd name="T4" fmla="*/ 20 w 40"/>
                <a:gd name="T5" fmla="*/ 2 h 38"/>
                <a:gd name="T6" fmla="*/ 20 w 40"/>
                <a:gd name="T7" fmla="*/ 2 h 38"/>
                <a:gd name="T8" fmla="*/ 14 w 40"/>
                <a:gd name="T9" fmla="*/ 0 h 38"/>
                <a:gd name="T10" fmla="*/ 12 w 40"/>
                <a:gd name="T11" fmla="*/ 0 h 38"/>
                <a:gd name="T12" fmla="*/ 0 w 40"/>
                <a:gd name="T13" fmla="*/ 0 h 38"/>
                <a:gd name="T14" fmla="*/ 0 w 40"/>
                <a:gd name="T15" fmla="*/ 0 h 38"/>
                <a:gd name="T16" fmla="*/ 8 w 40"/>
                <a:gd name="T17" fmla="*/ 14 h 38"/>
                <a:gd name="T18" fmla="*/ 8 w 40"/>
                <a:gd name="T19" fmla="*/ 14 h 38"/>
                <a:gd name="T20" fmla="*/ 10 w 40"/>
                <a:gd name="T21" fmla="*/ 24 h 38"/>
                <a:gd name="T22" fmla="*/ 20 w 40"/>
                <a:gd name="T23" fmla="*/ 32 h 38"/>
                <a:gd name="T24" fmla="*/ 36 w 40"/>
                <a:gd name="T25" fmla="*/ 38 h 38"/>
                <a:gd name="T26" fmla="*/ 40 w 40"/>
                <a:gd name="T27" fmla="*/ 24 h 38"/>
                <a:gd name="T28" fmla="*/ 40 w 40"/>
                <a:gd name="T29" fmla="*/ 24 h 38"/>
                <a:gd name="T30" fmla="*/ 32 w 40"/>
                <a:gd name="T31" fmla="*/ 16 h 38"/>
                <a:gd name="T32" fmla="*/ 32 w 40"/>
                <a:gd name="T33" fmla="*/ 16 h 38"/>
                <a:gd name="T34" fmla="*/ 30 w 40"/>
                <a:gd name="T35" fmla="*/ 4 h 38"/>
                <a:gd name="T36" fmla="*/ 30 w 40"/>
                <a:gd name="T37" fmla="*/ 4 h 3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0"/>
                <a:gd name="T58" fmla="*/ 0 h 38"/>
                <a:gd name="T59" fmla="*/ 40 w 40"/>
                <a:gd name="T60" fmla="*/ 38 h 3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0" h="38">
                  <a:moveTo>
                    <a:pt x="30" y="4"/>
                  </a:moveTo>
                  <a:lnTo>
                    <a:pt x="30" y="4"/>
                  </a:lnTo>
                  <a:lnTo>
                    <a:pt x="20" y="2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8" y="14"/>
                  </a:lnTo>
                  <a:lnTo>
                    <a:pt x="10" y="24"/>
                  </a:lnTo>
                  <a:lnTo>
                    <a:pt x="20" y="32"/>
                  </a:lnTo>
                  <a:lnTo>
                    <a:pt x="36" y="38"/>
                  </a:lnTo>
                  <a:lnTo>
                    <a:pt x="40" y="24"/>
                  </a:lnTo>
                  <a:lnTo>
                    <a:pt x="32" y="16"/>
                  </a:lnTo>
                  <a:lnTo>
                    <a:pt x="3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37" name="Text Box 190"/>
          <p:cNvSpPr txBox="1">
            <a:spLocks noChangeArrowheads="1"/>
          </p:cNvSpPr>
          <p:nvPr/>
        </p:nvSpPr>
        <p:spPr bwMode="auto">
          <a:xfrm>
            <a:off x="1219200" y="5472113"/>
            <a:ext cx="5334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00" dirty="0"/>
              <a:t>FM</a:t>
            </a:r>
          </a:p>
        </p:txBody>
      </p:sp>
      <p:grpSp>
        <p:nvGrpSpPr>
          <p:cNvPr id="2138" name="Group 191"/>
          <p:cNvGrpSpPr>
            <a:grpSpLocks/>
          </p:cNvGrpSpPr>
          <p:nvPr/>
        </p:nvGrpSpPr>
        <p:grpSpPr bwMode="auto">
          <a:xfrm>
            <a:off x="1282700" y="5181600"/>
            <a:ext cx="393700" cy="290513"/>
            <a:chOff x="2392" y="2145"/>
            <a:chExt cx="982" cy="602"/>
          </a:xfrm>
          <a:solidFill>
            <a:schemeClr val="accent1"/>
          </a:solidFill>
        </p:grpSpPr>
        <p:sp>
          <p:nvSpPr>
            <p:cNvPr id="14" name="Freeform 192"/>
            <p:cNvSpPr>
              <a:spLocks noEditPoints="1"/>
            </p:cNvSpPr>
            <p:nvPr/>
          </p:nvSpPr>
          <p:spPr bwMode="auto">
            <a:xfrm>
              <a:off x="2402" y="2157"/>
              <a:ext cx="962" cy="578"/>
            </a:xfrm>
            <a:custGeom>
              <a:avLst/>
              <a:gdLst>
                <a:gd name="T0" fmla="*/ 306 w 962"/>
                <a:gd name="T1" fmla="*/ 158 h 578"/>
                <a:gd name="T2" fmla="*/ 318 w 962"/>
                <a:gd name="T3" fmla="*/ 128 h 578"/>
                <a:gd name="T4" fmla="*/ 328 w 962"/>
                <a:gd name="T5" fmla="*/ 190 h 578"/>
                <a:gd name="T6" fmla="*/ 248 w 962"/>
                <a:gd name="T7" fmla="*/ 148 h 578"/>
                <a:gd name="T8" fmla="*/ 270 w 962"/>
                <a:gd name="T9" fmla="*/ 166 h 578"/>
                <a:gd name="T10" fmla="*/ 340 w 962"/>
                <a:gd name="T11" fmla="*/ 258 h 578"/>
                <a:gd name="T12" fmla="*/ 364 w 962"/>
                <a:gd name="T13" fmla="*/ 256 h 578"/>
                <a:gd name="T14" fmla="*/ 436 w 962"/>
                <a:gd name="T15" fmla="*/ 262 h 578"/>
                <a:gd name="T16" fmla="*/ 428 w 962"/>
                <a:gd name="T17" fmla="*/ 252 h 578"/>
                <a:gd name="T18" fmla="*/ 422 w 962"/>
                <a:gd name="T19" fmla="*/ 250 h 578"/>
                <a:gd name="T20" fmla="*/ 414 w 962"/>
                <a:gd name="T21" fmla="*/ 252 h 578"/>
                <a:gd name="T22" fmla="*/ 400 w 962"/>
                <a:gd name="T23" fmla="*/ 276 h 578"/>
                <a:gd name="T24" fmla="*/ 428 w 962"/>
                <a:gd name="T25" fmla="*/ 292 h 578"/>
                <a:gd name="T26" fmla="*/ 440 w 962"/>
                <a:gd name="T27" fmla="*/ 286 h 578"/>
                <a:gd name="T28" fmla="*/ 496 w 962"/>
                <a:gd name="T29" fmla="*/ 230 h 578"/>
                <a:gd name="T30" fmla="*/ 468 w 962"/>
                <a:gd name="T31" fmla="*/ 228 h 578"/>
                <a:gd name="T32" fmla="*/ 494 w 962"/>
                <a:gd name="T33" fmla="*/ 258 h 578"/>
                <a:gd name="T34" fmla="*/ 106 w 962"/>
                <a:gd name="T35" fmla="*/ 18 h 578"/>
                <a:gd name="T36" fmla="*/ 118 w 962"/>
                <a:gd name="T37" fmla="*/ 34 h 578"/>
                <a:gd name="T38" fmla="*/ 190 w 962"/>
                <a:gd name="T39" fmla="*/ 190 h 578"/>
                <a:gd name="T40" fmla="*/ 174 w 962"/>
                <a:gd name="T41" fmla="*/ 216 h 578"/>
                <a:gd name="T42" fmla="*/ 210 w 962"/>
                <a:gd name="T43" fmla="*/ 210 h 578"/>
                <a:gd name="T44" fmla="*/ 20 w 962"/>
                <a:gd name="T45" fmla="*/ 2 h 578"/>
                <a:gd name="T46" fmla="*/ 42 w 962"/>
                <a:gd name="T47" fmla="*/ 18 h 578"/>
                <a:gd name="T48" fmla="*/ 164 w 962"/>
                <a:gd name="T49" fmla="*/ 56 h 578"/>
                <a:gd name="T50" fmla="*/ 184 w 962"/>
                <a:gd name="T51" fmla="*/ 72 h 578"/>
                <a:gd name="T52" fmla="*/ 894 w 962"/>
                <a:gd name="T53" fmla="*/ 476 h 578"/>
                <a:gd name="T54" fmla="*/ 870 w 962"/>
                <a:gd name="T55" fmla="*/ 470 h 578"/>
                <a:gd name="T56" fmla="*/ 864 w 962"/>
                <a:gd name="T57" fmla="*/ 474 h 578"/>
                <a:gd name="T58" fmla="*/ 872 w 962"/>
                <a:gd name="T59" fmla="*/ 518 h 578"/>
                <a:gd name="T60" fmla="*/ 832 w 962"/>
                <a:gd name="T61" fmla="*/ 444 h 578"/>
                <a:gd name="T62" fmla="*/ 802 w 962"/>
                <a:gd name="T63" fmla="*/ 456 h 578"/>
                <a:gd name="T64" fmla="*/ 754 w 962"/>
                <a:gd name="T65" fmla="*/ 382 h 578"/>
                <a:gd name="T66" fmla="*/ 782 w 962"/>
                <a:gd name="T67" fmla="*/ 410 h 578"/>
                <a:gd name="T68" fmla="*/ 954 w 962"/>
                <a:gd name="T69" fmla="*/ 546 h 578"/>
                <a:gd name="T70" fmla="*/ 962 w 962"/>
                <a:gd name="T71" fmla="*/ 564 h 578"/>
                <a:gd name="T72" fmla="*/ 714 w 962"/>
                <a:gd name="T73" fmla="*/ 426 h 578"/>
                <a:gd name="T74" fmla="*/ 682 w 962"/>
                <a:gd name="T75" fmla="*/ 436 h 578"/>
                <a:gd name="T76" fmla="*/ 724 w 962"/>
                <a:gd name="T77" fmla="*/ 446 h 578"/>
                <a:gd name="T78" fmla="*/ 584 w 962"/>
                <a:gd name="T79" fmla="*/ 436 h 578"/>
                <a:gd name="T80" fmla="*/ 564 w 962"/>
                <a:gd name="T81" fmla="*/ 434 h 578"/>
                <a:gd name="T82" fmla="*/ 584 w 962"/>
                <a:gd name="T83" fmla="*/ 470 h 578"/>
                <a:gd name="T84" fmla="*/ 538 w 962"/>
                <a:gd name="T85" fmla="*/ 546 h 578"/>
                <a:gd name="T86" fmla="*/ 536 w 962"/>
                <a:gd name="T87" fmla="*/ 578 h 578"/>
                <a:gd name="T88" fmla="*/ 548 w 962"/>
                <a:gd name="T89" fmla="*/ 554 h 578"/>
                <a:gd name="T90" fmla="*/ 538 w 962"/>
                <a:gd name="T91" fmla="*/ 546 h 578"/>
                <a:gd name="T92" fmla="*/ 642 w 962"/>
                <a:gd name="T93" fmla="*/ 358 h 578"/>
                <a:gd name="T94" fmla="*/ 568 w 962"/>
                <a:gd name="T95" fmla="*/ 382 h 578"/>
                <a:gd name="T96" fmla="*/ 558 w 962"/>
                <a:gd name="T97" fmla="*/ 370 h 578"/>
                <a:gd name="T98" fmla="*/ 546 w 962"/>
                <a:gd name="T99" fmla="*/ 354 h 578"/>
                <a:gd name="T100" fmla="*/ 522 w 962"/>
                <a:gd name="T101" fmla="*/ 368 h 578"/>
                <a:gd name="T102" fmla="*/ 548 w 962"/>
                <a:gd name="T103" fmla="*/ 390 h 578"/>
                <a:gd name="T104" fmla="*/ 568 w 962"/>
                <a:gd name="T105" fmla="*/ 382 h 578"/>
                <a:gd name="T106" fmla="*/ 566 w 962"/>
                <a:gd name="T107" fmla="*/ 248 h 578"/>
                <a:gd name="T108" fmla="*/ 572 w 962"/>
                <a:gd name="T109" fmla="*/ 274 h 578"/>
                <a:gd name="T110" fmla="*/ 600 w 962"/>
                <a:gd name="T111" fmla="*/ 278 h 578"/>
                <a:gd name="T112" fmla="*/ 118 w 962"/>
                <a:gd name="T113" fmla="*/ 106 h 578"/>
                <a:gd name="T114" fmla="*/ 142 w 962"/>
                <a:gd name="T115" fmla="*/ 118 h 57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62"/>
                <a:gd name="T175" fmla="*/ 0 h 578"/>
                <a:gd name="T176" fmla="*/ 962 w 962"/>
                <a:gd name="T177" fmla="*/ 578 h 57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62" h="578">
                  <a:moveTo>
                    <a:pt x="318" y="128"/>
                  </a:moveTo>
                  <a:lnTo>
                    <a:pt x="310" y="130"/>
                  </a:lnTo>
                  <a:lnTo>
                    <a:pt x="300" y="140"/>
                  </a:lnTo>
                  <a:lnTo>
                    <a:pt x="306" y="158"/>
                  </a:lnTo>
                  <a:lnTo>
                    <a:pt x="322" y="158"/>
                  </a:lnTo>
                  <a:lnTo>
                    <a:pt x="334" y="142"/>
                  </a:lnTo>
                  <a:lnTo>
                    <a:pt x="324" y="126"/>
                  </a:lnTo>
                  <a:lnTo>
                    <a:pt x="318" y="128"/>
                  </a:lnTo>
                  <a:close/>
                  <a:moveTo>
                    <a:pt x="356" y="200"/>
                  </a:moveTo>
                  <a:lnTo>
                    <a:pt x="348" y="180"/>
                  </a:lnTo>
                  <a:lnTo>
                    <a:pt x="342" y="184"/>
                  </a:lnTo>
                  <a:lnTo>
                    <a:pt x="328" y="190"/>
                  </a:lnTo>
                  <a:lnTo>
                    <a:pt x="324" y="206"/>
                  </a:lnTo>
                  <a:lnTo>
                    <a:pt x="340" y="222"/>
                  </a:lnTo>
                  <a:lnTo>
                    <a:pt x="356" y="200"/>
                  </a:lnTo>
                  <a:close/>
                  <a:moveTo>
                    <a:pt x="248" y="148"/>
                  </a:moveTo>
                  <a:lnTo>
                    <a:pt x="238" y="154"/>
                  </a:lnTo>
                  <a:lnTo>
                    <a:pt x="236" y="172"/>
                  </a:lnTo>
                  <a:lnTo>
                    <a:pt x="252" y="182"/>
                  </a:lnTo>
                  <a:lnTo>
                    <a:pt x="270" y="166"/>
                  </a:lnTo>
                  <a:lnTo>
                    <a:pt x="256" y="146"/>
                  </a:lnTo>
                  <a:lnTo>
                    <a:pt x="248" y="148"/>
                  </a:lnTo>
                  <a:close/>
                  <a:moveTo>
                    <a:pt x="356" y="254"/>
                  </a:moveTo>
                  <a:lnTo>
                    <a:pt x="340" y="258"/>
                  </a:lnTo>
                  <a:lnTo>
                    <a:pt x="340" y="280"/>
                  </a:lnTo>
                  <a:lnTo>
                    <a:pt x="362" y="288"/>
                  </a:lnTo>
                  <a:lnTo>
                    <a:pt x="372" y="268"/>
                  </a:lnTo>
                  <a:lnTo>
                    <a:pt x="364" y="256"/>
                  </a:lnTo>
                  <a:lnTo>
                    <a:pt x="356" y="254"/>
                  </a:lnTo>
                  <a:close/>
                  <a:moveTo>
                    <a:pt x="446" y="268"/>
                  </a:moveTo>
                  <a:lnTo>
                    <a:pt x="446" y="268"/>
                  </a:lnTo>
                  <a:lnTo>
                    <a:pt x="436" y="262"/>
                  </a:lnTo>
                  <a:lnTo>
                    <a:pt x="432" y="252"/>
                  </a:lnTo>
                  <a:lnTo>
                    <a:pt x="428" y="252"/>
                  </a:lnTo>
                  <a:lnTo>
                    <a:pt x="422" y="250"/>
                  </a:lnTo>
                  <a:lnTo>
                    <a:pt x="414" y="250"/>
                  </a:lnTo>
                  <a:lnTo>
                    <a:pt x="414" y="252"/>
                  </a:lnTo>
                  <a:lnTo>
                    <a:pt x="398" y="254"/>
                  </a:lnTo>
                  <a:lnTo>
                    <a:pt x="400" y="276"/>
                  </a:lnTo>
                  <a:lnTo>
                    <a:pt x="406" y="278"/>
                  </a:lnTo>
                  <a:lnTo>
                    <a:pt x="404" y="286"/>
                  </a:lnTo>
                  <a:lnTo>
                    <a:pt x="428" y="292"/>
                  </a:lnTo>
                  <a:lnTo>
                    <a:pt x="430" y="288"/>
                  </a:lnTo>
                  <a:lnTo>
                    <a:pt x="440" y="286"/>
                  </a:lnTo>
                  <a:lnTo>
                    <a:pt x="446" y="268"/>
                  </a:lnTo>
                  <a:close/>
                  <a:moveTo>
                    <a:pt x="510" y="224"/>
                  </a:moveTo>
                  <a:lnTo>
                    <a:pt x="504" y="226"/>
                  </a:lnTo>
                  <a:lnTo>
                    <a:pt x="496" y="230"/>
                  </a:lnTo>
                  <a:lnTo>
                    <a:pt x="494" y="234"/>
                  </a:lnTo>
                  <a:lnTo>
                    <a:pt x="486" y="224"/>
                  </a:lnTo>
                  <a:lnTo>
                    <a:pt x="482" y="226"/>
                  </a:lnTo>
                  <a:lnTo>
                    <a:pt x="468" y="228"/>
                  </a:lnTo>
                  <a:lnTo>
                    <a:pt x="468" y="246"/>
                  </a:lnTo>
                  <a:lnTo>
                    <a:pt x="484" y="262"/>
                  </a:lnTo>
                  <a:lnTo>
                    <a:pt x="492" y="248"/>
                  </a:lnTo>
                  <a:lnTo>
                    <a:pt x="494" y="258"/>
                  </a:lnTo>
                  <a:lnTo>
                    <a:pt x="514" y="262"/>
                  </a:lnTo>
                  <a:lnTo>
                    <a:pt x="518" y="242"/>
                  </a:lnTo>
                  <a:lnTo>
                    <a:pt x="510" y="224"/>
                  </a:lnTo>
                  <a:close/>
                  <a:moveTo>
                    <a:pt x="106" y="18"/>
                  </a:moveTo>
                  <a:lnTo>
                    <a:pt x="90" y="12"/>
                  </a:lnTo>
                  <a:lnTo>
                    <a:pt x="76" y="30"/>
                  </a:lnTo>
                  <a:lnTo>
                    <a:pt x="96" y="44"/>
                  </a:lnTo>
                  <a:lnTo>
                    <a:pt x="118" y="34"/>
                  </a:lnTo>
                  <a:lnTo>
                    <a:pt x="106" y="18"/>
                  </a:lnTo>
                  <a:close/>
                  <a:moveTo>
                    <a:pt x="202" y="184"/>
                  </a:moveTo>
                  <a:lnTo>
                    <a:pt x="196" y="188"/>
                  </a:lnTo>
                  <a:lnTo>
                    <a:pt x="190" y="190"/>
                  </a:lnTo>
                  <a:lnTo>
                    <a:pt x="182" y="194"/>
                  </a:lnTo>
                  <a:lnTo>
                    <a:pt x="178" y="196"/>
                  </a:lnTo>
                  <a:lnTo>
                    <a:pt x="174" y="216"/>
                  </a:lnTo>
                  <a:lnTo>
                    <a:pt x="194" y="222"/>
                  </a:lnTo>
                  <a:lnTo>
                    <a:pt x="204" y="216"/>
                  </a:lnTo>
                  <a:lnTo>
                    <a:pt x="210" y="210"/>
                  </a:lnTo>
                  <a:lnTo>
                    <a:pt x="214" y="206"/>
                  </a:lnTo>
                  <a:lnTo>
                    <a:pt x="210" y="194"/>
                  </a:lnTo>
                  <a:lnTo>
                    <a:pt x="202" y="184"/>
                  </a:lnTo>
                  <a:close/>
                  <a:moveTo>
                    <a:pt x="20" y="2"/>
                  </a:moveTo>
                  <a:lnTo>
                    <a:pt x="8" y="6"/>
                  </a:lnTo>
                  <a:lnTo>
                    <a:pt x="0" y="24"/>
                  </a:lnTo>
                  <a:lnTo>
                    <a:pt x="24" y="34"/>
                  </a:lnTo>
                  <a:lnTo>
                    <a:pt x="42" y="18"/>
                  </a:lnTo>
                  <a:lnTo>
                    <a:pt x="24" y="0"/>
                  </a:lnTo>
                  <a:lnTo>
                    <a:pt x="20" y="2"/>
                  </a:lnTo>
                  <a:close/>
                  <a:moveTo>
                    <a:pt x="168" y="54"/>
                  </a:moveTo>
                  <a:lnTo>
                    <a:pt x="164" y="56"/>
                  </a:lnTo>
                  <a:lnTo>
                    <a:pt x="154" y="60"/>
                  </a:lnTo>
                  <a:lnTo>
                    <a:pt x="146" y="78"/>
                  </a:lnTo>
                  <a:lnTo>
                    <a:pt x="170" y="88"/>
                  </a:lnTo>
                  <a:lnTo>
                    <a:pt x="184" y="72"/>
                  </a:lnTo>
                  <a:lnTo>
                    <a:pt x="178" y="60"/>
                  </a:lnTo>
                  <a:lnTo>
                    <a:pt x="168" y="54"/>
                  </a:lnTo>
                  <a:close/>
                  <a:moveTo>
                    <a:pt x="896" y="488"/>
                  </a:moveTo>
                  <a:lnTo>
                    <a:pt x="894" y="476"/>
                  </a:lnTo>
                  <a:lnTo>
                    <a:pt x="886" y="466"/>
                  </a:lnTo>
                  <a:lnTo>
                    <a:pt x="880" y="468"/>
                  </a:lnTo>
                  <a:lnTo>
                    <a:pt x="870" y="470"/>
                  </a:lnTo>
                  <a:lnTo>
                    <a:pt x="866" y="470"/>
                  </a:lnTo>
                  <a:lnTo>
                    <a:pt x="866" y="472"/>
                  </a:lnTo>
                  <a:lnTo>
                    <a:pt x="864" y="474"/>
                  </a:lnTo>
                  <a:lnTo>
                    <a:pt x="854" y="480"/>
                  </a:lnTo>
                  <a:lnTo>
                    <a:pt x="850" y="496"/>
                  </a:lnTo>
                  <a:lnTo>
                    <a:pt x="862" y="502"/>
                  </a:lnTo>
                  <a:lnTo>
                    <a:pt x="872" y="518"/>
                  </a:lnTo>
                  <a:lnTo>
                    <a:pt x="888" y="516"/>
                  </a:lnTo>
                  <a:lnTo>
                    <a:pt x="888" y="496"/>
                  </a:lnTo>
                  <a:lnTo>
                    <a:pt x="896" y="488"/>
                  </a:lnTo>
                  <a:close/>
                  <a:moveTo>
                    <a:pt x="832" y="444"/>
                  </a:moveTo>
                  <a:lnTo>
                    <a:pt x="824" y="426"/>
                  </a:lnTo>
                  <a:lnTo>
                    <a:pt x="816" y="430"/>
                  </a:lnTo>
                  <a:lnTo>
                    <a:pt x="806" y="434"/>
                  </a:lnTo>
                  <a:lnTo>
                    <a:pt x="802" y="456"/>
                  </a:lnTo>
                  <a:lnTo>
                    <a:pt x="826" y="464"/>
                  </a:lnTo>
                  <a:lnTo>
                    <a:pt x="832" y="444"/>
                  </a:lnTo>
                  <a:close/>
                  <a:moveTo>
                    <a:pt x="758" y="378"/>
                  </a:moveTo>
                  <a:lnTo>
                    <a:pt x="754" y="382"/>
                  </a:lnTo>
                  <a:lnTo>
                    <a:pt x="742" y="392"/>
                  </a:lnTo>
                  <a:lnTo>
                    <a:pt x="748" y="424"/>
                  </a:lnTo>
                  <a:lnTo>
                    <a:pt x="766" y="426"/>
                  </a:lnTo>
                  <a:lnTo>
                    <a:pt x="782" y="410"/>
                  </a:lnTo>
                  <a:lnTo>
                    <a:pt x="774" y="388"/>
                  </a:lnTo>
                  <a:lnTo>
                    <a:pt x="758" y="378"/>
                  </a:lnTo>
                  <a:close/>
                  <a:moveTo>
                    <a:pt x="960" y="548"/>
                  </a:moveTo>
                  <a:lnTo>
                    <a:pt x="954" y="546"/>
                  </a:lnTo>
                  <a:lnTo>
                    <a:pt x="938" y="540"/>
                  </a:lnTo>
                  <a:lnTo>
                    <a:pt x="924" y="564"/>
                  </a:lnTo>
                  <a:lnTo>
                    <a:pt x="950" y="578"/>
                  </a:lnTo>
                  <a:lnTo>
                    <a:pt x="962" y="564"/>
                  </a:lnTo>
                  <a:lnTo>
                    <a:pt x="960" y="548"/>
                  </a:lnTo>
                  <a:close/>
                  <a:moveTo>
                    <a:pt x="712" y="430"/>
                  </a:moveTo>
                  <a:lnTo>
                    <a:pt x="712" y="430"/>
                  </a:lnTo>
                  <a:lnTo>
                    <a:pt x="714" y="426"/>
                  </a:lnTo>
                  <a:lnTo>
                    <a:pt x="702" y="412"/>
                  </a:lnTo>
                  <a:lnTo>
                    <a:pt x="698" y="414"/>
                  </a:lnTo>
                  <a:lnTo>
                    <a:pt x="684" y="418"/>
                  </a:lnTo>
                  <a:lnTo>
                    <a:pt x="682" y="436"/>
                  </a:lnTo>
                  <a:lnTo>
                    <a:pt x="694" y="440"/>
                  </a:lnTo>
                  <a:lnTo>
                    <a:pt x="690" y="450"/>
                  </a:lnTo>
                  <a:lnTo>
                    <a:pt x="712" y="458"/>
                  </a:lnTo>
                  <a:lnTo>
                    <a:pt x="724" y="446"/>
                  </a:lnTo>
                  <a:lnTo>
                    <a:pt x="718" y="430"/>
                  </a:lnTo>
                  <a:lnTo>
                    <a:pt x="712" y="430"/>
                  </a:lnTo>
                  <a:close/>
                  <a:moveTo>
                    <a:pt x="598" y="440"/>
                  </a:moveTo>
                  <a:lnTo>
                    <a:pt x="584" y="436"/>
                  </a:lnTo>
                  <a:lnTo>
                    <a:pt x="582" y="440"/>
                  </a:lnTo>
                  <a:lnTo>
                    <a:pt x="576" y="434"/>
                  </a:lnTo>
                  <a:lnTo>
                    <a:pt x="572" y="434"/>
                  </a:lnTo>
                  <a:lnTo>
                    <a:pt x="564" y="434"/>
                  </a:lnTo>
                  <a:lnTo>
                    <a:pt x="558" y="448"/>
                  </a:lnTo>
                  <a:lnTo>
                    <a:pt x="560" y="462"/>
                  </a:lnTo>
                  <a:lnTo>
                    <a:pt x="580" y="462"/>
                  </a:lnTo>
                  <a:lnTo>
                    <a:pt x="584" y="470"/>
                  </a:lnTo>
                  <a:lnTo>
                    <a:pt x="608" y="464"/>
                  </a:lnTo>
                  <a:lnTo>
                    <a:pt x="604" y="442"/>
                  </a:lnTo>
                  <a:lnTo>
                    <a:pt x="598" y="440"/>
                  </a:lnTo>
                  <a:close/>
                  <a:moveTo>
                    <a:pt x="538" y="546"/>
                  </a:moveTo>
                  <a:lnTo>
                    <a:pt x="538" y="546"/>
                  </a:lnTo>
                  <a:lnTo>
                    <a:pt x="528" y="548"/>
                  </a:lnTo>
                  <a:lnTo>
                    <a:pt x="518" y="564"/>
                  </a:lnTo>
                  <a:lnTo>
                    <a:pt x="536" y="578"/>
                  </a:lnTo>
                  <a:lnTo>
                    <a:pt x="550" y="566"/>
                  </a:lnTo>
                  <a:lnTo>
                    <a:pt x="550" y="562"/>
                  </a:lnTo>
                  <a:lnTo>
                    <a:pt x="548" y="554"/>
                  </a:lnTo>
                  <a:lnTo>
                    <a:pt x="546" y="550"/>
                  </a:lnTo>
                  <a:lnTo>
                    <a:pt x="542" y="548"/>
                  </a:lnTo>
                  <a:lnTo>
                    <a:pt x="538" y="546"/>
                  </a:lnTo>
                  <a:close/>
                  <a:moveTo>
                    <a:pt x="640" y="326"/>
                  </a:moveTo>
                  <a:lnTo>
                    <a:pt x="628" y="332"/>
                  </a:lnTo>
                  <a:lnTo>
                    <a:pt x="624" y="352"/>
                  </a:lnTo>
                  <a:lnTo>
                    <a:pt x="642" y="358"/>
                  </a:lnTo>
                  <a:lnTo>
                    <a:pt x="656" y="346"/>
                  </a:lnTo>
                  <a:lnTo>
                    <a:pt x="652" y="330"/>
                  </a:lnTo>
                  <a:lnTo>
                    <a:pt x="640" y="326"/>
                  </a:lnTo>
                  <a:close/>
                  <a:moveTo>
                    <a:pt x="568" y="382"/>
                  </a:moveTo>
                  <a:lnTo>
                    <a:pt x="566" y="382"/>
                  </a:lnTo>
                  <a:lnTo>
                    <a:pt x="554" y="380"/>
                  </a:lnTo>
                  <a:lnTo>
                    <a:pt x="558" y="370"/>
                  </a:lnTo>
                  <a:lnTo>
                    <a:pt x="552" y="366"/>
                  </a:lnTo>
                  <a:lnTo>
                    <a:pt x="552" y="364"/>
                  </a:lnTo>
                  <a:lnTo>
                    <a:pt x="546" y="354"/>
                  </a:lnTo>
                  <a:lnTo>
                    <a:pt x="542" y="352"/>
                  </a:lnTo>
                  <a:lnTo>
                    <a:pt x="530" y="352"/>
                  </a:lnTo>
                  <a:lnTo>
                    <a:pt x="522" y="368"/>
                  </a:lnTo>
                  <a:lnTo>
                    <a:pt x="528" y="374"/>
                  </a:lnTo>
                  <a:lnTo>
                    <a:pt x="530" y="386"/>
                  </a:lnTo>
                  <a:lnTo>
                    <a:pt x="548" y="390"/>
                  </a:lnTo>
                  <a:lnTo>
                    <a:pt x="548" y="400"/>
                  </a:lnTo>
                  <a:lnTo>
                    <a:pt x="562" y="410"/>
                  </a:lnTo>
                  <a:lnTo>
                    <a:pt x="578" y="396"/>
                  </a:lnTo>
                  <a:lnTo>
                    <a:pt x="568" y="382"/>
                  </a:lnTo>
                  <a:close/>
                  <a:moveTo>
                    <a:pt x="598" y="254"/>
                  </a:moveTo>
                  <a:lnTo>
                    <a:pt x="590" y="256"/>
                  </a:lnTo>
                  <a:lnTo>
                    <a:pt x="580" y="262"/>
                  </a:lnTo>
                  <a:lnTo>
                    <a:pt x="566" y="248"/>
                  </a:lnTo>
                  <a:lnTo>
                    <a:pt x="552" y="250"/>
                  </a:lnTo>
                  <a:lnTo>
                    <a:pt x="548" y="268"/>
                  </a:lnTo>
                  <a:lnTo>
                    <a:pt x="566" y="280"/>
                  </a:lnTo>
                  <a:lnTo>
                    <a:pt x="572" y="274"/>
                  </a:lnTo>
                  <a:lnTo>
                    <a:pt x="568" y="286"/>
                  </a:lnTo>
                  <a:lnTo>
                    <a:pt x="588" y="292"/>
                  </a:lnTo>
                  <a:lnTo>
                    <a:pt x="600" y="278"/>
                  </a:lnTo>
                  <a:lnTo>
                    <a:pt x="610" y="270"/>
                  </a:lnTo>
                  <a:lnTo>
                    <a:pt x="606" y="250"/>
                  </a:lnTo>
                  <a:lnTo>
                    <a:pt x="598" y="254"/>
                  </a:lnTo>
                  <a:close/>
                  <a:moveTo>
                    <a:pt x="118" y="106"/>
                  </a:moveTo>
                  <a:lnTo>
                    <a:pt x="108" y="110"/>
                  </a:lnTo>
                  <a:lnTo>
                    <a:pt x="108" y="128"/>
                  </a:lnTo>
                  <a:lnTo>
                    <a:pt x="124" y="138"/>
                  </a:lnTo>
                  <a:lnTo>
                    <a:pt x="142" y="118"/>
                  </a:lnTo>
                  <a:lnTo>
                    <a:pt x="122" y="104"/>
                  </a:lnTo>
                  <a:lnTo>
                    <a:pt x="118" y="1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93"/>
            <p:cNvSpPr>
              <a:spLocks/>
            </p:cNvSpPr>
            <p:nvPr/>
          </p:nvSpPr>
          <p:spPr bwMode="auto">
            <a:xfrm>
              <a:off x="2586" y="2351"/>
              <a:ext cx="16" cy="16"/>
            </a:xfrm>
            <a:custGeom>
              <a:avLst/>
              <a:gdLst>
                <a:gd name="T0" fmla="*/ 0 w 16"/>
                <a:gd name="T1" fmla="*/ 12 h 16"/>
                <a:gd name="T2" fmla="*/ 0 w 16"/>
                <a:gd name="T3" fmla="*/ 12 h 16"/>
                <a:gd name="T4" fmla="*/ 4 w 16"/>
                <a:gd name="T5" fmla="*/ 2 h 16"/>
                <a:gd name="T6" fmla="*/ 4 w 16"/>
                <a:gd name="T7" fmla="*/ 2 h 16"/>
                <a:gd name="T8" fmla="*/ 8 w 16"/>
                <a:gd name="T9" fmla="*/ 0 h 16"/>
                <a:gd name="T10" fmla="*/ 8 w 16"/>
                <a:gd name="T11" fmla="*/ 0 h 16"/>
                <a:gd name="T12" fmla="*/ 16 w 16"/>
                <a:gd name="T13" fmla="*/ 16 h 16"/>
                <a:gd name="T14" fmla="*/ 16 w 16"/>
                <a:gd name="T15" fmla="*/ 16 h 16"/>
                <a:gd name="T16" fmla="*/ 0 w 16"/>
                <a:gd name="T17" fmla="*/ 12 h 16"/>
                <a:gd name="T18" fmla="*/ 0 w 16"/>
                <a:gd name="T19" fmla="*/ 12 h 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16"/>
                <a:gd name="T32" fmla="*/ 16 w 16"/>
                <a:gd name="T33" fmla="*/ 16 h 1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16">
                  <a:moveTo>
                    <a:pt x="0" y="12"/>
                  </a:moveTo>
                  <a:lnTo>
                    <a:pt x="0" y="12"/>
                  </a:lnTo>
                  <a:lnTo>
                    <a:pt x="4" y="2"/>
                  </a:lnTo>
                  <a:lnTo>
                    <a:pt x="8" y="0"/>
                  </a:lnTo>
                  <a:lnTo>
                    <a:pt x="16" y="16"/>
                  </a:lnTo>
                  <a:lnTo>
                    <a:pt x="0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94"/>
            <p:cNvSpPr>
              <a:spLocks/>
            </p:cNvSpPr>
            <p:nvPr/>
          </p:nvSpPr>
          <p:spPr bwMode="auto">
            <a:xfrm>
              <a:off x="2646" y="2315"/>
              <a:ext cx="20" cy="14"/>
            </a:xfrm>
            <a:custGeom>
              <a:avLst/>
              <a:gdLst>
                <a:gd name="T0" fmla="*/ 18 w 20"/>
                <a:gd name="T1" fmla="*/ 14 h 14"/>
                <a:gd name="T2" fmla="*/ 18 w 20"/>
                <a:gd name="T3" fmla="*/ 14 h 14"/>
                <a:gd name="T4" fmla="*/ 0 w 20"/>
                <a:gd name="T5" fmla="*/ 10 h 14"/>
                <a:gd name="T6" fmla="*/ 0 w 20"/>
                <a:gd name="T7" fmla="*/ 10 h 14"/>
                <a:gd name="T8" fmla="*/ 2 w 20"/>
                <a:gd name="T9" fmla="*/ 0 h 14"/>
                <a:gd name="T10" fmla="*/ 2 w 20"/>
                <a:gd name="T11" fmla="*/ 0 h 14"/>
                <a:gd name="T12" fmla="*/ 14 w 20"/>
                <a:gd name="T13" fmla="*/ 0 h 14"/>
                <a:gd name="T14" fmla="*/ 14 w 20"/>
                <a:gd name="T15" fmla="*/ 0 h 14"/>
                <a:gd name="T16" fmla="*/ 20 w 20"/>
                <a:gd name="T17" fmla="*/ 12 h 14"/>
                <a:gd name="T18" fmla="*/ 20 w 20"/>
                <a:gd name="T19" fmla="*/ 12 h 14"/>
                <a:gd name="T20" fmla="*/ 18 w 20"/>
                <a:gd name="T21" fmla="*/ 14 h 14"/>
                <a:gd name="T22" fmla="*/ 18 w 20"/>
                <a:gd name="T23" fmla="*/ 14 h 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0"/>
                <a:gd name="T37" fmla="*/ 0 h 14"/>
                <a:gd name="T38" fmla="*/ 20 w 20"/>
                <a:gd name="T39" fmla="*/ 14 h 1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0" h="14">
                  <a:moveTo>
                    <a:pt x="18" y="14"/>
                  </a:moveTo>
                  <a:lnTo>
                    <a:pt x="18" y="14"/>
                  </a:lnTo>
                  <a:lnTo>
                    <a:pt x="0" y="10"/>
                  </a:lnTo>
                  <a:lnTo>
                    <a:pt x="2" y="0"/>
                  </a:lnTo>
                  <a:lnTo>
                    <a:pt x="14" y="0"/>
                  </a:lnTo>
                  <a:lnTo>
                    <a:pt x="20" y="12"/>
                  </a:lnTo>
                  <a:lnTo>
                    <a:pt x="18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95"/>
            <p:cNvSpPr>
              <a:spLocks/>
            </p:cNvSpPr>
            <p:nvPr/>
          </p:nvSpPr>
          <p:spPr bwMode="auto">
            <a:xfrm>
              <a:off x="2710" y="2287"/>
              <a:ext cx="18" cy="24"/>
            </a:xfrm>
            <a:custGeom>
              <a:avLst/>
              <a:gdLst>
                <a:gd name="T0" fmla="*/ 16 w 18"/>
                <a:gd name="T1" fmla="*/ 24 h 24"/>
                <a:gd name="T2" fmla="*/ 16 w 18"/>
                <a:gd name="T3" fmla="*/ 24 h 24"/>
                <a:gd name="T4" fmla="*/ 0 w 18"/>
                <a:gd name="T5" fmla="*/ 18 h 24"/>
                <a:gd name="T6" fmla="*/ 0 w 18"/>
                <a:gd name="T7" fmla="*/ 18 h 24"/>
                <a:gd name="T8" fmla="*/ 2 w 18"/>
                <a:gd name="T9" fmla="*/ 4 h 24"/>
                <a:gd name="T10" fmla="*/ 2 w 18"/>
                <a:gd name="T11" fmla="*/ 4 h 24"/>
                <a:gd name="T12" fmla="*/ 8 w 18"/>
                <a:gd name="T13" fmla="*/ 0 h 24"/>
                <a:gd name="T14" fmla="*/ 8 w 18"/>
                <a:gd name="T15" fmla="*/ 0 h 24"/>
                <a:gd name="T16" fmla="*/ 18 w 18"/>
                <a:gd name="T17" fmla="*/ 10 h 24"/>
                <a:gd name="T18" fmla="*/ 18 w 18"/>
                <a:gd name="T19" fmla="*/ 10 h 24"/>
                <a:gd name="T20" fmla="*/ 16 w 18"/>
                <a:gd name="T21" fmla="*/ 24 h 24"/>
                <a:gd name="T22" fmla="*/ 16 w 18"/>
                <a:gd name="T23" fmla="*/ 24 h 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8"/>
                <a:gd name="T37" fmla="*/ 0 h 24"/>
                <a:gd name="T38" fmla="*/ 18 w 18"/>
                <a:gd name="T39" fmla="*/ 24 h 2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8" h="24">
                  <a:moveTo>
                    <a:pt x="16" y="24"/>
                  </a:moveTo>
                  <a:lnTo>
                    <a:pt x="16" y="24"/>
                  </a:lnTo>
                  <a:lnTo>
                    <a:pt x="0" y="18"/>
                  </a:lnTo>
                  <a:lnTo>
                    <a:pt x="2" y="4"/>
                  </a:lnTo>
                  <a:lnTo>
                    <a:pt x="8" y="0"/>
                  </a:lnTo>
                  <a:lnTo>
                    <a:pt x="18" y="10"/>
                  </a:lnTo>
                  <a:lnTo>
                    <a:pt x="16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96"/>
            <p:cNvSpPr>
              <a:spLocks/>
            </p:cNvSpPr>
            <p:nvPr/>
          </p:nvSpPr>
          <p:spPr bwMode="auto">
            <a:xfrm>
              <a:off x="2742" y="2357"/>
              <a:ext cx="12" cy="6"/>
            </a:xfrm>
            <a:custGeom>
              <a:avLst/>
              <a:gdLst>
                <a:gd name="T0" fmla="*/ 12 w 12"/>
                <a:gd name="T1" fmla="*/ 0 h 6"/>
                <a:gd name="T2" fmla="*/ 12 w 12"/>
                <a:gd name="T3" fmla="*/ 0 h 6"/>
                <a:gd name="T4" fmla="*/ 12 w 12"/>
                <a:gd name="T5" fmla="*/ 6 h 6"/>
                <a:gd name="T6" fmla="*/ 12 w 12"/>
                <a:gd name="T7" fmla="*/ 6 h 6"/>
                <a:gd name="T8" fmla="*/ 12 w 12"/>
                <a:gd name="T9" fmla="*/ 6 h 6"/>
                <a:gd name="T10" fmla="*/ 12 w 12"/>
                <a:gd name="T11" fmla="*/ 6 h 6"/>
                <a:gd name="T12" fmla="*/ 0 w 12"/>
                <a:gd name="T13" fmla="*/ 0 h 6"/>
                <a:gd name="T14" fmla="*/ 0 w 12"/>
                <a:gd name="T15" fmla="*/ 0 h 6"/>
                <a:gd name="T16" fmla="*/ 12 w 12"/>
                <a:gd name="T17" fmla="*/ 0 h 6"/>
                <a:gd name="T18" fmla="*/ 12 w 12"/>
                <a:gd name="T19" fmla="*/ 0 h 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"/>
                <a:gd name="T31" fmla="*/ 0 h 6"/>
                <a:gd name="T32" fmla="*/ 12 w 12"/>
                <a:gd name="T33" fmla="*/ 6 h 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" h="6">
                  <a:moveTo>
                    <a:pt x="12" y="0"/>
                  </a:moveTo>
                  <a:lnTo>
                    <a:pt x="12" y="0"/>
                  </a:lnTo>
                  <a:lnTo>
                    <a:pt x="12" y="6"/>
                  </a:lnTo>
                  <a:lnTo>
                    <a:pt x="0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97"/>
            <p:cNvSpPr>
              <a:spLocks/>
            </p:cNvSpPr>
            <p:nvPr/>
          </p:nvSpPr>
          <p:spPr bwMode="auto">
            <a:xfrm>
              <a:off x="2746" y="2421"/>
              <a:ext cx="20" cy="20"/>
            </a:xfrm>
            <a:custGeom>
              <a:avLst/>
              <a:gdLst>
                <a:gd name="T0" fmla="*/ 8 w 20"/>
                <a:gd name="T1" fmla="*/ 20 h 20"/>
                <a:gd name="T2" fmla="*/ 8 w 20"/>
                <a:gd name="T3" fmla="*/ 20 h 20"/>
                <a:gd name="T4" fmla="*/ 4 w 20"/>
                <a:gd name="T5" fmla="*/ 20 h 20"/>
                <a:gd name="T6" fmla="*/ 4 w 20"/>
                <a:gd name="T7" fmla="*/ 20 h 20"/>
                <a:gd name="T8" fmla="*/ 0 w 20"/>
                <a:gd name="T9" fmla="*/ 16 h 20"/>
                <a:gd name="T10" fmla="*/ 0 w 20"/>
                <a:gd name="T11" fmla="*/ 16 h 20"/>
                <a:gd name="T12" fmla="*/ 0 w 20"/>
                <a:gd name="T13" fmla="*/ 6 h 20"/>
                <a:gd name="T14" fmla="*/ 0 w 20"/>
                <a:gd name="T15" fmla="*/ 6 h 20"/>
                <a:gd name="T16" fmla="*/ 0 w 20"/>
                <a:gd name="T17" fmla="*/ 6 h 20"/>
                <a:gd name="T18" fmla="*/ 18 w 20"/>
                <a:gd name="T19" fmla="*/ 0 h 20"/>
                <a:gd name="T20" fmla="*/ 18 w 20"/>
                <a:gd name="T21" fmla="*/ 0 h 20"/>
                <a:gd name="T22" fmla="*/ 20 w 20"/>
                <a:gd name="T23" fmla="*/ 2 h 20"/>
                <a:gd name="T24" fmla="*/ 20 w 20"/>
                <a:gd name="T25" fmla="*/ 2 h 20"/>
                <a:gd name="T26" fmla="*/ 8 w 20"/>
                <a:gd name="T27" fmla="*/ 20 h 20"/>
                <a:gd name="T28" fmla="*/ 8 w 20"/>
                <a:gd name="T29" fmla="*/ 20 h 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0"/>
                <a:gd name="T46" fmla="*/ 0 h 20"/>
                <a:gd name="T47" fmla="*/ 20 w 20"/>
                <a:gd name="T48" fmla="*/ 20 h 2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0" h="20">
                  <a:moveTo>
                    <a:pt x="8" y="20"/>
                  </a:moveTo>
                  <a:lnTo>
                    <a:pt x="8" y="20"/>
                  </a:lnTo>
                  <a:lnTo>
                    <a:pt x="4" y="20"/>
                  </a:lnTo>
                  <a:lnTo>
                    <a:pt x="0" y="16"/>
                  </a:lnTo>
                  <a:lnTo>
                    <a:pt x="0" y="6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8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7" name="Freeform 198"/>
            <p:cNvSpPr>
              <a:spLocks/>
            </p:cNvSpPr>
            <p:nvPr/>
          </p:nvSpPr>
          <p:spPr bwMode="auto">
            <a:xfrm>
              <a:off x="2958" y="2413"/>
              <a:ext cx="18" cy="8"/>
            </a:xfrm>
            <a:custGeom>
              <a:avLst/>
              <a:gdLst>
                <a:gd name="T0" fmla="*/ 14 w 18"/>
                <a:gd name="T1" fmla="*/ 8 h 8"/>
                <a:gd name="T2" fmla="*/ 14 w 18"/>
                <a:gd name="T3" fmla="*/ 8 h 8"/>
                <a:gd name="T4" fmla="*/ 0 w 18"/>
                <a:gd name="T5" fmla="*/ 2 h 8"/>
                <a:gd name="T6" fmla="*/ 0 w 18"/>
                <a:gd name="T7" fmla="*/ 2 h 8"/>
                <a:gd name="T8" fmla="*/ 16 w 18"/>
                <a:gd name="T9" fmla="*/ 0 h 8"/>
                <a:gd name="T10" fmla="*/ 16 w 18"/>
                <a:gd name="T11" fmla="*/ 0 h 8"/>
                <a:gd name="T12" fmla="*/ 18 w 18"/>
                <a:gd name="T13" fmla="*/ 4 h 8"/>
                <a:gd name="T14" fmla="*/ 18 w 18"/>
                <a:gd name="T15" fmla="*/ 4 h 8"/>
                <a:gd name="T16" fmla="*/ 14 w 18"/>
                <a:gd name="T17" fmla="*/ 8 h 8"/>
                <a:gd name="T18" fmla="*/ 14 w 18"/>
                <a:gd name="T19" fmla="*/ 8 h 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8"/>
                <a:gd name="T31" fmla="*/ 0 h 8"/>
                <a:gd name="T32" fmla="*/ 18 w 18"/>
                <a:gd name="T33" fmla="*/ 8 h 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8" h="8">
                  <a:moveTo>
                    <a:pt x="14" y="8"/>
                  </a:moveTo>
                  <a:lnTo>
                    <a:pt x="14" y="8"/>
                  </a:lnTo>
                  <a:lnTo>
                    <a:pt x="0" y="2"/>
                  </a:lnTo>
                  <a:lnTo>
                    <a:pt x="16" y="0"/>
                  </a:lnTo>
                  <a:lnTo>
                    <a:pt x="18" y="4"/>
                  </a:lnTo>
                  <a:lnTo>
                    <a:pt x="14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8" name="Freeform 199"/>
            <p:cNvSpPr>
              <a:spLocks/>
            </p:cNvSpPr>
            <p:nvPr/>
          </p:nvSpPr>
          <p:spPr bwMode="auto">
            <a:xfrm>
              <a:off x="3028" y="2489"/>
              <a:ext cx="24" cy="22"/>
            </a:xfrm>
            <a:custGeom>
              <a:avLst/>
              <a:gdLst>
                <a:gd name="T0" fmla="*/ 22 w 24"/>
                <a:gd name="T1" fmla="*/ 22 h 22"/>
                <a:gd name="T2" fmla="*/ 22 w 24"/>
                <a:gd name="T3" fmla="*/ 22 h 22"/>
                <a:gd name="T4" fmla="*/ 10 w 24"/>
                <a:gd name="T5" fmla="*/ 22 h 22"/>
                <a:gd name="T6" fmla="*/ 10 w 24"/>
                <a:gd name="T7" fmla="*/ 22 h 22"/>
                <a:gd name="T8" fmla="*/ 0 w 24"/>
                <a:gd name="T9" fmla="*/ 12 h 22"/>
                <a:gd name="T10" fmla="*/ 0 w 24"/>
                <a:gd name="T11" fmla="*/ 12 h 22"/>
                <a:gd name="T12" fmla="*/ 4 w 24"/>
                <a:gd name="T13" fmla="*/ 2 h 22"/>
                <a:gd name="T14" fmla="*/ 4 w 24"/>
                <a:gd name="T15" fmla="*/ 2 h 22"/>
                <a:gd name="T16" fmla="*/ 16 w 24"/>
                <a:gd name="T17" fmla="*/ 0 h 22"/>
                <a:gd name="T18" fmla="*/ 16 w 24"/>
                <a:gd name="T19" fmla="*/ 0 h 22"/>
                <a:gd name="T20" fmla="*/ 24 w 24"/>
                <a:gd name="T21" fmla="*/ 18 h 22"/>
                <a:gd name="T22" fmla="*/ 24 w 24"/>
                <a:gd name="T23" fmla="*/ 18 h 22"/>
                <a:gd name="T24" fmla="*/ 22 w 24"/>
                <a:gd name="T25" fmla="*/ 22 h 22"/>
                <a:gd name="T26" fmla="*/ 22 w 24"/>
                <a:gd name="T27" fmla="*/ 22 h 2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4"/>
                <a:gd name="T43" fmla="*/ 0 h 22"/>
                <a:gd name="T44" fmla="*/ 24 w 24"/>
                <a:gd name="T45" fmla="*/ 22 h 2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4" h="22">
                  <a:moveTo>
                    <a:pt x="22" y="22"/>
                  </a:moveTo>
                  <a:lnTo>
                    <a:pt x="22" y="22"/>
                  </a:lnTo>
                  <a:lnTo>
                    <a:pt x="10" y="22"/>
                  </a:lnTo>
                  <a:lnTo>
                    <a:pt x="0" y="12"/>
                  </a:lnTo>
                  <a:lnTo>
                    <a:pt x="4" y="2"/>
                  </a:lnTo>
                  <a:lnTo>
                    <a:pt x="16" y="0"/>
                  </a:lnTo>
                  <a:lnTo>
                    <a:pt x="24" y="18"/>
                  </a:lnTo>
                  <a:lnTo>
                    <a:pt x="22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" name="Freeform 200"/>
            <p:cNvSpPr>
              <a:spLocks/>
            </p:cNvSpPr>
            <p:nvPr/>
          </p:nvSpPr>
          <p:spPr bwMode="auto">
            <a:xfrm>
              <a:off x="3098" y="2591"/>
              <a:ext cx="10" cy="6"/>
            </a:xfrm>
            <a:custGeom>
              <a:avLst/>
              <a:gdLst>
                <a:gd name="T0" fmla="*/ 4 w 10"/>
                <a:gd name="T1" fmla="*/ 6 h 6"/>
                <a:gd name="T2" fmla="*/ 4 w 10"/>
                <a:gd name="T3" fmla="*/ 6 h 6"/>
                <a:gd name="T4" fmla="*/ 0 w 10"/>
                <a:gd name="T5" fmla="*/ 4 h 6"/>
                <a:gd name="T6" fmla="*/ 0 w 10"/>
                <a:gd name="T7" fmla="*/ 4 h 6"/>
                <a:gd name="T8" fmla="*/ 2 w 10"/>
                <a:gd name="T9" fmla="*/ 2 h 6"/>
                <a:gd name="T10" fmla="*/ 2 w 10"/>
                <a:gd name="T11" fmla="*/ 2 h 6"/>
                <a:gd name="T12" fmla="*/ 10 w 10"/>
                <a:gd name="T13" fmla="*/ 0 h 6"/>
                <a:gd name="T14" fmla="*/ 10 w 10"/>
                <a:gd name="T15" fmla="*/ 0 h 6"/>
                <a:gd name="T16" fmla="*/ 4 w 10"/>
                <a:gd name="T17" fmla="*/ 6 h 6"/>
                <a:gd name="T18" fmla="*/ 4 w 10"/>
                <a:gd name="T19" fmla="*/ 6 h 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"/>
                <a:gd name="T31" fmla="*/ 0 h 6"/>
                <a:gd name="T32" fmla="*/ 10 w 10"/>
                <a:gd name="T33" fmla="*/ 6 h 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" h="6">
                  <a:moveTo>
                    <a:pt x="4" y="6"/>
                  </a:moveTo>
                  <a:lnTo>
                    <a:pt x="4" y="6"/>
                  </a:lnTo>
                  <a:lnTo>
                    <a:pt x="0" y="4"/>
                  </a:lnTo>
                  <a:lnTo>
                    <a:pt x="2" y="2"/>
                  </a:lnTo>
                  <a:lnTo>
                    <a:pt x="10" y="0"/>
                  </a:lnTo>
                  <a:lnTo>
                    <a:pt x="4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0" name="Freeform 201"/>
            <p:cNvSpPr>
              <a:spLocks/>
            </p:cNvSpPr>
            <p:nvPr/>
          </p:nvSpPr>
          <p:spPr bwMode="auto">
            <a:xfrm>
              <a:off x="3158" y="2555"/>
              <a:ext cx="10" cy="6"/>
            </a:xfrm>
            <a:custGeom>
              <a:avLst/>
              <a:gdLst>
                <a:gd name="T0" fmla="*/ 0 w 10"/>
                <a:gd name="T1" fmla="*/ 6 h 6"/>
                <a:gd name="T2" fmla="*/ 0 w 10"/>
                <a:gd name="T3" fmla="*/ 6 h 6"/>
                <a:gd name="T4" fmla="*/ 2 w 10"/>
                <a:gd name="T5" fmla="*/ 0 h 6"/>
                <a:gd name="T6" fmla="*/ 2 w 10"/>
                <a:gd name="T7" fmla="*/ 0 h 6"/>
                <a:gd name="T8" fmla="*/ 2 w 10"/>
                <a:gd name="T9" fmla="*/ 0 h 6"/>
                <a:gd name="T10" fmla="*/ 2 w 10"/>
                <a:gd name="T11" fmla="*/ 0 h 6"/>
                <a:gd name="T12" fmla="*/ 10 w 10"/>
                <a:gd name="T13" fmla="*/ 6 h 6"/>
                <a:gd name="T14" fmla="*/ 10 w 10"/>
                <a:gd name="T15" fmla="*/ 6 h 6"/>
                <a:gd name="T16" fmla="*/ 0 w 10"/>
                <a:gd name="T17" fmla="*/ 6 h 6"/>
                <a:gd name="T18" fmla="*/ 0 w 10"/>
                <a:gd name="T19" fmla="*/ 6 h 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"/>
                <a:gd name="T31" fmla="*/ 0 h 6"/>
                <a:gd name="T32" fmla="*/ 10 w 10"/>
                <a:gd name="T33" fmla="*/ 6 h 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" h="6">
                  <a:moveTo>
                    <a:pt x="0" y="6"/>
                  </a:moveTo>
                  <a:lnTo>
                    <a:pt x="0" y="6"/>
                  </a:lnTo>
                  <a:lnTo>
                    <a:pt x="2" y="0"/>
                  </a:lnTo>
                  <a:lnTo>
                    <a:pt x="1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1" name="Freeform 202"/>
            <p:cNvSpPr>
              <a:spLocks/>
            </p:cNvSpPr>
            <p:nvPr/>
          </p:nvSpPr>
          <p:spPr bwMode="auto">
            <a:xfrm>
              <a:off x="3218" y="2601"/>
              <a:ext cx="12" cy="8"/>
            </a:xfrm>
            <a:custGeom>
              <a:avLst/>
              <a:gdLst>
                <a:gd name="T0" fmla="*/ 12 w 12"/>
                <a:gd name="T1" fmla="*/ 8 h 8"/>
                <a:gd name="T2" fmla="*/ 12 w 12"/>
                <a:gd name="T3" fmla="*/ 8 h 8"/>
                <a:gd name="T4" fmla="*/ 0 w 12"/>
                <a:gd name="T5" fmla="*/ 4 h 8"/>
                <a:gd name="T6" fmla="*/ 0 w 12"/>
                <a:gd name="T7" fmla="*/ 4 h 8"/>
                <a:gd name="T8" fmla="*/ 8 w 12"/>
                <a:gd name="T9" fmla="*/ 0 h 8"/>
                <a:gd name="T10" fmla="*/ 8 w 12"/>
                <a:gd name="T11" fmla="*/ 0 h 8"/>
                <a:gd name="T12" fmla="*/ 12 w 12"/>
                <a:gd name="T13" fmla="*/ 8 h 8"/>
                <a:gd name="T14" fmla="*/ 12 w 12"/>
                <a:gd name="T15" fmla="*/ 8 h 8"/>
                <a:gd name="T16" fmla="*/ 12 w 12"/>
                <a:gd name="T17" fmla="*/ 8 h 8"/>
                <a:gd name="T18" fmla="*/ 12 w 12"/>
                <a:gd name="T19" fmla="*/ 8 h 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"/>
                <a:gd name="T31" fmla="*/ 0 h 8"/>
                <a:gd name="T32" fmla="*/ 12 w 12"/>
                <a:gd name="T33" fmla="*/ 8 h 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" h="8">
                  <a:moveTo>
                    <a:pt x="12" y="8"/>
                  </a:moveTo>
                  <a:lnTo>
                    <a:pt x="12" y="8"/>
                  </a:lnTo>
                  <a:lnTo>
                    <a:pt x="0" y="4"/>
                  </a:lnTo>
                  <a:lnTo>
                    <a:pt x="8" y="0"/>
                  </a:lnTo>
                  <a:lnTo>
                    <a:pt x="12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2" name="Freeform 203"/>
            <p:cNvSpPr>
              <a:spLocks/>
            </p:cNvSpPr>
            <p:nvPr/>
          </p:nvSpPr>
          <p:spPr bwMode="auto">
            <a:xfrm>
              <a:off x="3336" y="2711"/>
              <a:ext cx="14" cy="12"/>
            </a:xfrm>
            <a:custGeom>
              <a:avLst/>
              <a:gdLst>
                <a:gd name="T0" fmla="*/ 6 w 14"/>
                <a:gd name="T1" fmla="*/ 12 h 12"/>
                <a:gd name="T2" fmla="*/ 6 w 14"/>
                <a:gd name="T3" fmla="*/ 12 h 12"/>
                <a:gd name="T4" fmla="*/ 0 w 14"/>
                <a:gd name="T5" fmla="*/ 6 h 12"/>
                <a:gd name="T6" fmla="*/ 0 w 14"/>
                <a:gd name="T7" fmla="*/ 6 h 12"/>
                <a:gd name="T8" fmla="*/ 0 w 14"/>
                <a:gd name="T9" fmla="*/ 2 h 12"/>
                <a:gd name="T10" fmla="*/ 0 w 14"/>
                <a:gd name="T11" fmla="*/ 2 h 12"/>
                <a:gd name="T12" fmla="*/ 10 w 14"/>
                <a:gd name="T13" fmla="*/ 0 h 12"/>
                <a:gd name="T14" fmla="*/ 10 w 14"/>
                <a:gd name="T15" fmla="*/ 0 h 12"/>
                <a:gd name="T16" fmla="*/ 14 w 14"/>
                <a:gd name="T17" fmla="*/ 10 h 12"/>
                <a:gd name="T18" fmla="*/ 14 w 14"/>
                <a:gd name="T19" fmla="*/ 10 h 12"/>
                <a:gd name="T20" fmla="*/ 6 w 14"/>
                <a:gd name="T21" fmla="*/ 12 h 12"/>
                <a:gd name="T22" fmla="*/ 6 w 14"/>
                <a:gd name="T23" fmla="*/ 12 h 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4"/>
                <a:gd name="T37" fmla="*/ 0 h 12"/>
                <a:gd name="T38" fmla="*/ 14 w 14"/>
                <a:gd name="T39" fmla="*/ 12 h 1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4" h="12">
                  <a:moveTo>
                    <a:pt x="6" y="12"/>
                  </a:moveTo>
                  <a:lnTo>
                    <a:pt x="6" y="12"/>
                  </a:lnTo>
                  <a:lnTo>
                    <a:pt x="0" y="6"/>
                  </a:lnTo>
                  <a:lnTo>
                    <a:pt x="0" y="2"/>
                  </a:lnTo>
                  <a:lnTo>
                    <a:pt x="10" y="0"/>
                  </a:lnTo>
                  <a:lnTo>
                    <a:pt x="14" y="10"/>
                  </a:lnTo>
                  <a:lnTo>
                    <a:pt x="6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3" name="Freeform 204"/>
            <p:cNvSpPr>
              <a:spLocks/>
            </p:cNvSpPr>
            <p:nvPr/>
          </p:nvSpPr>
          <p:spPr bwMode="auto">
            <a:xfrm>
              <a:off x="2920" y="2711"/>
              <a:ext cx="28" cy="24"/>
            </a:xfrm>
            <a:custGeom>
              <a:avLst/>
              <a:gdLst>
                <a:gd name="T0" fmla="*/ 16 w 28"/>
                <a:gd name="T1" fmla="*/ 24 h 24"/>
                <a:gd name="T2" fmla="*/ 16 w 28"/>
                <a:gd name="T3" fmla="*/ 24 h 24"/>
                <a:gd name="T4" fmla="*/ 10 w 28"/>
                <a:gd name="T5" fmla="*/ 22 h 24"/>
                <a:gd name="T6" fmla="*/ 6 w 28"/>
                <a:gd name="T7" fmla="*/ 18 h 24"/>
                <a:gd name="T8" fmla="*/ 0 w 28"/>
                <a:gd name="T9" fmla="*/ 12 h 24"/>
                <a:gd name="T10" fmla="*/ 0 w 28"/>
                <a:gd name="T11" fmla="*/ 12 h 24"/>
                <a:gd name="T12" fmla="*/ 6 w 28"/>
                <a:gd name="T13" fmla="*/ 0 h 24"/>
                <a:gd name="T14" fmla="*/ 6 w 28"/>
                <a:gd name="T15" fmla="*/ 0 h 24"/>
                <a:gd name="T16" fmla="*/ 24 w 28"/>
                <a:gd name="T17" fmla="*/ 0 h 24"/>
                <a:gd name="T18" fmla="*/ 24 w 28"/>
                <a:gd name="T19" fmla="*/ 0 h 24"/>
                <a:gd name="T20" fmla="*/ 28 w 28"/>
                <a:gd name="T21" fmla="*/ 16 h 24"/>
                <a:gd name="T22" fmla="*/ 28 w 28"/>
                <a:gd name="T23" fmla="*/ 16 h 24"/>
                <a:gd name="T24" fmla="*/ 16 w 28"/>
                <a:gd name="T25" fmla="*/ 24 h 24"/>
                <a:gd name="T26" fmla="*/ 16 w 28"/>
                <a:gd name="T27" fmla="*/ 24 h 2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8"/>
                <a:gd name="T43" fmla="*/ 0 h 24"/>
                <a:gd name="T44" fmla="*/ 28 w 28"/>
                <a:gd name="T45" fmla="*/ 24 h 2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8" h="24">
                  <a:moveTo>
                    <a:pt x="16" y="24"/>
                  </a:moveTo>
                  <a:lnTo>
                    <a:pt x="16" y="24"/>
                  </a:lnTo>
                  <a:lnTo>
                    <a:pt x="10" y="22"/>
                  </a:lnTo>
                  <a:lnTo>
                    <a:pt x="6" y="18"/>
                  </a:lnTo>
                  <a:lnTo>
                    <a:pt x="0" y="12"/>
                  </a:lnTo>
                  <a:lnTo>
                    <a:pt x="6" y="0"/>
                  </a:lnTo>
                  <a:lnTo>
                    <a:pt x="24" y="0"/>
                  </a:lnTo>
                  <a:lnTo>
                    <a:pt x="28" y="16"/>
                  </a:lnTo>
                  <a:lnTo>
                    <a:pt x="16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4" name="Freeform 205"/>
            <p:cNvSpPr>
              <a:spLocks/>
            </p:cNvSpPr>
            <p:nvPr/>
          </p:nvSpPr>
          <p:spPr bwMode="auto">
            <a:xfrm>
              <a:off x="2422" y="2165"/>
              <a:ext cx="8" cy="20"/>
            </a:xfrm>
            <a:custGeom>
              <a:avLst/>
              <a:gdLst>
                <a:gd name="T0" fmla="*/ 6 w 8"/>
                <a:gd name="T1" fmla="*/ 20 h 20"/>
                <a:gd name="T2" fmla="*/ 6 w 8"/>
                <a:gd name="T3" fmla="*/ 20 h 20"/>
                <a:gd name="T4" fmla="*/ 0 w 8"/>
                <a:gd name="T5" fmla="*/ 18 h 20"/>
                <a:gd name="T6" fmla="*/ 0 w 8"/>
                <a:gd name="T7" fmla="*/ 18 h 20"/>
                <a:gd name="T8" fmla="*/ 0 w 8"/>
                <a:gd name="T9" fmla="*/ 0 h 20"/>
                <a:gd name="T10" fmla="*/ 0 w 8"/>
                <a:gd name="T11" fmla="*/ 0 h 20"/>
                <a:gd name="T12" fmla="*/ 0 w 8"/>
                <a:gd name="T13" fmla="*/ 0 h 20"/>
                <a:gd name="T14" fmla="*/ 0 w 8"/>
                <a:gd name="T15" fmla="*/ 0 h 20"/>
                <a:gd name="T16" fmla="*/ 8 w 8"/>
                <a:gd name="T17" fmla="*/ 20 h 20"/>
                <a:gd name="T18" fmla="*/ 8 w 8"/>
                <a:gd name="T19" fmla="*/ 20 h 20"/>
                <a:gd name="T20" fmla="*/ 6 w 8"/>
                <a:gd name="T21" fmla="*/ 20 h 20"/>
                <a:gd name="T22" fmla="*/ 6 w 8"/>
                <a:gd name="T23" fmla="*/ 20 h 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"/>
                <a:gd name="T37" fmla="*/ 0 h 20"/>
                <a:gd name="T38" fmla="*/ 8 w 8"/>
                <a:gd name="T39" fmla="*/ 20 h 2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" h="20">
                  <a:moveTo>
                    <a:pt x="6" y="20"/>
                  </a:moveTo>
                  <a:lnTo>
                    <a:pt x="6" y="20"/>
                  </a:lnTo>
                  <a:lnTo>
                    <a:pt x="0" y="18"/>
                  </a:lnTo>
                  <a:lnTo>
                    <a:pt x="0" y="0"/>
                  </a:lnTo>
                  <a:lnTo>
                    <a:pt x="8" y="20"/>
                  </a:lnTo>
                  <a:lnTo>
                    <a:pt x="6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5" name="Freeform 206"/>
            <p:cNvSpPr>
              <a:spLocks/>
            </p:cNvSpPr>
            <p:nvPr/>
          </p:nvSpPr>
          <p:spPr bwMode="auto">
            <a:xfrm>
              <a:off x="2500" y="2187"/>
              <a:ext cx="2" cy="6"/>
            </a:xfrm>
            <a:custGeom>
              <a:avLst/>
              <a:gdLst>
                <a:gd name="T0" fmla="*/ 0 w 2"/>
                <a:gd name="T1" fmla="*/ 6 h 6"/>
                <a:gd name="T2" fmla="*/ 0 w 2"/>
                <a:gd name="T3" fmla="*/ 6 h 6"/>
                <a:gd name="T4" fmla="*/ 0 w 2"/>
                <a:gd name="T5" fmla="*/ 0 h 6"/>
                <a:gd name="T6" fmla="*/ 0 w 2"/>
                <a:gd name="T7" fmla="*/ 0 h 6"/>
                <a:gd name="T8" fmla="*/ 2 w 2"/>
                <a:gd name="T9" fmla="*/ 6 h 6"/>
                <a:gd name="T10" fmla="*/ 2 w 2"/>
                <a:gd name="T11" fmla="*/ 6 h 6"/>
                <a:gd name="T12" fmla="*/ 0 w 2"/>
                <a:gd name="T13" fmla="*/ 6 h 6"/>
                <a:gd name="T14" fmla="*/ 0 w 2"/>
                <a:gd name="T15" fmla="*/ 6 h 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"/>
                <a:gd name="T25" fmla="*/ 0 h 6"/>
                <a:gd name="T26" fmla="*/ 2 w 2"/>
                <a:gd name="T27" fmla="*/ 6 h 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" h="6">
                  <a:moveTo>
                    <a:pt x="0" y="6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2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6" name="Freeform 207"/>
            <p:cNvSpPr>
              <a:spLocks/>
            </p:cNvSpPr>
            <p:nvPr/>
          </p:nvSpPr>
          <p:spPr bwMode="auto">
            <a:xfrm>
              <a:off x="2522" y="2267"/>
              <a:ext cx="14" cy="20"/>
            </a:xfrm>
            <a:custGeom>
              <a:avLst/>
              <a:gdLst>
                <a:gd name="T0" fmla="*/ 8 w 14"/>
                <a:gd name="T1" fmla="*/ 20 h 20"/>
                <a:gd name="T2" fmla="*/ 8 w 14"/>
                <a:gd name="T3" fmla="*/ 20 h 20"/>
                <a:gd name="T4" fmla="*/ 2 w 14"/>
                <a:gd name="T5" fmla="*/ 20 h 20"/>
                <a:gd name="T6" fmla="*/ 2 w 14"/>
                <a:gd name="T7" fmla="*/ 20 h 20"/>
                <a:gd name="T8" fmla="*/ 0 w 14"/>
                <a:gd name="T9" fmla="*/ 2 h 20"/>
                <a:gd name="T10" fmla="*/ 0 w 14"/>
                <a:gd name="T11" fmla="*/ 2 h 20"/>
                <a:gd name="T12" fmla="*/ 8 w 14"/>
                <a:gd name="T13" fmla="*/ 0 h 20"/>
                <a:gd name="T14" fmla="*/ 8 w 14"/>
                <a:gd name="T15" fmla="*/ 0 h 20"/>
                <a:gd name="T16" fmla="*/ 14 w 14"/>
                <a:gd name="T17" fmla="*/ 12 h 20"/>
                <a:gd name="T18" fmla="*/ 14 w 14"/>
                <a:gd name="T19" fmla="*/ 12 h 20"/>
                <a:gd name="T20" fmla="*/ 8 w 14"/>
                <a:gd name="T21" fmla="*/ 20 h 20"/>
                <a:gd name="T22" fmla="*/ 8 w 14"/>
                <a:gd name="T23" fmla="*/ 20 h 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4"/>
                <a:gd name="T37" fmla="*/ 0 h 20"/>
                <a:gd name="T38" fmla="*/ 14 w 14"/>
                <a:gd name="T39" fmla="*/ 20 h 2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4" h="20">
                  <a:moveTo>
                    <a:pt x="8" y="20"/>
                  </a:moveTo>
                  <a:lnTo>
                    <a:pt x="8" y="20"/>
                  </a:lnTo>
                  <a:lnTo>
                    <a:pt x="2" y="20"/>
                  </a:lnTo>
                  <a:lnTo>
                    <a:pt x="0" y="2"/>
                  </a:lnTo>
                  <a:lnTo>
                    <a:pt x="8" y="0"/>
                  </a:lnTo>
                  <a:lnTo>
                    <a:pt x="14" y="12"/>
                  </a:lnTo>
                  <a:lnTo>
                    <a:pt x="8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7" name="Freeform 208"/>
            <p:cNvSpPr>
              <a:spLocks/>
            </p:cNvSpPr>
            <p:nvPr/>
          </p:nvSpPr>
          <p:spPr bwMode="auto">
            <a:xfrm>
              <a:off x="2556" y="2221"/>
              <a:ext cx="16" cy="18"/>
            </a:xfrm>
            <a:custGeom>
              <a:avLst/>
              <a:gdLst>
                <a:gd name="T0" fmla="*/ 2 w 16"/>
                <a:gd name="T1" fmla="*/ 18 h 18"/>
                <a:gd name="T2" fmla="*/ 2 w 16"/>
                <a:gd name="T3" fmla="*/ 18 h 18"/>
                <a:gd name="T4" fmla="*/ 0 w 16"/>
                <a:gd name="T5" fmla="*/ 16 h 18"/>
                <a:gd name="T6" fmla="*/ 0 w 16"/>
                <a:gd name="T7" fmla="*/ 16 h 18"/>
                <a:gd name="T8" fmla="*/ 2 w 16"/>
                <a:gd name="T9" fmla="*/ 2 h 18"/>
                <a:gd name="T10" fmla="*/ 2 w 16"/>
                <a:gd name="T11" fmla="*/ 2 h 18"/>
                <a:gd name="T12" fmla="*/ 8 w 16"/>
                <a:gd name="T13" fmla="*/ 0 h 18"/>
                <a:gd name="T14" fmla="*/ 8 w 16"/>
                <a:gd name="T15" fmla="*/ 0 h 18"/>
                <a:gd name="T16" fmla="*/ 16 w 16"/>
                <a:gd name="T17" fmla="*/ 18 h 18"/>
                <a:gd name="T18" fmla="*/ 16 w 16"/>
                <a:gd name="T19" fmla="*/ 18 h 18"/>
                <a:gd name="T20" fmla="*/ 2 w 16"/>
                <a:gd name="T21" fmla="*/ 18 h 18"/>
                <a:gd name="T22" fmla="*/ 2 w 16"/>
                <a:gd name="T23" fmla="*/ 18 h 1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6"/>
                <a:gd name="T37" fmla="*/ 0 h 18"/>
                <a:gd name="T38" fmla="*/ 16 w 16"/>
                <a:gd name="T39" fmla="*/ 18 h 1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6" h="18">
                  <a:moveTo>
                    <a:pt x="2" y="18"/>
                  </a:moveTo>
                  <a:lnTo>
                    <a:pt x="2" y="18"/>
                  </a:lnTo>
                  <a:lnTo>
                    <a:pt x="0" y="16"/>
                  </a:lnTo>
                  <a:lnTo>
                    <a:pt x="2" y="2"/>
                  </a:lnTo>
                  <a:lnTo>
                    <a:pt x="8" y="0"/>
                  </a:lnTo>
                  <a:lnTo>
                    <a:pt x="16" y="18"/>
                  </a:lnTo>
                  <a:lnTo>
                    <a:pt x="2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8" name="Freeform 209"/>
            <p:cNvSpPr>
              <a:spLocks noEditPoints="1"/>
            </p:cNvSpPr>
            <p:nvPr/>
          </p:nvSpPr>
          <p:spPr bwMode="auto">
            <a:xfrm>
              <a:off x="2402" y="2157"/>
              <a:ext cx="962" cy="578"/>
            </a:xfrm>
            <a:custGeom>
              <a:avLst/>
              <a:gdLst>
                <a:gd name="T0" fmla="*/ 306 w 962"/>
                <a:gd name="T1" fmla="*/ 158 h 578"/>
                <a:gd name="T2" fmla="*/ 318 w 962"/>
                <a:gd name="T3" fmla="*/ 128 h 578"/>
                <a:gd name="T4" fmla="*/ 328 w 962"/>
                <a:gd name="T5" fmla="*/ 190 h 578"/>
                <a:gd name="T6" fmla="*/ 248 w 962"/>
                <a:gd name="T7" fmla="*/ 148 h 578"/>
                <a:gd name="T8" fmla="*/ 270 w 962"/>
                <a:gd name="T9" fmla="*/ 166 h 578"/>
                <a:gd name="T10" fmla="*/ 340 w 962"/>
                <a:gd name="T11" fmla="*/ 258 h 578"/>
                <a:gd name="T12" fmla="*/ 364 w 962"/>
                <a:gd name="T13" fmla="*/ 256 h 578"/>
                <a:gd name="T14" fmla="*/ 436 w 962"/>
                <a:gd name="T15" fmla="*/ 262 h 578"/>
                <a:gd name="T16" fmla="*/ 428 w 962"/>
                <a:gd name="T17" fmla="*/ 252 h 578"/>
                <a:gd name="T18" fmla="*/ 422 w 962"/>
                <a:gd name="T19" fmla="*/ 250 h 578"/>
                <a:gd name="T20" fmla="*/ 414 w 962"/>
                <a:gd name="T21" fmla="*/ 252 h 578"/>
                <a:gd name="T22" fmla="*/ 400 w 962"/>
                <a:gd name="T23" fmla="*/ 276 h 578"/>
                <a:gd name="T24" fmla="*/ 428 w 962"/>
                <a:gd name="T25" fmla="*/ 292 h 578"/>
                <a:gd name="T26" fmla="*/ 440 w 962"/>
                <a:gd name="T27" fmla="*/ 286 h 578"/>
                <a:gd name="T28" fmla="*/ 496 w 962"/>
                <a:gd name="T29" fmla="*/ 230 h 578"/>
                <a:gd name="T30" fmla="*/ 468 w 962"/>
                <a:gd name="T31" fmla="*/ 228 h 578"/>
                <a:gd name="T32" fmla="*/ 494 w 962"/>
                <a:gd name="T33" fmla="*/ 258 h 578"/>
                <a:gd name="T34" fmla="*/ 106 w 962"/>
                <a:gd name="T35" fmla="*/ 18 h 578"/>
                <a:gd name="T36" fmla="*/ 118 w 962"/>
                <a:gd name="T37" fmla="*/ 34 h 578"/>
                <a:gd name="T38" fmla="*/ 190 w 962"/>
                <a:gd name="T39" fmla="*/ 190 h 578"/>
                <a:gd name="T40" fmla="*/ 174 w 962"/>
                <a:gd name="T41" fmla="*/ 216 h 578"/>
                <a:gd name="T42" fmla="*/ 210 w 962"/>
                <a:gd name="T43" fmla="*/ 210 h 578"/>
                <a:gd name="T44" fmla="*/ 20 w 962"/>
                <a:gd name="T45" fmla="*/ 2 h 578"/>
                <a:gd name="T46" fmla="*/ 42 w 962"/>
                <a:gd name="T47" fmla="*/ 18 h 578"/>
                <a:gd name="T48" fmla="*/ 164 w 962"/>
                <a:gd name="T49" fmla="*/ 56 h 578"/>
                <a:gd name="T50" fmla="*/ 184 w 962"/>
                <a:gd name="T51" fmla="*/ 72 h 578"/>
                <a:gd name="T52" fmla="*/ 894 w 962"/>
                <a:gd name="T53" fmla="*/ 476 h 578"/>
                <a:gd name="T54" fmla="*/ 870 w 962"/>
                <a:gd name="T55" fmla="*/ 470 h 578"/>
                <a:gd name="T56" fmla="*/ 864 w 962"/>
                <a:gd name="T57" fmla="*/ 474 h 578"/>
                <a:gd name="T58" fmla="*/ 872 w 962"/>
                <a:gd name="T59" fmla="*/ 518 h 578"/>
                <a:gd name="T60" fmla="*/ 832 w 962"/>
                <a:gd name="T61" fmla="*/ 444 h 578"/>
                <a:gd name="T62" fmla="*/ 802 w 962"/>
                <a:gd name="T63" fmla="*/ 456 h 578"/>
                <a:gd name="T64" fmla="*/ 754 w 962"/>
                <a:gd name="T65" fmla="*/ 382 h 578"/>
                <a:gd name="T66" fmla="*/ 782 w 962"/>
                <a:gd name="T67" fmla="*/ 410 h 578"/>
                <a:gd name="T68" fmla="*/ 954 w 962"/>
                <a:gd name="T69" fmla="*/ 546 h 578"/>
                <a:gd name="T70" fmla="*/ 962 w 962"/>
                <a:gd name="T71" fmla="*/ 564 h 578"/>
                <a:gd name="T72" fmla="*/ 714 w 962"/>
                <a:gd name="T73" fmla="*/ 426 h 578"/>
                <a:gd name="T74" fmla="*/ 682 w 962"/>
                <a:gd name="T75" fmla="*/ 436 h 578"/>
                <a:gd name="T76" fmla="*/ 724 w 962"/>
                <a:gd name="T77" fmla="*/ 446 h 578"/>
                <a:gd name="T78" fmla="*/ 584 w 962"/>
                <a:gd name="T79" fmla="*/ 436 h 578"/>
                <a:gd name="T80" fmla="*/ 564 w 962"/>
                <a:gd name="T81" fmla="*/ 434 h 578"/>
                <a:gd name="T82" fmla="*/ 584 w 962"/>
                <a:gd name="T83" fmla="*/ 470 h 578"/>
                <a:gd name="T84" fmla="*/ 538 w 962"/>
                <a:gd name="T85" fmla="*/ 546 h 578"/>
                <a:gd name="T86" fmla="*/ 536 w 962"/>
                <a:gd name="T87" fmla="*/ 578 h 578"/>
                <a:gd name="T88" fmla="*/ 548 w 962"/>
                <a:gd name="T89" fmla="*/ 554 h 578"/>
                <a:gd name="T90" fmla="*/ 538 w 962"/>
                <a:gd name="T91" fmla="*/ 546 h 578"/>
                <a:gd name="T92" fmla="*/ 642 w 962"/>
                <a:gd name="T93" fmla="*/ 358 h 578"/>
                <a:gd name="T94" fmla="*/ 568 w 962"/>
                <a:gd name="T95" fmla="*/ 382 h 578"/>
                <a:gd name="T96" fmla="*/ 558 w 962"/>
                <a:gd name="T97" fmla="*/ 370 h 578"/>
                <a:gd name="T98" fmla="*/ 546 w 962"/>
                <a:gd name="T99" fmla="*/ 354 h 578"/>
                <a:gd name="T100" fmla="*/ 522 w 962"/>
                <a:gd name="T101" fmla="*/ 368 h 578"/>
                <a:gd name="T102" fmla="*/ 548 w 962"/>
                <a:gd name="T103" fmla="*/ 390 h 578"/>
                <a:gd name="T104" fmla="*/ 568 w 962"/>
                <a:gd name="T105" fmla="*/ 382 h 578"/>
                <a:gd name="T106" fmla="*/ 566 w 962"/>
                <a:gd name="T107" fmla="*/ 248 h 578"/>
                <a:gd name="T108" fmla="*/ 572 w 962"/>
                <a:gd name="T109" fmla="*/ 274 h 578"/>
                <a:gd name="T110" fmla="*/ 600 w 962"/>
                <a:gd name="T111" fmla="*/ 278 h 578"/>
                <a:gd name="T112" fmla="*/ 118 w 962"/>
                <a:gd name="T113" fmla="*/ 106 h 578"/>
                <a:gd name="T114" fmla="*/ 142 w 962"/>
                <a:gd name="T115" fmla="*/ 118 h 57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62"/>
                <a:gd name="T175" fmla="*/ 0 h 578"/>
                <a:gd name="T176" fmla="*/ 962 w 962"/>
                <a:gd name="T177" fmla="*/ 578 h 57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62" h="578">
                  <a:moveTo>
                    <a:pt x="318" y="128"/>
                  </a:moveTo>
                  <a:lnTo>
                    <a:pt x="310" y="130"/>
                  </a:lnTo>
                  <a:lnTo>
                    <a:pt x="300" y="140"/>
                  </a:lnTo>
                  <a:lnTo>
                    <a:pt x="306" y="158"/>
                  </a:lnTo>
                  <a:lnTo>
                    <a:pt x="322" y="158"/>
                  </a:lnTo>
                  <a:lnTo>
                    <a:pt x="334" y="142"/>
                  </a:lnTo>
                  <a:lnTo>
                    <a:pt x="324" y="126"/>
                  </a:lnTo>
                  <a:lnTo>
                    <a:pt x="318" y="128"/>
                  </a:lnTo>
                  <a:close/>
                  <a:moveTo>
                    <a:pt x="356" y="200"/>
                  </a:moveTo>
                  <a:lnTo>
                    <a:pt x="348" y="180"/>
                  </a:lnTo>
                  <a:lnTo>
                    <a:pt x="342" y="184"/>
                  </a:lnTo>
                  <a:lnTo>
                    <a:pt x="328" y="190"/>
                  </a:lnTo>
                  <a:lnTo>
                    <a:pt x="324" y="206"/>
                  </a:lnTo>
                  <a:lnTo>
                    <a:pt x="340" y="222"/>
                  </a:lnTo>
                  <a:lnTo>
                    <a:pt x="356" y="200"/>
                  </a:lnTo>
                  <a:close/>
                  <a:moveTo>
                    <a:pt x="248" y="148"/>
                  </a:moveTo>
                  <a:lnTo>
                    <a:pt x="238" y="154"/>
                  </a:lnTo>
                  <a:lnTo>
                    <a:pt x="236" y="172"/>
                  </a:lnTo>
                  <a:lnTo>
                    <a:pt x="252" y="182"/>
                  </a:lnTo>
                  <a:lnTo>
                    <a:pt x="270" y="166"/>
                  </a:lnTo>
                  <a:lnTo>
                    <a:pt x="256" y="146"/>
                  </a:lnTo>
                  <a:lnTo>
                    <a:pt x="248" y="148"/>
                  </a:lnTo>
                  <a:close/>
                  <a:moveTo>
                    <a:pt x="356" y="254"/>
                  </a:moveTo>
                  <a:lnTo>
                    <a:pt x="340" y="258"/>
                  </a:lnTo>
                  <a:lnTo>
                    <a:pt x="340" y="280"/>
                  </a:lnTo>
                  <a:lnTo>
                    <a:pt x="362" y="288"/>
                  </a:lnTo>
                  <a:lnTo>
                    <a:pt x="372" y="268"/>
                  </a:lnTo>
                  <a:lnTo>
                    <a:pt x="364" y="256"/>
                  </a:lnTo>
                  <a:lnTo>
                    <a:pt x="356" y="254"/>
                  </a:lnTo>
                  <a:close/>
                  <a:moveTo>
                    <a:pt x="446" y="268"/>
                  </a:moveTo>
                  <a:lnTo>
                    <a:pt x="446" y="268"/>
                  </a:lnTo>
                  <a:lnTo>
                    <a:pt x="436" y="262"/>
                  </a:lnTo>
                  <a:lnTo>
                    <a:pt x="432" y="252"/>
                  </a:lnTo>
                  <a:lnTo>
                    <a:pt x="428" y="252"/>
                  </a:lnTo>
                  <a:lnTo>
                    <a:pt x="422" y="250"/>
                  </a:lnTo>
                  <a:lnTo>
                    <a:pt x="414" y="250"/>
                  </a:lnTo>
                  <a:lnTo>
                    <a:pt x="414" y="252"/>
                  </a:lnTo>
                  <a:lnTo>
                    <a:pt x="398" y="254"/>
                  </a:lnTo>
                  <a:lnTo>
                    <a:pt x="400" y="276"/>
                  </a:lnTo>
                  <a:lnTo>
                    <a:pt x="406" y="278"/>
                  </a:lnTo>
                  <a:lnTo>
                    <a:pt x="404" y="286"/>
                  </a:lnTo>
                  <a:lnTo>
                    <a:pt x="428" y="292"/>
                  </a:lnTo>
                  <a:lnTo>
                    <a:pt x="430" y="288"/>
                  </a:lnTo>
                  <a:lnTo>
                    <a:pt x="440" y="286"/>
                  </a:lnTo>
                  <a:lnTo>
                    <a:pt x="446" y="268"/>
                  </a:lnTo>
                  <a:close/>
                  <a:moveTo>
                    <a:pt x="510" y="224"/>
                  </a:moveTo>
                  <a:lnTo>
                    <a:pt x="504" y="226"/>
                  </a:lnTo>
                  <a:lnTo>
                    <a:pt x="496" y="230"/>
                  </a:lnTo>
                  <a:lnTo>
                    <a:pt x="494" y="234"/>
                  </a:lnTo>
                  <a:lnTo>
                    <a:pt x="486" y="224"/>
                  </a:lnTo>
                  <a:lnTo>
                    <a:pt x="482" y="226"/>
                  </a:lnTo>
                  <a:lnTo>
                    <a:pt x="468" y="228"/>
                  </a:lnTo>
                  <a:lnTo>
                    <a:pt x="468" y="246"/>
                  </a:lnTo>
                  <a:lnTo>
                    <a:pt x="484" y="262"/>
                  </a:lnTo>
                  <a:lnTo>
                    <a:pt x="492" y="248"/>
                  </a:lnTo>
                  <a:lnTo>
                    <a:pt x="494" y="258"/>
                  </a:lnTo>
                  <a:lnTo>
                    <a:pt x="514" y="262"/>
                  </a:lnTo>
                  <a:lnTo>
                    <a:pt x="518" y="242"/>
                  </a:lnTo>
                  <a:lnTo>
                    <a:pt x="510" y="224"/>
                  </a:lnTo>
                  <a:close/>
                  <a:moveTo>
                    <a:pt x="106" y="18"/>
                  </a:moveTo>
                  <a:lnTo>
                    <a:pt x="90" y="12"/>
                  </a:lnTo>
                  <a:lnTo>
                    <a:pt x="76" y="30"/>
                  </a:lnTo>
                  <a:lnTo>
                    <a:pt x="96" y="44"/>
                  </a:lnTo>
                  <a:lnTo>
                    <a:pt x="118" y="34"/>
                  </a:lnTo>
                  <a:lnTo>
                    <a:pt x="106" y="18"/>
                  </a:lnTo>
                  <a:close/>
                  <a:moveTo>
                    <a:pt x="202" y="184"/>
                  </a:moveTo>
                  <a:lnTo>
                    <a:pt x="196" y="188"/>
                  </a:lnTo>
                  <a:lnTo>
                    <a:pt x="190" y="190"/>
                  </a:lnTo>
                  <a:lnTo>
                    <a:pt x="182" y="194"/>
                  </a:lnTo>
                  <a:lnTo>
                    <a:pt x="178" y="196"/>
                  </a:lnTo>
                  <a:lnTo>
                    <a:pt x="174" y="216"/>
                  </a:lnTo>
                  <a:lnTo>
                    <a:pt x="194" y="222"/>
                  </a:lnTo>
                  <a:lnTo>
                    <a:pt x="204" y="216"/>
                  </a:lnTo>
                  <a:lnTo>
                    <a:pt x="210" y="210"/>
                  </a:lnTo>
                  <a:lnTo>
                    <a:pt x="214" y="206"/>
                  </a:lnTo>
                  <a:lnTo>
                    <a:pt x="210" y="194"/>
                  </a:lnTo>
                  <a:lnTo>
                    <a:pt x="202" y="184"/>
                  </a:lnTo>
                  <a:close/>
                  <a:moveTo>
                    <a:pt x="20" y="2"/>
                  </a:moveTo>
                  <a:lnTo>
                    <a:pt x="8" y="6"/>
                  </a:lnTo>
                  <a:lnTo>
                    <a:pt x="0" y="24"/>
                  </a:lnTo>
                  <a:lnTo>
                    <a:pt x="24" y="34"/>
                  </a:lnTo>
                  <a:lnTo>
                    <a:pt x="42" y="18"/>
                  </a:lnTo>
                  <a:lnTo>
                    <a:pt x="24" y="0"/>
                  </a:lnTo>
                  <a:lnTo>
                    <a:pt x="20" y="2"/>
                  </a:lnTo>
                  <a:close/>
                  <a:moveTo>
                    <a:pt x="168" y="54"/>
                  </a:moveTo>
                  <a:lnTo>
                    <a:pt x="164" y="56"/>
                  </a:lnTo>
                  <a:lnTo>
                    <a:pt x="154" y="60"/>
                  </a:lnTo>
                  <a:lnTo>
                    <a:pt x="146" y="78"/>
                  </a:lnTo>
                  <a:lnTo>
                    <a:pt x="170" y="88"/>
                  </a:lnTo>
                  <a:lnTo>
                    <a:pt x="184" y="72"/>
                  </a:lnTo>
                  <a:lnTo>
                    <a:pt x="178" y="60"/>
                  </a:lnTo>
                  <a:lnTo>
                    <a:pt x="168" y="54"/>
                  </a:lnTo>
                  <a:close/>
                  <a:moveTo>
                    <a:pt x="896" y="488"/>
                  </a:moveTo>
                  <a:lnTo>
                    <a:pt x="894" y="476"/>
                  </a:lnTo>
                  <a:lnTo>
                    <a:pt x="886" y="466"/>
                  </a:lnTo>
                  <a:lnTo>
                    <a:pt x="880" y="468"/>
                  </a:lnTo>
                  <a:lnTo>
                    <a:pt x="870" y="470"/>
                  </a:lnTo>
                  <a:lnTo>
                    <a:pt x="866" y="470"/>
                  </a:lnTo>
                  <a:lnTo>
                    <a:pt x="866" y="472"/>
                  </a:lnTo>
                  <a:lnTo>
                    <a:pt x="864" y="474"/>
                  </a:lnTo>
                  <a:lnTo>
                    <a:pt x="854" y="480"/>
                  </a:lnTo>
                  <a:lnTo>
                    <a:pt x="850" y="496"/>
                  </a:lnTo>
                  <a:lnTo>
                    <a:pt x="862" y="502"/>
                  </a:lnTo>
                  <a:lnTo>
                    <a:pt x="872" y="518"/>
                  </a:lnTo>
                  <a:lnTo>
                    <a:pt x="888" y="516"/>
                  </a:lnTo>
                  <a:lnTo>
                    <a:pt x="888" y="496"/>
                  </a:lnTo>
                  <a:lnTo>
                    <a:pt x="896" y="488"/>
                  </a:lnTo>
                  <a:close/>
                  <a:moveTo>
                    <a:pt x="832" y="444"/>
                  </a:moveTo>
                  <a:lnTo>
                    <a:pt x="824" y="426"/>
                  </a:lnTo>
                  <a:lnTo>
                    <a:pt x="816" y="430"/>
                  </a:lnTo>
                  <a:lnTo>
                    <a:pt x="806" y="434"/>
                  </a:lnTo>
                  <a:lnTo>
                    <a:pt x="802" y="456"/>
                  </a:lnTo>
                  <a:lnTo>
                    <a:pt x="826" y="464"/>
                  </a:lnTo>
                  <a:lnTo>
                    <a:pt x="832" y="444"/>
                  </a:lnTo>
                  <a:close/>
                  <a:moveTo>
                    <a:pt x="758" y="378"/>
                  </a:moveTo>
                  <a:lnTo>
                    <a:pt x="754" y="382"/>
                  </a:lnTo>
                  <a:lnTo>
                    <a:pt x="742" y="392"/>
                  </a:lnTo>
                  <a:lnTo>
                    <a:pt x="748" y="424"/>
                  </a:lnTo>
                  <a:lnTo>
                    <a:pt x="766" y="426"/>
                  </a:lnTo>
                  <a:lnTo>
                    <a:pt x="782" y="410"/>
                  </a:lnTo>
                  <a:lnTo>
                    <a:pt x="774" y="388"/>
                  </a:lnTo>
                  <a:lnTo>
                    <a:pt x="758" y="378"/>
                  </a:lnTo>
                  <a:close/>
                  <a:moveTo>
                    <a:pt x="960" y="548"/>
                  </a:moveTo>
                  <a:lnTo>
                    <a:pt x="954" y="546"/>
                  </a:lnTo>
                  <a:lnTo>
                    <a:pt x="938" y="540"/>
                  </a:lnTo>
                  <a:lnTo>
                    <a:pt x="924" y="564"/>
                  </a:lnTo>
                  <a:lnTo>
                    <a:pt x="950" y="578"/>
                  </a:lnTo>
                  <a:lnTo>
                    <a:pt x="962" y="564"/>
                  </a:lnTo>
                  <a:lnTo>
                    <a:pt x="960" y="548"/>
                  </a:lnTo>
                  <a:close/>
                  <a:moveTo>
                    <a:pt x="712" y="430"/>
                  </a:moveTo>
                  <a:lnTo>
                    <a:pt x="712" y="430"/>
                  </a:lnTo>
                  <a:lnTo>
                    <a:pt x="714" y="426"/>
                  </a:lnTo>
                  <a:lnTo>
                    <a:pt x="702" y="412"/>
                  </a:lnTo>
                  <a:lnTo>
                    <a:pt x="698" y="414"/>
                  </a:lnTo>
                  <a:lnTo>
                    <a:pt x="684" y="418"/>
                  </a:lnTo>
                  <a:lnTo>
                    <a:pt x="682" y="436"/>
                  </a:lnTo>
                  <a:lnTo>
                    <a:pt x="694" y="440"/>
                  </a:lnTo>
                  <a:lnTo>
                    <a:pt x="690" y="450"/>
                  </a:lnTo>
                  <a:lnTo>
                    <a:pt x="712" y="458"/>
                  </a:lnTo>
                  <a:lnTo>
                    <a:pt x="724" y="446"/>
                  </a:lnTo>
                  <a:lnTo>
                    <a:pt x="718" y="430"/>
                  </a:lnTo>
                  <a:lnTo>
                    <a:pt x="712" y="430"/>
                  </a:lnTo>
                  <a:close/>
                  <a:moveTo>
                    <a:pt x="598" y="440"/>
                  </a:moveTo>
                  <a:lnTo>
                    <a:pt x="584" y="436"/>
                  </a:lnTo>
                  <a:lnTo>
                    <a:pt x="582" y="440"/>
                  </a:lnTo>
                  <a:lnTo>
                    <a:pt x="576" y="434"/>
                  </a:lnTo>
                  <a:lnTo>
                    <a:pt x="572" y="434"/>
                  </a:lnTo>
                  <a:lnTo>
                    <a:pt x="564" y="434"/>
                  </a:lnTo>
                  <a:lnTo>
                    <a:pt x="558" y="448"/>
                  </a:lnTo>
                  <a:lnTo>
                    <a:pt x="560" y="462"/>
                  </a:lnTo>
                  <a:lnTo>
                    <a:pt x="580" y="462"/>
                  </a:lnTo>
                  <a:lnTo>
                    <a:pt x="584" y="470"/>
                  </a:lnTo>
                  <a:lnTo>
                    <a:pt x="608" y="464"/>
                  </a:lnTo>
                  <a:lnTo>
                    <a:pt x="604" y="442"/>
                  </a:lnTo>
                  <a:lnTo>
                    <a:pt x="598" y="440"/>
                  </a:lnTo>
                  <a:close/>
                  <a:moveTo>
                    <a:pt x="538" y="546"/>
                  </a:moveTo>
                  <a:lnTo>
                    <a:pt x="538" y="546"/>
                  </a:lnTo>
                  <a:lnTo>
                    <a:pt x="528" y="548"/>
                  </a:lnTo>
                  <a:lnTo>
                    <a:pt x="518" y="564"/>
                  </a:lnTo>
                  <a:lnTo>
                    <a:pt x="536" y="578"/>
                  </a:lnTo>
                  <a:lnTo>
                    <a:pt x="550" y="566"/>
                  </a:lnTo>
                  <a:lnTo>
                    <a:pt x="550" y="562"/>
                  </a:lnTo>
                  <a:lnTo>
                    <a:pt x="548" y="554"/>
                  </a:lnTo>
                  <a:lnTo>
                    <a:pt x="546" y="550"/>
                  </a:lnTo>
                  <a:lnTo>
                    <a:pt x="542" y="548"/>
                  </a:lnTo>
                  <a:lnTo>
                    <a:pt x="538" y="546"/>
                  </a:lnTo>
                  <a:close/>
                  <a:moveTo>
                    <a:pt x="640" y="326"/>
                  </a:moveTo>
                  <a:lnTo>
                    <a:pt x="628" y="332"/>
                  </a:lnTo>
                  <a:lnTo>
                    <a:pt x="624" y="352"/>
                  </a:lnTo>
                  <a:lnTo>
                    <a:pt x="642" y="358"/>
                  </a:lnTo>
                  <a:lnTo>
                    <a:pt x="656" y="346"/>
                  </a:lnTo>
                  <a:lnTo>
                    <a:pt x="652" y="330"/>
                  </a:lnTo>
                  <a:lnTo>
                    <a:pt x="640" y="326"/>
                  </a:lnTo>
                  <a:close/>
                  <a:moveTo>
                    <a:pt x="568" y="382"/>
                  </a:moveTo>
                  <a:lnTo>
                    <a:pt x="566" y="382"/>
                  </a:lnTo>
                  <a:lnTo>
                    <a:pt x="554" y="380"/>
                  </a:lnTo>
                  <a:lnTo>
                    <a:pt x="558" y="370"/>
                  </a:lnTo>
                  <a:lnTo>
                    <a:pt x="552" y="366"/>
                  </a:lnTo>
                  <a:lnTo>
                    <a:pt x="552" y="364"/>
                  </a:lnTo>
                  <a:lnTo>
                    <a:pt x="546" y="354"/>
                  </a:lnTo>
                  <a:lnTo>
                    <a:pt x="542" y="352"/>
                  </a:lnTo>
                  <a:lnTo>
                    <a:pt x="530" y="352"/>
                  </a:lnTo>
                  <a:lnTo>
                    <a:pt x="522" y="368"/>
                  </a:lnTo>
                  <a:lnTo>
                    <a:pt x="528" y="374"/>
                  </a:lnTo>
                  <a:lnTo>
                    <a:pt x="530" y="386"/>
                  </a:lnTo>
                  <a:lnTo>
                    <a:pt x="548" y="390"/>
                  </a:lnTo>
                  <a:lnTo>
                    <a:pt x="548" y="400"/>
                  </a:lnTo>
                  <a:lnTo>
                    <a:pt x="562" y="410"/>
                  </a:lnTo>
                  <a:lnTo>
                    <a:pt x="578" y="396"/>
                  </a:lnTo>
                  <a:lnTo>
                    <a:pt x="568" y="382"/>
                  </a:lnTo>
                  <a:close/>
                  <a:moveTo>
                    <a:pt x="598" y="254"/>
                  </a:moveTo>
                  <a:lnTo>
                    <a:pt x="590" y="256"/>
                  </a:lnTo>
                  <a:lnTo>
                    <a:pt x="580" y="262"/>
                  </a:lnTo>
                  <a:lnTo>
                    <a:pt x="566" y="248"/>
                  </a:lnTo>
                  <a:lnTo>
                    <a:pt x="552" y="250"/>
                  </a:lnTo>
                  <a:lnTo>
                    <a:pt x="548" y="268"/>
                  </a:lnTo>
                  <a:lnTo>
                    <a:pt x="566" y="280"/>
                  </a:lnTo>
                  <a:lnTo>
                    <a:pt x="572" y="274"/>
                  </a:lnTo>
                  <a:lnTo>
                    <a:pt x="568" y="286"/>
                  </a:lnTo>
                  <a:lnTo>
                    <a:pt x="588" y="292"/>
                  </a:lnTo>
                  <a:lnTo>
                    <a:pt x="600" y="278"/>
                  </a:lnTo>
                  <a:lnTo>
                    <a:pt x="610" y="270"/>
                  </a:lnTo>
                  <a:lnTo>
                    <a:pt x="606" y="250"/>
                  </a:lnTo>
                  <a:lnTo>
                    <a:pt x="598" y="254"/>
                  </a:lnTo>
                  <a:close/>
                  <a:moveTo>
                    <a:pt x="118" y="106"/>
                  </a:moveTo>
                  <a:lnTo>
                    <a:pt x="108" y="110"/>
                  </a:lnTo>
                  <a:lnTo>
                    <a:pt x="108" y="128"/>
                  </a:lnTo>
                  <a:lnTo>
                    <a:pt x="124" y="138"/>
                  </a:lnTo>
                  <a:lnTo>
                    <a:pt x="142" y="118"/>
                  </a:lnTo>
                  <a:lnTo>
                    <a:pt x="122" y="104"/>
                  </a:lnTo>
                  <a:lnTo>
                    <a:pt x="118" y="1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9" name="Freeform 210"/>
            <p:cNvSpPr>
              <a:spLocks/>
            </p:cNvSpPr>
            <p:nvPr/>
          </p:nvSpPr>
          <p:spPr bwMode="auto">
            <a:xfrm>
              <a:off x="3074" y="2559"/>
              <a:ext cx="62" cy="68"/>
            </a:xfrm>
            <a:custGeom>
              <a:avLst/>
              <a:gdLst>
                <a:gd name="T0" fmla="*/ 50 w 62"/>
                <a:gd name="T1" fmla="*/ 20 h 68"/>
                <a:gd name="T2" fmla="*/ 50 w 62"/>
                <a:gd name="T3" fmla="*/ 20 h 68"/>
                <a:gd name="T4" fmla="*/ 34 w 62"/>
                <a:gd name="T5" fmla="*/ 0 h 68"/>
                <a:gd name="T6" fmla="*/ 28 w 62"/>
                <a:gd name="T7" fmla="*/ 2 h 68"/>
                <a:gd name="T8" fmla="*/ 4 w 62"/>
                <a:gd name="T9" fmla="*/ 8 h 68"/>
                <a:gd name="T10" fmla="*/ 0 w 62"/>
                <a:gd name="T11" fmla="*/ 40 h 68"/>
                <a:gd name="T12" fmla="*/ 0 w 62"/>
                <a:gd name="T13" fmla="*/ 40 h 68"/>
                <a:gd name="T14" fmla="*/ 10 w 62"/>
                <a:gd name="T15" fmla="*/ 44 h 68"/>
                <a:gd name="T16" fmla="*/ 10 w 62"/>
                <a:gd name="T17" fmla="*/ 44 h 68"/>
                <a:gd name="T18" fmla="*/ 6 w 62"/>
                <a:gd name="T19" fmla="*/ 54 h 68"/>
                <a:gd name="T20" fmla="*/ 42 w 62"/>
                <a:gd name="T21" fmla="*/ 68 h 68"/>
                <a:gd name="T22" fmla="*/ 62 w 62"/>
                <a:gd name="T23" fmla="*/ 46 h 68"/>
                <a:gd name="T24" fmla="*/ 52 w 62"/>
                <a:gd name="T25" fmla="*/ 20 h 68"/>
                <a:gd name="T26" fmla="*/ 52 w 62"/>
                <a:gd name="T27" fmla="*/ 20 h 68"/>
                <a:gd name="T28" fmla="*/ 50 w 62"/>
                <a:gd name="T29" fmla="*/ 20 h 68"/>
                <a:gd name="T30" fmla="*/ 50 w 62"/>
                <a:gd name="T31" fmla="*/ 20 h 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2"/>
                <a:gd name="T49" fmla="*/ 0 h 68"/>
                <a:gd name="T50" fmla="*/ 62 w 62"/>
                <a:gd name="T51" fmla="*/ 68 h 6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2" h="68">
                  <a:moveTo>
                    <a:pt x="50" y="20"/>
                  </a:moveTo>
                  <a:lnTo>
                    <a:pt x="50" y="20"/>
                  </a:lnTo>
                  <a:lnTo>
                    <a:pt x="34" y="0"/>
                  </a:lnTo>
                  <a:lnTo>
                    <a:pt x="28" y="2"/>
                  </a:lnTo>
                  <a:lnTo>
                    <a:pt x="4" y="8"/>
                  </a:lnTo>
                  <a:lnTo>
                    <a:pt x="0" y="40"/>
                  </a:lnTo>
                  <a:lnTo>
                    <a:pt x="10" y="44"/>
                  </a:lnTo>
                  <a:lnTo>
                    <a:pt x="6" y="54"/>
                  </a:lnTo>
                  <a:lnTo>
                    <a:pt x="42" y="68"/>
                  </a:lnTo>
                  <a:lnTo>
                    <a:pt x="62" y="46"/>
                  </a:lnTo>
                  <a:lnTo>
                    <a:pt x="52" y="20"/>
                  </a:lnTo>
                  <a:lnTo>
                    <a:pt x="50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0" name="Freeform 211"/>
            <p:cNvSpPr>
              <a:spLocks/>
            </p:cNvSpPr>
            <p:nvPr/>
          </p:nvSpPr>
          <p:spPr bwMode="auto">
            <a:xfrm>
              <a:off x="2950" y="2581"/>
              <a:ext cx="70" cy="56"/>
            </a:xfrm>
            <a:custGeom>
              <a:avLst/>
              <a:gdLst>
                <a:gd name="T0" fmla="*/ 32 w 70"/>
                <a:gd name="T1" fmla="*/ 2 h 56"/>
                <a:gd name="T2" fmla="*/ 32 w 70"/>
                <a:gd name="T3" fmla="*/ 2 h 56"/>
                <a:gd name="T4" fmla="*/ 30 w 70"/>
                <a:gd name="T5" fmla="*/ 0 h 56"/>
                <a:gd name="T6" fmla="*/ 26 w 70"/>
                <a:gd name="T7" fmla="*/ 0 h 56"/>
                <a:gd name="T8" fmla="*/ 8 w 70"/>
                <a:gd name="T9" fmla="*/ 2 h 56"/>
                <a:gd name="T10" fmla="*/ 0 w 70"/>
                <a:gd name="T11" fmla="*/ 22 h 56"/>
                <a:gd name="T12" fmla="*/ 4 w 70"/>
                <a:gd name="T13" fmla="*/ 48 h 56"/>
                <a:gd name="T14" fmla="*/ 4 w 70"/>
                <a:gd name="T15" fmla="*/ 48 h 56"/>
                <a:gd name="T16" fmla="*/ 26 w 70"/>
                <a:gd name="T17" fmla="*/ 48 h 56"/>
                <a:gd name="T18" fmla="*/ 26 w 70"/>
                <a:gd name="T19" fmla="*/ 48 h 56"/>
                <a:gd name="T20" fmla="*/ 30 w 70"/>
                <a:gd name="T21" fmla="*/ 56 h 56"/>
                <a:gd name="T22" fmla="*/ 70 w 70"/>
                <a:gd name="T23" fmla="*/ 48 h 56"/>
                <a:gd name="T24" fmla="*/ 64 w 70"/>
                <a:gd name="T25" fmla="*/ 10 h 56"/>
                <a:gd name="T26" fmla="*/ 64 w 70"/>
                <a:gd name="T27" fmla="*/ 10 h 56"/>
                <a:gd name="T28" fmla="*/ 32 w 70"/>
                <a:gd name="T29" fmla="*/ 2 h 56"/>
                <a:gd name="T30" fmla="*/ 32 w 70"/>
                <a:gd name="T31" fmla="*/ 2 h 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0"/>
                <a:gd name="T49" fmla="*/ 0 h 56"/>
                <a:gd name="T50" fmla="*/ 70 w 70"/>
                <a:gd name="T51" fmla="*/ 56 h 5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0" h="56">
                  <a:moveTo>
                    <a:pt x="32" y="2"/>
                  </a:moveTo>
                  <a:lnTo>
                    <a:pt x="32" y="2"/>
                  </a:lnTo>
                  <a:lnTo>
                    <a:pt x="30" y="0"/>
                  </a:lnTo>
                  <a:lnTo>
                    <a:pt x="26" y="0"/>
                  </a:lnTo>
                  <a:lnTo>
                    <a:pt x="8" y="2"/>
                  </a:lnTo>
                  <a:lnTo>
                    <a:pt x="0" y="22"/>
                  </a:lnTo>
                  <a:lnTo>
                    <a:pt x="4" y="48"/>
                  </a:lnTo>
                  <a:lnTo>
                    <a:pt x="26" y="48"/>
                  </a:lnTo>
                  <a:lnTo>
                    <a:pt x="30" y="56"/>
                  </a:lnTo>
                  <a:lnTo>
                    <a:pt x="70" y="48"/>
                  </a:lnTo>
                  <a:lnTo>
                    <a:pt x="64" y="10"/>
                  </a:lnTo>
                  <a:lnTo>
                    <a:pt x="32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1" name="Freeform 212"/>
            <p:cNvSpPr>
              <a:spLocks/>
            </p:cNvSpPr>
            <p:nvPr/>
          </p:nvSpPr>
          <p:spPr bwMode="auto">
            <a:xfrm>
              <a:off x="2790" y="2397"/>
              <a:ext cx="68" cy="62"/>
            </a:xfrm>
            <a:custGeom>
              <a:avLst/>
              <a:gdLst>
                <a:gd name="T0" fmla="*/ 52 w 68"/>
                <a:gd name="T1" fmla="*/ 4 h 62"/>
                <a:gd name="T2" fmla="*/ 20 w 68"/>
                <a:gd name="T3" fmla="*/ 0 h 62"/>
                <a:gd name="T4" fmla="*/ 20 w 68"/>
                <a:gd name="T5" fmla="*/ 0 h 62"/>
                <a:gd name="T6" fmla="*/ 20 w 68"/>
                <a:gd name="T7" fmla="*/ 4 h 62"/>
                <a:gd name="T8" fmla="*/ 20 w 68"/>
                <a:gd name="T9" fmla="*/ 4 h 62"/>
                <a:gd name="T10" fmla="*/ 0 w 68"/>
                <a:gd name="T11" fmla="*/ 6 h 62"/>
                <a:gd name="T12" fmla="*/ 4 w 68"/>
                <a:gd name="T13" fmla="*/ 40 h 62"/>
                <a:gd name="T14" fmla="*/ 4 w 68"/>
                <a:gd name="T15" fmla="*/ 40 h 62"/>
                <a:gd name="T16" fmla="*/ 8 w 68"/>
                <a:gd name="T17" fmla="*/ 42 h 62"/>
                <a:gd name="T18" fmla="*/ 8 w 68"/>
                <a:gd name="T19" fmla="*/ 42 h 62"/>
                <a:gd name="T20" fmla="*/ 6 w 68"/>
                <a:gd name="T21" fmla="*/ 54 h 62"/>
                <a:gd name="T22" fmla="*/ 48 w 68"/>
                <a:gd name="T23" fmla="*/ 62 h 62"/>
                <a:gd name="T24" fmla="*/ 48 w 68"/>
                <a:gd name="T25" fmla="*/ 62 h 62"/>
                <a:gd name="T26" fmla="*/ 48 w 68"/>
                <a:gd name="T27" fmla="*/ 56 h 62"/>
                <a:gd name="T28" fmla="*/ 48 w 68"/>
                <a:gd name="T29" fmla="*/ 56 h 62"/>
                <a:gd name="T30" fmla="*/ 60 w 68"/>
                <a:gd name="T31" fmla="*/ 56 h 62"/>
                <a:gd name="T32" fmla="*/ 68 w 68"/>
                <a:gd name="T33" fmla="*/ 26 h 62"/>
                <a:gd name="T34" fmla="*/ 68 w 68"/>
                <a:gd name="T35" fmla="*/ 26 h 62"/>
                <a:gd name="T36" fmla="*/ 56 w 68"/>
                <a:gd name="T37" fmla="*/ 16 h 62"/>
                <a:gd name="T38" fmla="*/ 56 w 68"/>
                <a:gd name="T39" fmla="*/ 16 h 62"/>
                <a:gd name="T40" fmla="*/ 52 w 68"/>
                <a:gd name="T41" fmla="*/ 4 h 62"/>
                <a:gd name="T42" fmla="*/ 52 w 68"/>
                <a:gd name="T43" fmla="*/ 4 h 6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8"/>
                <a:gd name="T67" fmla="*/ 0 h 62"/>
                <a:gd name="T68" fmla="*/ 68 w 68"/>
                <a:gd name="T69" fmla="*/ 62 h 6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8" h="62">
                  <a:moveTo>
                    <a:pt x="52" y="4"/>
                  </a:moveTo>
                  <a:lnTo>
                    <a:pt x="20" y="0"/>
                  </a:lnTo>
                  <a:lnTo>
                    <a:pt x="20" y="4"/>
                  </a:lnTo>
                  <a:lnTo>
                    <a:pt x="0" y="6"/>
                  </a:lnTo>
                  <a:lnTo>
                    <a:pt x="4" y="40"/>
                  </a:lnTo>
                  <a:lnTo>
                    <a:pt x="8" y="42"/>
                  </a:lnTo>
                  <a:lnTo>
                    <a:pt x="6" y="54"/>
                  </a:lnTo>
                  <a:lnTo>
                    <a:pt x="48" y="62"/>
                  </a:lnTo>
                  <a:lnTo>
                    <a:pt x="48" y="56"/>
                  </a:lnTo>
                  <a:lnTo>
                    <a:pt x="60" y="56"/>
                  </a:lnTo>
                  <a:lnTo>
                    <a:pt x="68" y="26"/>
                  </a:lnTo>
                  <a:lnTo>
                    <a:pt x="56" y="16"/>
                  </a:lnTo>
                  <a:lnTo>
                    <a:pt x="52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2" name="Freeform 213"/>
            <p:cNvSpPr>
              <a:spLocks/>
            </p:cNvSpPr>
            <p:nvPr/>
          </p:nvSpPr>
          <p:spPr bwMode="auto">
            <a:xfrm>
              <a:off x="2860" y="2371"/>
              <a:ext cx="70" cy="62"/>
            </a:xfrm>
            <a:custGeom>
              <a:avLst/>
              <a:gdLst>
                <a:gd name="T0" fmla="*/ 70 w 70"/>
                <a:gd name="T1" fmla="*/ 28 h 62"/>
                <a:gd name="T2" fmla="*/ 58 w 70"/>
                <a:gd name="T3" fmla="*/ 0 h 62"/>
                <a:gd name="T4" fmla="*/ 50 w 70"/>
                <a:gd name="T5" fmla="*/ 2 h 62"/>
                <a:gd name="T6" fmla="*/ 50 w 70"/>
                <a:gd name="T7" fmla="*/ 2 h 62"/>
                <a:gd name="T8" fmla="*/ 36 w 70"/>
                <a:gd name="T9" fmla="*/ 6 h 62"/>
                <a:gd name="T10" fmla="*/ 36 w 70"/>
                <a:gd name="T11" fmla="*/ 6 h 62"/>
                <a:gd name="T12" fmla="*/ 32 w 70"/>
                <a:gd name="T13" fmla="*/ 0 h 62"/>
                <a:gd name="T14" fmla="*/ 20 w 70"/>
                <a:gd name="T15" fmla="*/ 2 h 62"/>
                <a:gd name="T16" fmla="*/ 2 w 70"/>
                <a:gd name="T17" fmla="*/ 8 h 62"/>
                <a:gd name="T18" fmla="*/ 0 w 70"/>
                <a:gd name="T19" fmla="*/ 36 h 62"/>
                <a:gd name="T20" fmla="*/ 28 w 70"/>
                <a:gd name="T21" fmla="*/ 62 h 62"/>
                <a:gd name="T22" fmla="*/ 28 w 70"/>
                <a:gd name="T23" fmla="*/ 62 h 62"/>
                <a:gd name="T24" fmla="*/ 32 w 70"/>
                <a:gd name="T25" fmla="*/ 54 h 62"/>
                <a:gd name="T26" fmla="*/ 32 w 70"/>
                <a:gd name="T27" fmla="*/ 54 h 62"/>
                <a:gd name="T28" fmla="*/ 62 w 70"/>
                <a:gd name="T29" fmla="*/ 58 h 62"/>
                <a:gd name="T30" fmla="*/ 70 w 70"/>
                <a:gd name="T31" fmla="*/ 28 h 6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0"/>
                <a:gd name="T49" fmla="*/ 0 h 62"/>
                <a:gd name="T50" fmla="*/ 70 w 70"/>
                <a:gd name="T51" fmla="*/ 62 h 6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0" h="62">
                  <a:moveTo>
                    <a:pt x="70" y="28"/>
                  </a:moveTo>
                  <a:lnTo>
                    <a:pt x="58" y="0"/>
                  </a:lnTo>
                  <a:lnTo>
                    <a:pt x="50" y="2"/>
                  </a:lnTo>
                  <a:lnTo>
                    <a:pt x="36" y="6"/>
                  </a:lnTo>
                  <a:lnTo>
                    <a:pt x="32" y="0"/>
                  </a:lnTo>
                  <a:lnTo>
                    <a:pt x="20" y="2"/>
                  </a:lnTo>
                  <a:lnTo>
                    <a:pt x="2" y="8"/>
                  </a:lnTo>
                  <a:lnTo>
                    <a:pt x="0" y="36"/>
                  </a:lnTo>
                  <a:lnTo>
                    <a:pt x="28" y="62"/>
                  </a:lnTo>
                  <a:lnTo>
                    <a:pt x="32" y="54"/>
                  </a:lnTo>
                  <a:lnTo>
                    <a:pt x="62" y="58"/>
                  </a:lnTo>
                  <a:lnTo>
                    <a:pt x="70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3" name="Freeform 214"/>
            <p:cNvSpPr>
              <a:spLocks/>
            </p:cNvSpPr>
            <p:nvPr/>
          </p:nvSpPr>
          <p:spPr bwMode="auto">
            <a:xfrm>
              <a:off x="2910" y="2695"/>
              <a:ext cx="52" cy="52"/>
            </a:xfrm>
            <a:custGeom>
              <a:avLst/>
              <a:gdLst>
                <a:gd name="T0" fmla="*/ 32 w 52"/>
                <a:gd name="T1" fmla="*/ 0 h 52"/>
                <a:gd name="T2" fmla="*/ 30 w 52"/>
                <a:gd name="T3" fmla="*/ 0 h 52"/>
                <a:gd name="T4" fmla="*/ 30 w 52"/>
                <a:gd name="T5" fmla="*/ 0 h 52"/>
                <a:gd name="T6" fmla="*/ 14 w 52"/>
                <a:gd name="T7" fmla="*/ 0 h 52"/>
                <a:gd name="T8" fmla="*/ 0 w 52"/>
                <a:gd name="T9" fmla="*/ 30 h 52"/>
                <a:gd name="T10" fmla="*/ 28 w 52"/>
                <a:gd name="T11" fmla="*/ 52 h 52"/>
                <a:gd name="T12" fmla="*/ 52 w 52"/>
                <a:gd name="T13" fmla="*/ 32 h 52"/>
                <a:gd name="T14" fmla="*/ 50 w 52"/>
                <a:gd name="T15" fmla="*/ 24 h 52"/>
                <a:gd name="T16" fmla="*/ 50 w 52"/>
                <a:gd name="T17" fmla="*/ 24 h 52"/>
                <a:gd name="T18" fmla="*/ 50 w 52"/>
                <a:gd name="T19" fmla="*/ 16 h 52"/>
                <a:gd name="T20" fmla="*/ 48 w 52"/>
                <a:gd name="T21" fmla="*/ 10 h 52"/>
                <a:gd name="T22" fmla="*/ 42 w 52"/>
                <a:gd name="T23" fmla="*/ 4 h 52"/>
                <a:gd name="T24" fmla="*/ 36 w 52"/>
                <a:gd name="T25" fmla="*/ 0 h 52"/>
                <a:gd name="T26" fmla="*/ 32 w 52"/>
                <a:gd name="T27" fmla="*/ 0 h 52"/>
                <a:gd name="T28" fmla="*/ 32 w 52"/>
                <a:gd name="T29" fmla="*/ 0 h 5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2"/>
                <a:gd name="T46" fmla="*/ 0 h 52"/>
                <a:gd name="T47" fmla="*/ 52 w 52"/>
                <a:gd name="T48" fmla="*/ 52 h 5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2" h="52">
                  <a:moveTo>
                    <a:pt x="32" y="0"/>
                  </a:moveTo>
                  <a:lnTo>
                    <a:pt x="30" y="0"/>
                  </a:lnTo>
                  <a:lnTo>
                    <a:pt x="14" y="0"/>
                  </a:lnTo>
                  <a:lnTo>
                    <a:pt x="0" y="30"/>
                  </a:lnTo>
                  <a:lnTo>
                    <a:pt x="28" y="52"/>
                  </a:lnTo>
                  <a:lnTo>
                    <a:pt x="52" y="32"/>
                  </a:lnTo>
                  <a:lnTo>
                    <a:pt x="50" y="24"/>
                  </a:lnTo>
                  <a:lnTo>
                    <a:pt x="50" y="16"/>
                  </a:lnTo>
                  <a:lnTo>
                    <a:pt x="48" y="10"/>
                  </a:lnTo>
                  <a:lnTo>
                    <a:pt x="42" y="4"/>
                  </a:lnTo>
                  <a:lnTo>
                    <a:pt x="36" y="0"/>
                  </a:lnTo>
                  <a:lnTo>
                    <a:pt x="3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4" name="Freeform 215"/>
            <p:cNvSpPr>
              <a:spLocks/>
            </p:cNvSpPr>
            <p:nvPr/>
          </p:nvSpPr>
          <p:spPr bwMode="auto">
            <a:xfrm>
              <a:off x="3016" y="2473"/>
              <a:ext cx="52" cy="54"/>
            </a:xfrm>
            <a:custGeom>
              <a:avLst/>
              <a:gdLst>
                <a:gd name="T0" fmla="*/ 26 w 52"/>
                <a:gd name="T1" fmla="*/ 0 h 54"/>
                <a:gd name="T2" fmla="*/ 22 w 52"/>
                <a:gd name="T3" fmla="*/ 2 h 54"/>
                <a:gd name="T4" fmla="*/ 6 w 52"/>
                <a:gd name="T5" fmla="*/ 10 h 54"/>
                <a:gd name="T6" fmla="*/ 0 w 52"/>
                <a:gd name="T7" fmla="*/ 42 h 54"/>
                <a:gd name="T8" fmla="*/ 32 w 52"/>
                <a:gd name="T9" fmla="*/ 54 h 54"/>
                <a:gd name="T10" fmla="*/ 52 w 52"/>
                <a:gd name="T11" fmla="*/ 32 h 54"/>
                <a:gd name="T12" fmla="*/ 46 w 52"/>
                <a:gd name="T13" fmla="*/ 8 h 54"/>
                <a:gd name="T14" fmla="*/ 26 w 52"/>
                <a:gd name="T15" fmla="*/ 0 h 5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2"/>
                <a:gd name="T25" fmla="*/ 0 h 54"/>
                <a:gd name="T26" fmla="*/ 52 w 52"/>
                <a:gd name="T27" fmla="*/ 54 h 5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2" h="54">
                  <a:moveTo>
                    <a:pt x="26" y="0"/>
                  </a:moveTo>
                  <a:lnTo>
                    <a:pt x="22" y="2"/>
                  </a:lnTo>
                  <a:lnTo>
                    <a:pt x="6" y="10"/>
                  </a:lnTo>
                  <a:lnTo>
                    <a:pt x="0" y="42"/>
                  </a:lnTo>
                  <a:lnTo>
                    <a:pt x="32" y="54"/>
                  </a:lnTo>
                  <a:lnTo>
                    <a:pt x="52" y="32"/>
                  </a:lnTo>
                  <a:lnTo>
                    <a:pt x="46" y="8"/>
                  </a:lnTo>
                  <a:lnTo>
                    <a:pt x="2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5" name="Freeform 216"/>
            <p:cNvSpPr>
              <a:spLocks/>
            </p:cNvSpPr>
            <p:nvPr/>
          </p:nvSpPr>
          <p:spPr bwMode="auto">
            <a:xfrm>
              <a:off x="2938" y="2395"/>
              <a:ext cx="84" cy="64"/>
            </a:xfrm>
            <a:custGeom>
              <a:avLst/>
              <a:gdLst>
                <a:gd name="T0" fmla="*/ 22 w 84"/>
                <a:gd name="T1" fmla="*/ 54 h 64"/>
                <a:gd name="T2" fmla="*/ 54 w 84"/>
                <a:gd name="T3" fmla="*/ 64 h 64"/>
                <a:gd name="T4" fmla="*/ 70 w 84"/>
                <a:gd name="T5" fmla="*/ 48 h 64"/>
                <a:gd name="T6" fmla="*/ 70 w 84"/>
                <a:gd name="T7" fmla="*/ 48 h 64"/>
                <a:gd name="T8" fmla="*/ 80 w 84"/>
                <a:gd name="T9" fmla="*/ 38 h 64"/>
                <a:gd name="T10" fmla="*/ 84 w 84"/>
                <a:gd name="T11" fmla="*/ 34 h 64"/>
                <a:gd name="T12" fmla="*/ 82 w 84"/>
                <a:gd name="T13" fmla="*/ 30 h 64"/>
                <a:gd name="T14" fmla="*/ 74 w 84"/>
                <a:gd name="T15" fmla="*/ 12 h 64"/>
                <a:gd name="T16" fmla="*/ 60 w 84"/>
                <a:gd name="T17" fmla="*/ 6 h 64"/>
                <a:gd name="T18" fmla="*/ 60 w 84"/>
                <a:gd name="T19" fmla="*/ 6 h 64"/>
                <a:gd name="T20" fmla="*/ 50 w 84"/>
                <a:gd name="T21" fmla="*/ 8 h 64"/>
                <a:gd name="T22" fmla="*/ 50 w 84"/>
                <a:gd name="T23" fmla="*/ 8 h 64"/>
                <a:gd name="T24" fmla="*/ 44 w 84"/>
                <a:gd name="T25" fmla="*/ 12 h 64"/>
                <a:gd name="T26" fmla="*/ 44 w 84"/>
                <a:gd name="T27" fmla="*/ 12 h 64"/>
                <a:gd name="T28" fmla="*/ 34 w 84"/>
                <a:gd name="T29" fmla="*/ 0 h 64"/>
                <a:gd name="T30" fmla="*/ 28 w 84"/>
                <a:gd name="T31" fmla="*/ 0 h 64"/>
                <a:gd name="T32" fmla="*/ 8 w 84"/>
                <a:gd name="T33" fmla="*/ 4 h 64"/>
                <a:gd name="T34" fmla="*/ 0 w 84"/>
                <a:gd name="T35" fmla="*/ 32 h 64"/>
                <a:gd name="T36" fmla="*/ 0 w 84"/>
                <a:gd name="T37" fmla="*/ 32 h 64"/>
                <a:gd name="T38" fmla="*/ 24 w 84"/>
                <a:gd name="T39" fmla="*/ 50 h 64"/>
                <a:gd name="T40" fmla="*/ 24 w 84"/>
                <a:gd name="T41" fmla="*/ 50 h 64"/>
                <a:gd name="T42" fmla="*/ 22 w 84"/>
                <a:gd name="T43" fmla="*/ 54 h 64"/>
                <a:gd name="T44" fmla="*/ 22 w 84"/>
                <a:gd name="T45" fmla="*/ 54 h 6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84"/>
                <a:gd name="T70" fmla="*/ 0 h 64"/>
                <a:gd name="T71" fmla="*/ 84 w 84"/>
                <a:gd name="T72" fmla="*/ 64 h 6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84" h="64">
                  <a:moveTo>
                    <a:pt x="22" y="54"/>
                  </a:moveTo>
                  <a:lnTo>
                    <a:pt x="54" y="64"/>
                  </a:lnTo>
                  <a:lnTo>
                    <a:pt x="70" y="48"/>
                  </a:lnTo>
                  <a:lnTo>
                    <a:pt x="80" y="38"/>
                  </a:lnTo>
                  <a:lnTo>
                    <a:pt x="84" y="34"/>
                  </a:lnTo>
                  <a:lnTo>
                    <a:pt x="82" y="30"/>
                  </a:lnTo>
                  <a:lnTo>
                    <a:pt x="74" y="12"/>
                  </a:lnTo>
                  <a:lnTo>
                    <a:pt x="60" y="6"/>
                  </a:lnTo>
                  <a:lnTo>
                    <a:pt x="50" y="8"/>
                  </a:lnTo>
                  <a:lnTo>
                    <a:pt x="44" y="1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8" y="4"/>
                  </a:lnTo>
                  <a:lnTo>
                    <a:pt x="0" y="32"/>
                  </a:lnTo>
                  <a:lnTo>
                    <a:pt x="24" y="50"/>
                  </a:lnTo>
                  <a:lnTo>
                    <a:pt x="22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6" name="Freeform 217"/>
            <p:cNvSpPr>
              <a:spLocks/>
            </p:cNvSpPr>
            <p:nvPr/>
          </p:nvSpPr>
          <p:spPr bwMode="auto">
            <a:xfrm>
              <a:off x="3132" y="2523"/>
              <a:ext cx="64" cy="70"/>
            </a:xfrm>
            <a:custGeom>
              <a:avLst/>
              <a:gdLst>
                <a:gd name="T0" fmla="*/ 52 w 64"/>
                <a:gd name="T1" fmla="*/ 16 h 70"/>
                <a:gd name="T2" fmla="*/ 28 w 64"/>
                <a:gd name="T3" fmla="*/ 0 h 70"/>
                <a:gd name="T4" fmla="*/ 24 w 64"/>
                <a:gd name="T5" fmla="*/ 4 h 70"/>
                <a:gd name="T6" fmla="*/ 0 w 64"/>
                <a:gd name="T7" fmla="*/ 22 h 70"/>
                <a:gd name="T8" fmla="*/ 10 w 64"/>
                <a:gd name="T9" fmla="*/ 66 h 70"/>
                <a:gd name="T10" fmla="*/ 38 w 64"/>
                <a:gd name="T11" fmla="*/ 70 h 70"/>
                <a:gd name="T12" fmla="*/ 64 w 64"/>
                <a:gd name="T13" fmla="*/ 48 h 70"/>
                <a:gd name="T14" fmla="*/ 52 w 64"/>
                <a:gd name="T15" fmla="*/ 16 h 7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4"/>
                <a:gd name="T25" fmla="*/ 0 h 70"/>
                <a:gd name="T26" fmla="*/ 64 w 64"/>
                <a:gd name="T27" fmla="*/ 70 h 7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4" h="70">
                  <a:moveTo>
                    <a:pt x="52" y="16"/>
                  </a:moveTo>
                  <a:lnTo>
                    <a:pt x="28" y="0"/>
                  </a:lnTo>
                  <a:lnTo>
                    <a:pt x="24" y="4"/>
                  </a:lnTo>
                  <a:lnTo>
                    <a:pt x="0" y="22"/>
                  </a:lnTo>
                  <a:lnTo>
                    <a:pt x="10" y="66"/>
                  </a:lnTo>
                  <a:lnTo>
                    <a:pt x="38" y="70"/>
                  </a:lnTo>
                  <a:lnTo>
                    <a:pt x="64" y="48"/>
                  </a:lnTo>
                  <a:lnTo>
                    <a:pt x="5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7" name="Freeform 218"/>
            <p:cNvSpPr>
              <a:spLocks/>
            </p:cNvSpPr>
            <p:nvPr/>
          </p:nvSpPr>
          <p:spPr bwMode="auto">
            <a:xfrm>
              <a:off x="3314" y="2687"/>
              <a:ext cx="60" cy="60"/>
            </a:xfrm>
            <a:custGeom>
              <a:avLst/>
              <a:gdLst>
                <a:gd name="T0" fmla="*/ 56 w 60"/>
                <a:gd name="T1" fmla="*/ 10 h 60"/>
                <a:gd name="T2" fmla="*/ 46 w 60"/>
                <a:gd name="T3" fmla="*/ 8 h 60"/>
                <a:gd name="T4" fmla="*/ 46 w 60"/>
                <a:gd name="T5" fmla="*/ 8 h 60"/>
                <a:gd name="T6" fmla="*/ 22 w 60"/>
                <a:gd name="T7" fmla="*/ 0 h 60"/>
                <a:gd name="T8" fmla="*/ 18 w 60"/>
                <a:gd name="T9" fmla="*/ 6 h 60"/>
                <a:gd name="T10" fmla="*/ 0 w 60"/>
                <a:gd name="T11" fmla="*/ 38 h 60"/>
                <a:gd name="T12" fmla="*/ 40 w 60"/>
                <a:gd name="T13" fmla="*/ 60 h 60"/>
                <a:gd name="T14" fmla="*/ 60 w 60"/>
                <a:gd name="T15" fmla="*/ 36 h 60"/>
                <a:gd name="T16" fmla="*/ 56 w 60"/>
                <a:gd name="T17" fmla="*/ 10 h 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0"/>
                <a:gd name="T28" fmla="*/ 0 h 60"/>
                <a:gd name="T29" fmla="*/ 60 w 60"/>
                <a:gd name="T30" fmla="*/ 60 h 6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0" h="60">
                  <a:moveTo>
                    <a:pt x="56" y="10"/>
                  </a:moveTo>
                  <a:lnTo>
                    <a:pt x="46" y="8"/>
                  </a:lnTo>
                  <a:lnTo>
                    <a:pt x="22" y="0"/>
                  </a:lnTo>
                  <a:lnTo>
                    <a:pt x="18" y="6"/>
                  </a:lnTo>
                  <a:lnTo>
                    <a:pt x="0" y="38"/>
                  </a:lnTo>
                  <a:lnTo>
                    <a:pt x="40" y="60"/>
                  </a:lnTo>
                  <a:lnTo>
                    <a:pt x="60" y="36"/>
                  </a:lnTo>
                  <a:lnTo>
                    <a:pt x="56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8" name="Freeform 219"/>
            <p:cNvSpPr>
              <a:spLocks/>
            </p:cNvSpPr>
            <p:nvPr/>
          </p:nvSpPr>
          <p:spPr bwMode="auto">
            <a:xfrm>
              <a:off x="3194" y="2571"/>
              <a:ext cx="50" cy="64"/>
            </a:xfrm>
            <a:custGeom>
              <a:avLst/>
              <a:gdLst>
                <a:gd name="T0" fmla="*/ 38 w 50"/>
                <a:gd name="T1" fmla="*/ 0 h 64"/>
                <a:gd name="T2" fmla="*/ 28 w 50"/>
                <a:gd name="T3" fmla="*/ 4 h 64"/>
                <a:gd name="T4" fmla="*/ 6 w 50"/>
                <a:gd name="T5" fmla="*/ 14 h 64"/>
                <a:gd name="T6" fmla="*/ 0 w 50"/>
                <a:gd name="T7" fmla="*/ 48 h 64"/>
                <a:gd name="T8" fmla="*/ 42 w 50"/>
                <a:gd name="T9" fmla="*/ 64 h 64"/>
                <a:gd name="T10" fmla="*/ 50 w 50"/>
                <a:gd name="T11" fmla="*/ 28 h 64"/>
                <a:gd name="T12" fmla="*/ 38 w 50"/>
                <a:gd name="T13" fmla="*/ 0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0"/>
                <a:gd name="T22" fmla="*/ 0 h 64"/>
                <a:gd name="T23" fmla="*/ 50 w 50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0" h="64">
                  <a:moveTo>
                    <a:pt x="38" y="0"/>
                  </a:moveTo>
                  <a:lnTo>
                    <a:pt x="28" y="4"/>
                  </a:lnTo>
                  <a:lnTo>
                    <a:pt x="6" y="14"/>
                  </a:lnTo>
                  <a:lnTo>
                    <a:pt x="0" y="48"/>
                  </a:lnTo>
                  <a:lnTo>
                    <a:pt x="42" y="64"/>
                  </a:lnTo>
                  <a:lnTo>
                    <a:pt x="50" y="28"/>
                  </a:lnTo>
                  <a:lnTo>
                    <a:pt x="3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9" name="Freeform 220"/>
            <p:cNvSpPr>
              <a:spLocks/>
            </p:cNvSpPr>
            <p:nvPr/>
          </p:nvSpPr>
          <p:spPr bwMode="auto">
            <a:xfrm>
              <a:off x="3242" y="2613"/>
              <a:ext cx="66" cy="72"/>
            </a:xfrm>
            <a:custGeom>
              <a:avLst/>
              <a:gdLst>
                <a:gd name="T0" fmla="*/ 62 w 66"/>
                <a:gd name="T1" fmla="*/ 16 h 72"/>
                <a:gd name="T2" fmla="*/ 50 w 66"/>
                <a:gd name="T3" fmla="*/ 0 h 72"/>
                <a:gd name="T4" fmla="*/ 44 w 66"/>
                <a:gd name="T5" fmla="*/ 2 h 72"/>
                <a:gd name="T6" fmla="*/ 16 w 66"/>
                <a:gd name="T7" fmla="*/ 8 h 72"/>
                <a:gd name="T8" fmla="*/ 16 w 66"/>
                <a:gd name="T9" fmla="*/ 8 h 72"/>
                <a:gd name="T10" fmla="*/ 18 w 66"/>
                <a:gd name="T11" fmla="*/ 12 h 72"/>
                <a:gd name="T12" fmla="*/ 18 w 66"/>
                <a:gd name="T13" fmla="*/ 12 h 72"/>
                <a:gd name="T14" fmla="*/ 6 w 66"/>
                <a:gd name="T15" fmla="*/ 18 h 72"/>
                <a:gd name="T16" fmla="*/ 0 w 66"/>
                <a:gd name="T17" fmla="*/ 44 h 72"/>
                <a:gd name="T18" fmla="*/ 0 w 66"/>
                <a:gd name="T19" fmla="*/ 44 h 72"/>
                <a:gd name="T20" fmla="*/ 14 w 66"/>
                <a:gd name="T21" fmla="*/ 52 h 72"/>
                <a:gd name="T22" fmla="*/ 14 w 66"/>
                <a:gd name="T23" fmla="*/ 52 h 72"/>
                <a:gd name="T24" fmla="*/ 26 w 66"/>
                <a:gd name="T25" fmla="*/ 72 h 72"/>
                <a:gd name="T26" fmla="*/ 58 w 66"/>
                <a:gd name="T27" fmla="*/ 66 h 72"/>
                <a:gd name="T28" fmla="*/ 58 w 66"/>
                <a:gd name="T29" fmla="*/ 66 h 72"/>
                <a:gd name="T30" fmla="*/ 56 w 66"/>
                <a:gd name="T31" fmla="*/ 44 h 72"/>
                <a:gd name="T32" fmla="*/ 56 w 66"/>
                <a:gd name="T33" fmla="*/ 44 h 72"/>
                <a:gd name="T34" fmla="*/ 66 w 66"/>
                <a:gd name="T35" fmla="*/ 36 h 72"/>
                <a:gd name="T36" fmla="*/ 62 w 66"/>
                <a:gd name="T37" fmla="*/ 16 h 7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6"/>
                <a:gd name="T58" fmla="*/ 0 h 72"/>
                <a:gd name="T59" fmla="*/ 66 w 66"/>
                <a:gd name="T60" fmla="*/ 72 h 7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6" h="72">
                  <a:moveTo>
                    <a:pt x="62" y="16"/>
                  </a:moveTo>
                  <a:lnTo>
                    <a:pt x="50" y="0"/>
                  </a:lnTo>
                  <a:lnTo>
                    <a:pt x="44" y="2"/>
                  </a:lnTo>
                  <a:lnTo>
                    <a:pt x="16" y="8"/>
                  </a:lnTo>
                  <a:lnTo>
                    <a:pt x="18" y="12"/>
                  </a:lnTo>
                  <a:lnTo>
                    <a:pt x="6" y="18"/>
                  </a:lnTo>
                  <a:lnTo>
                    <a:pt x="0" y="44"/>
                  </a:lnTo>
                  <a:lnTo>
                    <a:pt x="14" y="52"/>
                  </a:lnTo>
                  <a:lnTo>
                    <a:pt x="26" y="72"/>
                  </a:lnTo>
                  <a:lnTo>
                    <a:pt x="58" y="66"/>
                  </a:lnTo>
                  <a:lnTo>
                    <a:pt x="56" y="44"/>
                  </a:lnTo>
                  <a:lnTo>
                    <a:pt x="66" y="36"/>
                  </a:lnTo>
                  <a:lnTo>
                    <a:pt x="6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0" name="Freeform 221"/>
            <p:cNvSpPr>
              <a:spLocks/>
            </p:cNvSpPr>
            <p:nvPr/>
          </p:nvSpPr>
          <p:spPr bwMode="auto">
            <a:xfrm>
              <a:off x="2732" y="2401"/>
              <a:ext cx="52" cy="56"/>
            </a:xfrm>
            <a:custGeom>
              <a:avLst/>
              <a:gdLst>
                <a:gd name="T0" fmla="*/ 26 w 52"/>
                <a:gd name="T1" fmla="*/ 0 h 56"/>
                <a:gd name="T2" fmla="*/ 24 w 52"/>
                <a:gd name="T3" fmla="*/ 0 h 56"/>
                <a:gd name="T4" fmla="*/ 0 w 52"/>
                <a:gd name="T5" fmla="*/ 6 h 56"/>
                <a:gd name="T6" fmla="*/ 2 w 52"/>
                <a:gd name="T7" fmla="*/ 42 h 56"/>
                <a:gd name="T8" fmla="*/ 36 w 52"/>
                <a:gd name="T9" fmla="*/ 56 h 56"/>
                <a:gd name="T10" fmla="*/ 52 w 52"/>
                <a:gd name="T11" fmla="*/ 24 h 56"/>
                <a:gd name="T12" fmla="*/ 40 w 52"/>
                <a:gd name="T13" fmla="*/ 4 h 56"/>
                <a:gd name="T14" fmla="*/ 26 w 52"/>
                <a:gd name="T15" fmla="*/ 0 h 5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2"/>
                <a:gd name="T25" fmla="*/ 0 h 56"/>
                <a:gd name="T26" fmla="*/ 52 w 52"/>
                <a:gd name="T27" fmla="*/ 56 h 5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2" h="56">
                  <a:moveTo>
                    <a:pt x="26" y="0"/>
                  </a:moveTo>
                  <a:lnTo>
                    <a:pt x="24" y="0"/>
                  </a:lnTo>
                  <a:lnTo>
                    <a:pt x="0" y="6"/>
                  </a:lnTo>
                  <a:lnTo>
                    <a:pt x="2" y="42"/>
                  </a:lnTo>
                  <a:lnTo>
                    <a:pt x="36" y="56"/>
                  </a:lnTo>
                  <a:lnTo>
                    <a:pt x="52" y="24"/>
                  </a:lnTo>
                  <a:lnTo>
                    <a:pt x="40" y="4"/>
                  </a:lnTo>
                  <a:lnTo>
                    <a:pt x="2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1" name="Freeform 222"/>
            <p:cNvSpPr>
              <a:spLocks/>
            </p:cNvSpPr>
            <p:nvPr/>
          </p:nvSpPr>
          <p:spPr bwMode="auto">
            <a:xfrm>
              <a:off x="2392" y="2145"/>
              <a:ext cx="64" cy="58"/>
            </a:xfrm>
            <a:custGeom>
              <a:avLst/>
              <a:gdLst>
                <a:gd name="T0" fmla="*/ 30 w 64"/>
                <a:gd name="T1" fmla="*/ 2 h 58"/>
                <a:gd name="T2" fmla="*/ 12 w 64"/>
                <a:gd name="T3" fmla="*/ 10 h 58"/>
                <a:gd name="T4" fmla="*/ 0 w 64"/>
                <a:gd name="T5" fmla="*/ 40 h 58"/>
                <a:gd name="T6" fmla="*/ 34 w 64"/>
                <a:gd name="T7" fmla="*/ 58 h 58"/>
                <a:gd name="T8" fmla="*/ 64 w 64"/>
                <a:gd name="T9" fmla="*/ 30 h 58"/>
                <a:gd name="T10" fmla="*/ 36 w 64"/>
                <a:gd name="T11" fmla="*/ 0 h 58"/>
                <a:gd name="T12" fmla="*/ 30 w 64"/>
                <a:gd name="T13" fmla="*/ 2 h 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58"/>
                <a:gd name="T23" fmla="*/ 64 w 64"/>
                <a:gd name="T24" fmla="*/ 58 h 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58">
                  <a:moveTo>
                    <a:pt x="30" y="2"/>
                  </a:moveTo>
                  <a:lnTo>
                    <a:pt x="12" y="10"/>
                  </a:lnTo>
                  <a:lnTo>
                    <a:pt x="0" y="40"/>
                  </a:lnTo>
                  <a:lnTo>
                    <a:pt x="34" y="58"/>
                  </a:lnTo>
                  <a:lnTo>
                    <a:pt x="64" y="30"/>
                  </a:lnTo>
                  <a:lnTo>
                    <a:pt x="36" y="0"/>
                  </a:lnTo>
                  <a:lnTo>
                    <a:pt x="3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2" name="Freeform 223"/>
            <p:cNvSpPr>
              <a:spLocks/>
            </p:cNvSpPr>
            <p:nvPr/>
          </p:nvSpPr>
          <p:spPr bwMode="auto">
            <a:xfrm>
              <a:off x="2500" y="2249"/>
              <a:ext cx="58" cy="56"/>
            </a:xfrm>
            <a:custGeom>
              <a:avLst/>
              <a:gdLst>
                <a:gd name="T0" fmla="*/ 20 w 58"/>
                <a:gd name="T1" fmla="*/ 4 h 56"/>
                <a:gd name="T2" fmla="*/ 0 w 58"/>
                <a:gd name="T3" fmla="*/ 14 h 56"/>
                <a:gd name="T4" fmla="*/ 0 w 58"/>
                <a:gd name="T5" fmla="*/ 42 h 56"/>
                <a:gd name="T6" fmla="*/ 28 w 58"/>
                <a:gd name="T7" fmla="*/ 56 h 56"/>
                <a:gd name="T8" fmla="*/ 58 w 58"/>
                <a:gd name="T9" fmla="*/ 24 h 56"/>
                <a:gd name="T10" fmla="*/ 24 w 58"/>
                <a:gd name="T11" fmla="*/ 0 h 56"/>
                <a:gd name="T12" fmla="*/ 20 w 58"/>
                <a:gd name="T13" fmla="*/ 4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8"/>
                <a:gd name="T22" fmla="*/ 0 h 56"/>
                <a:gd name="T23" fmla="*/ 58 w 58"/>
                <a:gd name="T24" fmla="*/ 56 h 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8" h="56">
                  <a:moveTo>
                    <a:pt x="20" y="4"/>
                  </a:moveTo>
                  <a:lnTo>
                    <a:pt x="0" y="14"/>
                  </a:lnTo>
                  <a:lnTo>
                    <a:pt x="0" y="42"/>
                  </a:lnTo>
                  <a:lnTo>
                    <a:pt x="28" y="56"/>
                  </a:lnTo>
                  <a:lnTo>
                    <a:pt x="58" y="24"/>
                  </a:lnTo>
                  <a:lnTo>
                    <a:pt x="24" y="0"/>
                  </a:lnTo>
                  <a:lnTo>
                    <a:pt x="2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3" name="Freeform 224"/>
            <p:cNvSpPr>
              <a:spLocks/>
            </p:cNvSpPr>
            <p:nvPr/>
          </p:nvSpPr>
          <p:spPr bwMode="auto">
            <a:xfrm>
              <a:off x="2914" y="2499"/>
              <a:ext cx="80" cy="80"/>
            </a:xfrm>
            <a:custGeom>
              <a:avLst/>
              <a:gdLst>
                <a:gd name="T0" fmla="*/ 52 w 80"/>
                <a:gd name="T1" fmla="*/ 80 h 80"/>
                <a:gd name="T2" fmla="*/ 80 w 80"/>
                <a:gd name="T3" fmla="*/ 56 h 80"/>
                <a:gd name="T4" fmla="*/ 62 w 80"/>
                <a:gd name="T5" fmla="*/ 32 h 80"/>
                <a:gd name="T6" fmla="*/ 62 w 80"/>
                <a:gd name="T7" fmla="*/ 32 h 80"/>
                <a:gd name="T8" fmla="*/ 54 w 80"/>
                <a:gd name="T9" fmla="*/ 32 h 80"/>
                <a:gd name="T10" fmla="*/ 54 w 80"/>
                <a:gd name="T11" fmla="*/ 32 h 80"/>
                <a:gd name="T12" fmla="*/ 58 w 80"/>
                <a:gd name="T13" fmla="*/ 26 h 80"/>
                <a:gd name="T14" fmla="*/ 58 w 80"/>
                <a:gd name="T15" fmla="*/ 26 h 80"/>
                <a:gd name="T16" fmla="*/ 50 w 80"/>
                <a:gd name="T17" fmla="*/ 20 h 80"/>
                <a:gd name="T18" fmla="*/ 50 w 80"/>
                <a:gd name="T19" fmla="*/ 20 h 80"/>
                <a:gd name="T20" fmla="*/ 40 w 80"/>
                <a:gd name="T21" fmla="*/ 2 h 80"/>
                <a:gd name="T22" fmla="*/ 12 w 80"/>
                <a:gd name="T23" fmla="*/ 0 h 80"/>
                <a:gd name="T24" fmla="*/ 10 w 80"/>
                <a:gd name="T25" fmla="*/ 4 h 80"/>
                <a:gd name="T26" fmla="*/ 0 w 80"/>
                <a:gd name="T27" fmla="*/ 26 h 80"/>
                <a:gd name="T28" fmla="*/ 0 w 80"/>
                <a:gd name="T29" fmla="*/ 26 h 80"/>
                <a:gd name="T30" fmla="*/ 6 w 80"/>
                <a:gd name="T31" fmla="*/ 36 h 80"/>
                <a:gd name="T32" fmla="*/ 6 w 80"/>
                <a:gd name="T33" fmla="*/ 36 h 80"/>
                <a:gd name="T34" fmla="*/ 10 w 80"/>
                <a:gd name="T35" fmla="*/ 52 h 80"/>
                <a:gd name="T36" fmla="*/ 10 w 80"/>
                <a:gd name="T37" fmla="*/ 52 h 80"/>
                <a:gd name="T38" fmla="*/ 28 w 80"/>
                <a:gd name="T39" fmla="*/ 54 h 80"/>
                <a:gd name="T40" fmla="*/ 28 w 80"/>
                <a:gd name="T41" fmla="*/ 54 h 80"/>
                <a:gd name="T42" fmla="*/ 26 w 80"/>
                <a:gd name="T43" fmla="*/ 62 h 80"/>
                <a:gd name="T44" fmla="*/ 52 w 80"/>
                <a:gd name="T45" fmla="*/ 80 h 8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80"/>
                <a:gd name="T70" fmla="*/ 0 h 80"/>
                <a:gd name="T71" fmla="*/ 80 w 80"/>
                <a:gd name="T72" fmla="*/ 80 h 8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80" h="80">
                  <a:moveTo>
                    <a:pt x="52" y="80"/>
                  </a:moveTo>
                  <a:lnTo>
                    <a:pt x="80" y="56"/>
                  </a:lnTo>
                  <a:lnTo>
                    <a:pt x="62" y="32"/>
                  </a:lnTo>
                  <a:lnTo>
                    <a:pt x="54" y="32"/>
                  </a:lnTo>
                  <a:lnTo>
                    <a:pt x="58" y="26"/>
                  </a:lnTo>
                  <a:lnTo>
                    <a:pt x="50" y="20"/>
                  </a:lnTo>
                  <a:lnTo>
                    <a:pt x="40" y="2"/>
                  </a:lnTo>
                  <a:lnTo>
                    <a:pt x="12" y="0"/>
                  </a:lnTo>
                  <a:lnTo>
                    <a:pt x="10" y="4"/>
                  </a:lnTo>
                  <a:lnTo>
                    <a:pt x="0" y="26"/>
                  </a:lnTo>
                  <a:lnTo>
                    <a:pt x="6" y="36"/>
                  </a:lnTo>
                  <a:lnTo>
                    <a:pt x="10" y="52"/>
                  </a:lnTo>
                  <a:lnTo>
                    <a:pt x="28" y="54"/>
                  </a:lnTo>
                  <a:lnTo>
                    <a:pt x="26" y="62"/>
                  </a:lnTo>
                  <a:lnTo>
                    <a:pt x="52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4" name="Freeform 225"/>
            <p:cNvSpPr>
              <a:spLocks/>
            </p:cNvSpPr>
            <p:nvPr/>
          </p:nvSpPr>
          <p:spPr bwMode="auto">
            <a:xfrm>
              <a:off x="2534" y="2201"/>
              <a:ext cx="62" cy="56"/>
            </a:xfrm>
            <a:custGeom>
              <a:avLst/>
              <a:gdLst>
                <a:gd name="T0" fmla="*/ 42 w 62"/>
                <a:gd name="T1" fmla="*/ 56 h 56"/>
                <a:gd name="T2" fmla="*/ 62 w 62"/>
                <a:gd name="T3" fmla="*/ 28 h 56"/>
                <a:gd name="T4" fmla="*/ 52 w 62"/>
                <a:gd name="T5" fmla="*/ 10 h 56"/>
                <a:gd name="T6" fmla="*/ 36 w 62"/>
                <a:gd name="T7" fmla="*/ 0 h 56"/>
                <a:gd name="T8" fmla="*/ 32 w 62"/>
                <a:gd name="T9" fmla="*/ 2 h 56"/>
                <a:gd name="T10" fmla="*/ 16 w 62"/>
                <a:gd name="T11" fmla="*/ 8 h 56"/>
                <a:gd name="T12" fmla="*/ 0 w 62"/>
                <a:gd name="T13" fmla="*/ 38 h 56"/>
                <a:gd name="T14" fmla="*/ 42 w 62"/>
                <a:gd name="T15" fmla="*/ 56 h 5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2"/>
                <a:gd name="T25" fmla="*/ 0 h 56"/>
                <a:gd name="T26" fmla="*/ 62 w 62"/>
                <a:gd name="T27" fmla="*/ 56 h 5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2" h="56">
                  <a:moveTo>
                    <a:pt x="42" y="56"/>
                  </a:moveTo>
                  <a:lnTo>
                    <a:pt x="62" y="28"/>
                  </a:lnTo>
                  <a:lnTo>
                    <a:pt x="52" y="10"/>
                  </a:lnTo>
                  <a:lnTo>
                    <a:pt x="36" y="0"/>
                  </a:lnTo>
                  <a:lnTo>
                    <a:pt x="32" y="2"/>
                  </a:lnTo>
                  <a:lnTo>
                    <a:pt x="16" y="8"/>
                  </a:lnTo>
                  <a:lnTo>
                    <a:pt x="0" y="38"/>
                  </a:lnTo>
                  <a:lnTo>
                    <a:pt x="42" y="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5" name="Freeform 226"/>
            <p:cNvSpPr>
              <a:spLocks/>
            </p:cNvSpPr>
            <p:nvPr/>
          </p:nvSpPr>
          <p:spPr bwMode="auto">
            <a:xfrm>
              <a:off x="2466" y="2157"/>
              <a:ext cx="68" cy="54"/>
            </a:xfrm>
            <a:custGeom>
              <a:avLst/>
              <a:gdLst>
                <a:gd name="T0" fmla="*/ 48 w 68"/>
                <a:gd name="T1" fmla="*/ 10 h 54"/>
                <a:gd name="T2" fmla="*/ 24 w 68"/>
                <a:gd name="T3" fmla="*/ 0 h 54"/>
                <a:gd name="T4" fmla="*/ 20 w 68"/>
                <a:gd name="T5" fmla="*/ 6 h 54"/>
                <a:gd name="T6" fmla="*/ 0 w 68"/>
                <a:gd name="T7" fmla="*/ 32 h 54"/>
                <a:gd name="T8" fmla="*/ 32 w 68"/>
                <a:gd name="T9" fmla="*/ 54 h 54"/>
                <a:gd name="T10" fmla="*/ 68 w 68"/>
                <a:gd name="T11" fmla="*/ 38 h 54"/>
                <a:gd name="T12" fmla="*/ 48 w 68"/>
                <a:gd name="T13" fmla="*/ 10 h 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8"/>
                <a:gd name="T22" fmla="*/ 0 h 54"/>
                <a:gd name="T23" fmla="*/ 68 w 68"/>
                <a:gd name="T24" fmla="*/ 54 h 5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8" h="54">
                  <a:moveTo>
                    <a:pt x="48" y="10"/>
                  </a:moveTo>
                  <a:lnTo>
                    <a:pt x="24" y="0"/>
                  </a:lnTo>
                  <a:lnTo>
                    <a:pt x="20" y="6"/>
                  </a:lnTo>
                  <a:lnTo>
                    <a:pt x="0" y="32"/>
                  </a:lnTo>
                  <a:lnTo>
                    <a:pt x="32" y="54"/>
                  </a:lnTo>
                  <a:lnTo>
                    <a:pt x="68" y="38"/>
                  </a:lnTo>
                  <a:lnTo>
                    <a:pt x="48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6" name="Freeform 227"/>
            <p:cNvSpPr>
              <a:spLocks/>
            </p:cNvSpPr>
            <p:nvPr/>
          </p:nvSpPr>
          <p:spPr bwMode="auto">
            <a:xfrm>
              <a:off x="2716" y="2325"/>
              <a:ext cx="52" cy="68"/>
            </a:xfrm>
            <a:custGeom>
              <a:avLst/>
              <a:gdLst>
                <a:gd name="T0" fmla="*/ 52 w 52"/>
                <a:gd name="T1" fmla="*/ 34 h 68"/>
                <a:gd name="T2" fmla="*/ 40 w 52"/>
                <a:gd name="T3" fmla="*/ 0 h 68"/>
                <a:gd name="T4" fmla="*/ 32 w 52"/>
                <a:gd name="T5" fmla="*/ 4 h 68"/>
                <a:gd name="T6" fmla="*/ 8 w 52"/>
                <a:gd name="T7" fmla="*/ 14 h 68"/>
                <a:gd name="T8" fmla="*/ 0 w 52"/>
                <a:gd name="T9" fmla="*/ 40 h 68"/>
                <a:gd name="T10" fmla="*/ 28 w 52"/>
                <a:gd name="T11" fmla="*/ 68 h 68"/>
                <a:gd name="T12" fmla="*/ 52 w 52"/>
                <a:gd name="T13" fmla="*/ 34 h 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2"/>
                <a:gd name="T22" fmla="*/ 0 h 68"/>
                <a:gd name="T23" fmla="*/ 52 w 52"/>
                <a:gd name="T24" fmla="*/ 68 h 6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2" h="68">
                  <a:moveTo>
                    <a:pt x="52" y="34"/>
                  </a:moveTo>
                  <a:lnTo>
                    <a:pt x="40" y="0"/>
                  </a:lnTo>
                  <a:lnTo>
                    <a:pt x="32" y="4"/>
                  </a:lnTo>
                  <a:lnTo>
                    <a:pt x="8" y="14"/>
                  </a:lnTo>
                  <a:lnTo>
                    <a:pt x="0" y="40"/>
                  </a:lnTo>
                  <a:lnTo>
                    <a:pt x="28" y="68"/>
                  </a:lnTo>
                  <a:lnTo>
                    <a:pt x="52" y="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7" name="Freeform 228"/>
            <p:cNvSpPr>
              <a:spLocks/>
            </p:cNvSpPr>
            <p:nvPr/>
          </p:nvSpPr>
          <p:spPr bwMode="auto">
            <a:xfrm>
              <a:off x="2566" y="2331"/>
              <a:ext cx="60" cy="60"/>
            </a:xfrm>
            <a:custGeom>
              <a:avLst/>
              <a:gdLst>
                <a:gd name="T0" fmla="*/ 40 w 60"/>
                <a:gd name="T1" fmla="*/ 0 h 60"/>
                <a:gd name="T2" fmla="*/ 34 w 60"/>
                <a:gd name="T3" fmla="*/ 2 h 60"/>
                <a:gd name="T4" fmla="*/ 22 w 60"/>
                <a:gd name="T5" fmla="*/ 8 h 60"/>
                <a:gd name="T6" fmla="*/ 22 w 60"/>
                <a:gd name="T7" fmla="*/ 8 h 60"/>
                <a:gd name="T8" fmla="*/ 14 w 60"/>
                <a:gd name="T9" fmla="*/ 12 h 60"/>
                <a:gd name="T10" fmla="*/ 6 w 60"/>
                <a:gd name="T11" fmla="*/ 16 h 60"/>
                <a:gd name="T12" fmla="*/ 0 w 60"/>
                <a:gd name="T13" fmla="*/ 48 h 60"/>
                <a:gd name="T14" fmla="*/ 30 w 60"/>
                <a:gd name="T15" fmla="*/ 60 h 60"/>
                <a:gd name="T16" fmla="*/ 44 w 60"/>
                <a:gd name="T17" fmla="*/ 48 h 60"/>
                <a:gd name="T18" fmla="*/ 44 w 60"/>
                <a:gd name="T19" fmla="*/ 48 h 60"/>
                <a:gd name="T20" fmla="*/ 52 w 60"/>
                <a:gd name="T21" fmla="*/ 42 h 60"/>
                <a:gd name="T22" fmla="*/ 52 w 60"/>
                <a:gd name="T23" fmla="*/ 42 h 60"/>
                <a:gd name="T24" fmla="*/ 60 w 60"/>
                <a:gd name="T25" fmla="*/ 36 h 60"/>
                <a:gd name="T26" fmla="*/ 54 w 60"/>
                <a:gd name="T27" fmla="*/ 16 h 60"/>
                <a:gd name="T28" fmla="*/ 40 w 60"/>
                <a:gd name="T29" fmla="*/ 0 h 6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0"/>
                <a:gd name="T46" fmla="*/ 0 h 60"/>
                <a:gd name="T47" fmla="*/ 60 w 60"/>
                <a:gd name="T48" fmla="*/ 60 h 6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0" h="60">
                  <a:moveTo>
                    <a:pt x="40" y="0"/>
                  </a:moveTo>
                  <a:lnTo>
                    <a:pt x="34" y="2"/>
                  </a:lnTo>
                  <a:lnTo>
                    <a:pt x="22" y="8"/>
                  </a:lnTo>
                  <a:lnTo>
                    <a:pt x="14" y="12"/>
                  </a:lnTo>
                  <a:lnTo>
                    <a:pt x="6" y="16"/>
                  </a:lnTo>
                  <a:lnTo>
                    <a:pt x="0" y="48"/>
                  </a:lnTo>
                  <a:lnTo>
                    <a:pt x="30" y="60"/>
                  </a:lnTo>
                  <a:lnTo>
                    <a:pt x="44" y="48"/>
                  </a:lnTo>
                  <a:lnTo>
                    <a:pt x="52" y="42"/>
                  </a:lnTo>
                  <a:lnTo>
                    <a:pt x="60" y="36"/>
                  </a:lnTo>
                  <a:lnTo>
                    <a:pt x="54" y="16"/>
                  </a:lnTo>
                  <a:lnTo>
                    <a:pt x="4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8" name="Freeform 229"/>
            <p:cNvSpPr>
              <a:spLocks/>
            </p:cNvSpPr>
            <p:nvPr/>
          </p:nvSpPr>
          <p:spPr bwMode="auto">
            <a:xfrm>
              <a:off x="2690" y="2273"/>
              <a:ext cx="58" cy="52"/>
            </a:xfrm>
            <a:custGeom>
              <a:avLst/>
              <a:gdLst>
                <a:gd name="T0" fmla="*/ 58 w 58"/>
                <a:gd name="T1" fmla="*/ 28 h 52"/>
                <a:gd name="T2" fmla="*/ 40 w 58"/>
                <a:gd name="T3" fmla="*/ 0 h 52"/>
                <a:gd name="T4" fmla="*/ 34 w 58"/>
                <a:gd name="T5" fmla="*/ 2 h 52"/>
                <a:gd name="T6" fmla="*/ 18 w 58"/>
                <a:gd name="T7" fmla="*/ 4 h 52"/>
                <a:gd name="T8" fmla="*/ 0 w 58"/>
                <a:gd name="T9" fmla="*/ 20 h 52"/>
                <a:gd name="T10" fmla="*/ 12 w 58"/>
                <a:gd name="T11" fmla="*/ 50 h 52"/>
                <a:gd name="T12" fmla="*/ 38 w 58"/>
                <a:gd name="T13" fmla="*/ 52 h 52"/>
                <a:gd name="T14" fmla="*/ 58 w 58"/>
                <a:gd name="T15" fmla="*/ 28 h 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8"/>
                <a:gd name="T25" fmla="*/ 0 h 52"/>
                <a:gd name="T26" fmla="*/ 58 w 58"/>
                <a:gd name="T27" fmla="*/ 52 h 5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8" h="52">
                  <a:moveTo>
                    <a:pt x="58" y="28"/>
                  </a:moveTo>
                  <a:lnTo>
                    <a:pt x="40" y="0"/>
                  </a:lnTo>
                  <a:lnTo>
                    <a:pt x="34" y="2"/>
                  </a:lnTo>
                  <a:lnTo>
                    <a:pt x="18" y="4"/>
                  </a:lnTo>
                  <a:lnTo>
                    <a:pt x="0" y="20"/>
                  </a:lnTo>
                  <a:lnTo>
                    <a:pt x="12" y="50"/>
                  </a:lnTo>
                  <a:lnTo>
                    <a:pt x="38" y="52"/>
                  </a:lnTo>
                  <a:lnTo>
                    <a:pt x="58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9" name="Freeform 230"/>
            <p:cNvSpPr>
              <a:spLocks/>
            </p:cNvSpPr>
            <p:nvPr/>
          </p:nvSpPr>
          <p:spPr bwMode="auto">
            <a:xfrm>
              <a:off x="2628" y="2291"/>
              <a:ext cx="56" cy="60"/>
            </a:xfrm>
            <a:custGeom>
              <a:avLst/>
              <a:gdLst>
                <a:gd name="T0" fmla="*/ 24 w 56"/>
                <a:gd name="T1" fmla="*/ 4 h 60"/>
                <a:gd name="T2" fmla="*/ 18 w 56"/>
                <a:gd name="T3" fmla="*/ 6 h 60"/>
                <a:gd name="T4" fmla="*/ 4 w 56"/>
                <a:gd name="T5" fmla="*/ 14 h 60"/>
                <a:gd name="T6" fmla="*/ 0 w 56"/>
                <a:gd name="T7" fmla="*/ 42 h 60"/>
                <a:gd name="T8" fmla="*/ 28 w 56"/>
                <a:gd name="T9" fmla="*/ 60 h 60"/>
                <a:gd name="T10" fmla="*/ 56 w 56"/>
                <a:gd name="T11" fmla="*/ 32 h 60"/>
                <a:gd name="T12" fmla="*/ 32 w 56"/>
                <a:gd name="T13" fmla="*/ 0 h 60"/>
                <a:gd name="T14" fmla="*/ 24 w 56"/>
                <a:gd name="T15" fmla="*/ 4 h 6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6"/>
                <a:gd name="T25" fmla="*/ 0 h 60"/>
                <a:gd name="T26" fmla="*/ 56 w 56"/>
                <a:gd name="T27" fmla="*/ 60 h 6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6" h="60">
                  <a:moveTo>
                    <a:pt x="24" y="4"/>
                  </a:moveTo>
                  <a:lnTo>
                    <a:pt x="18" y="6"/>
                  </a:lnTo>
                  <a:lnTo>
                    <a:pt x="4" y="14"/>
                  </a:lnTo>
                  <a:lnTo>
                    <a:pt x="0" y="42"/>
                  </a:lnTo>
                  <a:lnTo>
                    <a:pt x="28" y="60"/>
                  </a:lnTo>
                  <a:lnTo>
                    <a:pt x="56" y="32"/>
                  </a:lnTo>
                  <a:lnTo>
                    <a:pt x="32" y="0"/>
                  </a:lnTo>
                  <a:lnTo>
                    <a:pt x="24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0" name="Freeform 231"/>
            <p:cNvSpPr>
              <a:spLocks noEditPoints="1"/>
            </p:cNvSpPr>
            <p:nvPr/>
          </p:nvSpPr>
          <p:spPr bwMode="auto">
            <a:xfrm>
              <a:off x="2402" y="2157"/>
              <a:ext cx="962" cy="578"/>
            </a:xfrm>
            <a:custGeom>
              <a:avLst/>
              <a:gdLst>
                <a:gd name="T0" fmla="*/ 306 w 962"/>
                <a:gd name="T1" fmla="*/ 158 h 578"/>
                <a:gd name="T2" fmla="*/ 318 w 962"/>
                <a:gd name="T3" fmla="*/ 128 h 578"/>
                <a:gd name="T4" fmla="*/ 328 w 962"/>
                <a:gd name="T5" fmla="*/ 190 h 578"/>
                <a:gd name="T6" fmla="*/ 248 w 962"/>
                <a:gd name="T7" fmla="*/ 148 h 578"/>
                <a:gd name="T8" fmla="*/ 270 w 962"/>
                <a:gd name="T9" fmla="*/ 166 h 578"/>
                <a:gd name="T10" fmla="*/ 340 w 962"/>
                <a:gd name="T11" fmla="*/ 258 h 578"/>
                <a:gd name="T12" fmla="*/ 364 w 962"/>
                <a:gd name="T13" fmla="*/ 256 h 578"/>
                <a:gd name="T14" fmla="*/ 436 w 962"/>
                <a:gd name="T15" fmla="*/ 262 h 578"/>
                <a:gd name="T16" fmla="*/ 428 w 962"/>
                <a:gd name="T17" fmla="*/ 252 h 578"/>
                <a:gd name="T18" fmla="*/ 422 w 962"/>
                <a:gd name="T19" fmla="*/ 250 h 578"/>
                <a:gd name="T20" fmla="*/ 414 w 962"/>
                <a:gd name="T21" fmla="*/ 252 h 578"/>
                <a:gd name="T22" fmla="*/ 400 w 962"/>
                <a:gd name="T23" fmla="*/ 276 h 578"/>
                <a:gd name="T24" fmla="*/ 428 w 962"/>
                <a:gd name="T25" fmla="*/ 292 h 578"/>
                <a:gd name="T26" fmla="*/ 440 w 962"/>
                <a:gd name="T27" fmla="*/ 286 h 578"/>
                <a:gd name="T28" fmla="*/ 496 w 962"/>
                <a:gd name="T29" fmla="*/ 230 h 578"/>
                <a:gd name="T30" fmla="*/ 468 w 962"/>
                <a:gd name="T31" fmla="*/ 228 h 578"/>
                <a:gd name="T32" fmla="*/ 494 w 962"/>
                <a:gd name="T33" fmla="*/ 258 h 578"/>
                <a:gd name="T34" fmla="*/ 106 w 962"/>
                <a:gd name="T35" fmla="*/ 18 h 578"/>
                <a:gd name="T36" fmla="*/ 118 w 962"/>
                <a:gd name="T37" fmla="*/ 34 h 578"/>
                <a:gd name="T38" fmla="*/ 190 w 962"/>
                <a:gd name="T39" fmla="*/ 190 h 578"/>
                <a:gd name="T40" fmla="*/ 174 w 962"/>
                <a:gd name="T41" fmla="*/ 216 h 578"/>
                <a:gd name="T42" fmla="*/ 210 w 962"/>
                <a:gd name="T43" fmla="*/ 210 h 578"/>
                <a:gd name="T44" fmla="*/ 20 w 962"/>
                <a:gd name="T45" fmla="*/ 2 h 578"/>
                <a:gd name="T46" fmla="*/ 42 w 962"/>
                <a:gd name="T47" fmla="*/ 18 h 578"/>
                <a:gd name="T48" fmla="*/ 164 w 962"/>
                <a:gd name="T49" fmla="*/ 56 h 578"/>
                <a:gd name="T50" fmla="*/ 184 w 962"/>
                <a:gd name="T51" fmla="*/ 72 h 578"/>
                <a:gd name="T52" fmla="*/ 894 w 962"/>
                <a:gd name="T53" fmla="*/ 476 h 578"/>
                <a:gd name="T54" fmla="*/ 870 w 962"/>
                <a:gd name="T55" fmla="*/ 470 h 578"/>
                <a:gd name="T56" fmla="*/ 864 w 962"/>
                <a:gd name="T57" fmla="*/ 474 h 578"/>
                <a:gd name="T58" fmla="*/ 872 w 962"/>
                <a:gd name="T59" fmla="*/ 518 h 578"/>
                <a:gd name="T60" fmla="*/ 832 w 962"/>
                <a:gd name="T61" fmla="*/ 444 h 578"/>
                <a:gd name="T62" fmla="*/ 802 w 962"/>
                <a:gd name="T63" fmla="*/ 456 h 578"/>
                <a:gd name="T64" fmla="*/ 754 w 962"/>
                <a:gd name="T65" fmla="*/ 382 h 578"/>
                <a:gd name="T66" fmla="*/ 782 w 962"/>
                <a:gd name="T67" fmla="*/ 410 h 578"/>
                <a:gd name="T68" fmla="*/ 954 w 962"/>
                <a:gd name="T69" fmla="*/ 546 h 578"/>
                <a:gd name="T70" fmla="*/ 962 w 962"/>
                <a:gd name="T71" fmla="*/ 564 h 578"/>
                <a:gd name="T72" fmla="*/ 714 w 962"/>
                <a:gd name="T73" fmla="*/ 426 h 578"/>
                <a:gd name="T74" fmla="*/ 682 w 962"/>
                <a:gd name="T75" fmla="*/ 436 h 578"/>
                <a:gd name="T76" fmla="*/ 724 w 962"/>
                <a:gd name="T77" fmla="*/ 446 h 578"/>
                <a:gd name="T78" fmla="*/ 584 w 962"/>
                <a:gd name="T79" fmla="*/ 436 h 578"/>
                <a:gd name="T80" fmla="*/ 564 w 962"/>
                <a:gd name="T81" fmla="*/ 434 h 578"/>
                <a:gd name="T82" fmla="*/ 584 w 962"/>
                <a:gd name="T83" fmla="*/ 470 h 578"/>
                <a:gd name="T84" fmla="*/ 538 w 962"/>
                <a:gd name="T85" fmla="*/ 546 h 578"/>
                <a:gd name="T86" fmla="*/ 536 w 962"/>
                <a:gd name="T87" fmla="*/ 578 h 578"/>
                <a:gd name="T88" fmla="*/ 548 w 962"/>
                <a:gd name="T89" fmla="*/ 554 h 578"/>
                <a:gd name="T90" fmla="*/ 538 w 962"/>
                <a:gd name="T91" fmla="*/ 546 h 578"/>
                <a:gd name="T92" fmla="*/ 642 w 962"/>
                <a:gd name="T93" fmla="*/ 358 h 578"/>
                <a:gd name="T94" fmla="*/ 568 w 962"/>
                <a:gd name="T95" fmla="*/ 382 h 578"/>
                <a:gd name="T96" fmla="*/ 558 w 962"/>
                <a:gd name="T97" fmla="*/ 370 h 578"/>
                <a:gd name="T98" fmla="*/ 546 w 962"/>
                <a:gd name="T99" fmla="*/ 354 h 578"/>
                <a:gd name="T100" fmla="*/ 522 w 962"/>
                <a:gd name="T101" fmla="*/ 368 h 578"/>
                <a:gd name="T102" fmla="*/ 548 w 962"/>
                <a:gd name="T103" fmla="*/ 390 h 578"/>
                <a:gd name="T104" fmla="*/ 568 w 962"/>
                <a:gd name="T105" fmla="*/ 382 h 578"/>
                <a:gd name="T106" fmla="*/ 566 w 962"/>
                <a:gd name="T107" fmla="*/ 248 h 578"/>
                <a:gd name="T108" fmla="*/ 572 w 962"/>
                <a:gd name="T109" fmla="*/ 274 h 578"/>
                <a:gd name="T110" fmla="*/ 600 w 962"/>
                <a:gd name="T111" fmla="*/ 278 h 578"/>
                <a:gd name="T112" fmla="*/ 118 w 962"/>
                <a:gd name="T113" fmla="*/ 106 h 578"/>
                <a:gd name="T114" fmla="*/ 142 w 962"/>
                <a:gd name="T115" fmla="*/ 118 h 57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62"/>
                <a:gd name="T175" fmla="*/ 0 h 578"/>
                <a:gd name="T176" fmla="*/ 962 w 962"/>
                <a:gd name="T177" fmla="*/ 578 h 57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62" h="578">
                  <a:moveTo>
                    <a:pt x="318" y="128"/>
                  </a:moveTo>
                  <a:lnTo>
                    <a:pt x="310" y="130"/>
                  </a:lnTo>
                  <a:lnTo>
                    <a:pt x="300" y="140"/>
                  </a:lnTo>
                  <a:lnTo>
                    <a:pt x="306" y="158"/>
                  </a:lnTo>
                  <a:lnTo>
                    <a:pt x="322" y="158"/>
                  </a:lnTo>
                  <a:lnTo>
                    <a:pt x="334" y="142"/>
                  </a:lnTo>
                  <a:lnTo>
                    <a:pt x="324" y="126"/>
                  </a:lnTo>
                  <a:lnTo>
                    <a:pt x="318" y="128"/>
                  </a:lnTo>
                  <a:close/>
                  <a:moveTo>
                    <a:pt x="356" y="200"/>
                  </a:moveTo>
                  <a:lnTo>
                    <a:pt x="348" y="180"/>
                  </a:lnTo>
                  <a:lnTo>
                    <a:pt x="342" y="184"/>
                  </a:lnTo>
                  <a:lnTo>
                    <a:pt x="328" y="190"/>
                  </a:lnTo>
                  <a:lnTo>
                    <a:pt x="324" y="206"/>
                  </a:lnTo>
                  <a:lnTo>
                    <a:pt x="340" y="222"/>
                  </a:lnTo>
                  <a:lnTo>
                    <a:pt x="356" y="200"/>
                  </a:lnTo>
                  <a:close/>
                  <a:moveTo>
                    <a:pt x="248" y="148"/>
                  </a:moveTo>
                  <a:lnTo>
                    <a:pt x="238" y="154"/>
                  </a:lnTo>
                  <a:lnTo>
                    <a:pt x="236" y="172"/>
                  </a:lnTo>
                  <a:lnTo>
                    <a:pt x="252" y="182"/>
                  </a:lnTo>
                  <a:lnTo>
                    <a:pt x="270" y="166"/>
                  </a:lnTo>
                  <a:lnTo>
                    <a:pt x="256" y="146"/>
                  </a:lnTo>
                  <a:lnTo>
                    <a:pt x="248" y="148"/>
                  </a:lnTo>
                  <a:close/>
                  <a:moveTo>
                    <a:pt x="356" y="254"/>
                  </a:moveTo>
                  <a:lnTo>
                    <a:pt x="340" y="258"/>
                  </a:lnTo>
                  <a:lnTo>
                    <a:pt x="340" y="280"/>
                  </a:lnTo>
                  <a:lnTo>
                    <a:pt x="362" y="288"/>
                  </a:lnTo>
                  <a:lnTo>
                    <a:pt x="372" y="268"/>
                  </a:lnTo>
                  <a:lnTo>
                    <a:pt x="364" y="256"/>
                  </a:lnTo>
                  <a:lnTo>
                    <a:pt x="356" y="254"/>
                  </a:lnTo>
                  <a:close/>
                  <a:moveTo>
                    <a:pt x="446" y="268"/>
                  </a:moveTo>
                  <a:lnTo>
                    <a:pt x="446" y="268"/>
                  </a:lnTo>
                  <a:lnTo>
                    <a:pt x="436" y="262"/>
                  </a:lnTo>
                  <a:lnTo>
                    <a:pt x="432" y="252"/>
                  </a:lnTo>
                  <a:lnTo>
                    <a:pt x="428" y="252"/>
                  </a:lnTo>
                  <a:lnTo>
                    <a:pt x="422" y="250"/>
                  </a:lnTo>
                  <a:lnTo>
                    <a:pt x="414" y="250"/>
                  </a:lnTo>
                  <a:lnTo>
                    <a:pt x="414" y="252"/>
                  </a:lnTo>
                  <a:lnTo>
                    <a:pt x="398" y="254"/>
                  </a:lnTo>
                  <a:lnTo>
                    <a:pt x="400" y="276"/>
                  </a:lnTo>
                  <a:lnTo>
                    <a:pt x="406" y="278"/>
                  </a:lnTo>
                  <a:lnTo>
                    <a:pt x="404" y="286"/>
                  </a:lnTo>
                  <a:lnTo>
                    <a:pt x="428" y="292"/>
                  </a:lnTo>
                  <a:lnTo>
                    <a:pt x="430" y="288"/>
                  </a:lnTo>
                  <a:lnTo>
                    <a:pt x="440" y="286"/>
                  </a:lnTo>
                  <a:lnTo>
                    <a:pt x="446" y="268"/>
                  </a:lnTo>
                  <a:close/>
                  <a:moveTo>
                    <a:pt x="510" y="224"/>
                  </a:moveTo>
                  <a:lnTo>
                    <a:pt x="504" y="226"/>
                  </a:lnTo>
                  <a:lnTo>
                    <a:pt x="496" y="230"/>
                  </a:lnTo>
                  <a:lnTo>
                    <a:pt x="494" y="234"/>
                  </a:lnTo>
                  <a:lnTo>
                    <a:pt x="486" y="224"/>
                  </a:lnTo>
                  <a:lnTo>
                    <a:pt x="482" y="226"/>
                  </a:lnTo>
                  <a:lnTo>
                    <a:pt x="468" y="228"/>
                  </a:lnTo>
                  <a:lnTo>
                    <a:pt x="468" y="246"/>
                  </a:lnTo>
                  <a:lnTo>
                    <a:pt x="484" y="262"/>
                  </a:lnTo>
                  <a:lnTo>
                    <a:pt x="492" y="248"/>
                  </a:lnTo>
                  <a:lnTo>
                    <a:pt x="494" y="258"/>
                  </a:lnTo>
                  <a:lnTo>
                    <a:pt x="514" y="262"/>
                  </a:lnTo>
                  <a:lnTo>
                    <a:pt x="518" y="242"/>
                  </a:lnTo>
                  <a:lnTo>
                    <a:pt x="510" y="224"/>
                  </a:lnTo>
                  <a:close/>
                  <a:moveTo>
                    <a:pt x="106" y="18"/>
                  </a:moveTo>
                  <a:lnTo>
                    <a:pt x="90" y="12"/>
                  </a:lnTo>
                  <a:lnTo>
                    <a:pt x="76" y="30"/>
                  </a:lnTo>
                  <a:lnTo>
                    <a:pt x="96" y="44"/>
                  </a:lnTo>
                  <a:lnTo>
                    <a:pt x="118" y="34"/>
                  </a:lnTo>
                  <a:lnTo>
                    <a:pt x="106" y="18"/>
                  </a:lnTo>
                  <a:close/>
                  <a:moveTo>
                    <a:pt x="202" y="184"/>
                  </a:moveTo>
                  <a:lnTo>
                    <a:pt x="196" y="188"/>
                  </a:lnTo>
                  <a:lnTo>
                    <a:pt x="190" y="190"/>
                  </a:lnTo>
                  <a:lnTo>
                    <a:pt x="182" y="194"/>
                  </a:lnTo>
                  <a:lnTo>
                    <a:pt x="178" y="196"/>
                  </a:lnTo>
                  <a:lnTo>
                    <a:pt x="174" y="216"/>
                  </a:lnTo>
                  <a:lnTo>
                    <a:pt x="194" y="222"/>
                  </a:lnTo>
                  <a:lnTo>
                    <a:pt x="204" y="216"/>
                  </a:lnTo>
                  <a:lnTo>
                    <a:pt x="210" y="210"/>
                  </a:lnTo>
                  <a:lnTo>
                    <a:pt x="214" y="206"/>
                  </a:lnTo>
                  <a:lnTo>
                    <a:pt x="210" y="194"/>
                  </a:lnTo>
                  <a:lnTo>
                    <a:pt x="202" y="184"/>
                  </a:lnTo>
                  <a:close/>
                  <a:moveTo>
                    <a:pt x="20" y="2"/>
                  </a:moveTo>
                  <a:lnTo>
                    <a:pt x="8" y="6"/>
                  </a:lnTo>
                  <a:lnTo>
                    <a:pt x="0" y="24"/>
                  </a:lnTo>
                  <a:lnTo>
                    <a:pt x="24" y="34"/>
                  </a:lnTo>
                  <a:lnTo>
                    <a:pt x="42" y="18"/>
                  </a:lnTo>
                  <a:lnTo>
                    <a:pt x="24" y="0"/>
                  </a:lnTo>
                  <a:lnTo>
                    <a:pt x="20" y="2"/>
                  </a:lnTo>
                  <a:close/>
                  <a:moveTo>
                    <a:pt x="168" y="54"/>
                  </a:moveTo>
                  <a:lnTo>
                    <a:pt x="164" y="56"/>
                  </a:lnTo>
                  <a:lnTo>
                    <a:pt x="154" y="60"/>
                  </a:lnTo>
                  <a:lnTo>
                    <a:pt x="146" y="78"/>
                  </a:lnTo>
                  <a:lnTo>
                    <a:pt x="170" y="88"/>
                  </a:lnTo>
                  <a:lnTo>
                    <a:pt x="184" y="72"/>
                  </a:lnTo>
                  <a:lnTo>
                    <a:pt x="178" y="60"/>
                  </a:lnTo>
                  <a:lnTo>
                    <a:pt x="168" y="54"/>
                  </a:lnTo>
                  <a:close/>
                  <a:moveTo>
                    <a:pt x="896" y="488"/>
                  </a:moveTo>
                  <a:lnTo>
                    <a:pt x="894" y="476"/>
                  </a:lnTo>
                  <a:lnTo>
                    <a:pt x="886" y="466"/>
                  </a:lnTo>
                  <a:lnTo>
                    <a:pt x="880" y="468"/>
                  </a:lnTo>
                  <a:lnTo>
                    <a:pt x="870" y="470"/>
                  </a:lnTo>
                  <a:lnTo>
                    <a:pt x="866" y="470"/>
                  </a:lnTo>
                  <a:lnTo>
                    <a:pt x="866" y="472"/>
                  </a:lnTo>
                  <a:lnTo>
                    <a:pt x="864" y="474"/>
                  </a:lnTo>
                  <a:lnTo>
                    <a:pt x="854" y="480"/>
                  </a:lnTo>
                  <a:lnTo>
                    <a:pt x="850" y="496"/>
                  </a:lnTo>
                  <a:lnTo>
                    <a:pt x="862" y="502"/>
                  </a:lnTo>
                  <a:lnTo>
                    <a:pt x="872" y="518"/>
                  </a:lnTo>
                  <a:lnTo>
                    <a:pt x="888" y="516"/>
                  </a:lnTo>
                  <a:lnTo>
                    <a:pt x="888" y="496"/>
                  </a:lnTo>
                  <a:lnTo>
                    <a:pt x="896" y="488"/>
                  </a:lnTo>
                  <a:close/>
                  <a:moveTo>
                    <a:pt x="832" y="444"/>
                  </a:moveTo>
                  <a:lnTo>
                    <a:pt x="824" y="426"/>
                  </a:lnTo>
                  <a:lnTo>
                    <a:pt x="816" y="430"/>
                  </a:lnTo>
                  <a:lnTo>
                    <a:pt x="806" y="434"/>
                  </a:lnTo>
                  <a:lnTo>
                    <a:pt x="802" y="456"/>
                  </a:lnTo>
                  <a:lnTo>
                    <a:pt x="826" y="464"/>
                  </a:lnTo>
                  <a:lnTo>
                    <a:pt x="832" y="444"/>
                  </a:lnTo>
                  <a:close/>
                  <a:moveTo>
                    <a:pt x="758" y="378"/>
                  </a:moveTo>
                  <a:lnTo>
                    <a:pt x="754" y="382"/>
                  </a:lnTo>
                  <a:lnTo>
                    <a:pt x="742" y="392"/>
                  </a:lnTo>
                  <a:lnTo>
                    <a:pt x="748" y="424"/>
                  </a:lnTo>
                  <a:lnTo>
                    <a:pt x="766" y="426"/>
                  </a:lnTo>
                  <a:lnTo>
                    <a:pt x="782" y="410"/>
                  </a:lnTo>
                  <a:lnTo>
                    <a:pt x="774" y="388"/>
                  </a:lnTo>
                  <a:lnTo>
                    <a:pt x="758" y="378"/>
                  </a:lnTo>
                  <a:close/>
                  <a:moveTo>
                    <a:pt x="960" y="548"/>
                  </a:moveTo>
                  <a:lnTo>
                    <a:pt x="954" y="546"/>
                  </a:lnTo>
                  <a:lnTo>
                    <a:pt x="938" y="540"/>
                  </a:lnTo>
                  <a:lnTo>
                    <a:pt x="924" y="564"/>
                  </a:lnTo>
                  <a:lnTo>
                    <a:pt x="950" y="578"/>
                  </a:lnTo>
                  <a:lnTo>
                    <a:pt x="962" y="564"/>
                  </a:lnTo>
                  <a:lnTo>
                    <a:pt x="960" y="548"/>
                  </a:lnTo>
                  <a:close/>
                  <a:moveTo>
                    <a:pt x="712" y="430"/>
                  </a:moveTo>
                  <a:lnTo>
                    <a:pt x="712" y="430"/>
                  </a:lnTo>
                  <a:lnTo>
                    <a:pt x="714" y="426"/>
                  </a:lnTo>
                  <a:lnTo>
                    <a:pt x="702" y="412"/>
                  </a:lnTo>
                  <a:lnTo>
                    <a:pt x="698" y="414"/>
                  </a:lnTo>
                  <a:lnTo>
                    <a:pt x="684" y="418"/>
                  </a:lnTo>
                  <a:lnTo>
                    <a:pt x="682" y="436"/>
                  </a:lnTo>
                  <a:lnTo>
                    <a:pt x="694" y="440"/>
                  </a:lnTo>
                  <a:lnTo>
                    <a:pt x="690" y="450"/>
                  </a:lnTo>
                  <a:lnTo>
                    <a:pt x="712" y="458"/>
                  </a:lnTo>
                  <a:lnTo>
                    <a:pt x="724" y="446"/>
                  </a:lnTo>
                  <a:lnTo>
                    <a:pt x="718" y="430"/>
                  </a:lnTo>
                  <a:lnTo>
                    <a:pt x="712" y="430"/>
                  </a:lnTo>
                  <a:close/>
                  <a:moveTo>
                    <a:pt x="598" y="440"/>
                  </a:moveTo>
                  <a:lnTo>
                    <a:pt x="584" y="436"/>
                  </a:lnTo>
                  <a:lnTo>
                    <a:pt x="582" y="440"/>
                  </a:lnTo>
                  <a:lnTo>
                    <a:pt x="576" y="434"/>
                  </a:lnTo>
                  <a:lnTo>
                    <a:pt x="572" y="434"/>
                  </a:lnTo>
                  <a:lnTo>
                    <a:pt x="564" y="434"/>
                  </a:lnTo>
                  <a:lnTo>
                    <a:pt x="558" y="448"/>
                  </a:lnTo>
                  <a:lnTo>
                    <a:pt x="560" y="462"/>
                  </a:lnTo>
                  <a:lnTo>
                    <a:pt x="580" y="462"/>
                  </a:lnTo>
                  <a:lnTo>
                    <a:pt x="584" y="470"/>
                  </a:lnTo>
                  <a:lnTo>
                    <a:pt x="608" y="464"/>
                  </a:lnTo>
                  <a:lnTo>
                    <a:pt x="604" y="442"/>
                  </a:lnTo>
                  <a:lnTo>
                    <a:pt x="598" y="440"/>
                  </a:lnTo>
                  <a:close/>
                  <a:moveTo>
                    <a:pt x="538" y="546"/>
                  </a:moveTo>
                  <a:lnTo>
                    <a:pt x="538" y="546"/>
                  </a:lnTo>
                  <a:lnTo>
                    <a:pt x="528" y="548"/>
                  </a:lnTo>
                  <a:lnTo>
                    <a:pt x="518" y="564"/>
                  </a:lnTo>
                  <a:lnTo>
                    <a:pt x="536" y="578"/>
                  </a:lnTo>
                  <a:lnTo>
                    <a:pt x="550" y="566"/>
                  </a:lnTo>
                  <a:lnTo>
                    <a:pt x="550" y="562"/>
                  </a:lnTo>
                  <a:lnTo>
                    <a:pt x="548" y="554"/>
                  </a:lnTo>
                  <a:lnTo>
                    <a:pt x="546" y="550"/>
                  </a:lnTo>
                  <a:lnTo>
                    <a:pt x="542" y="548"/>
                  </a:lnTo>
                  <a:lnTo>
                    <a:pt x="538" y="546"/>
                  </a:lnTo>
                  <a:close/>
                  <a:moveTo>
                    <a:pt x="640" y="326"/>
                  </a:moveTo>
                  <a:lnTo>
                    <a:pt x="628" y="332"/>
                  </a:lnTo>
                  <a:lnTo>
                    <a:pt x="624" y="352"/>
                  </a:lnTo>
                  <a:lnTo>
                    <a:pt x="642" y="358"/>
                  </a:lnTo>
                  <a:lnTo>
                    <a:pt x="656" y="346"/>
                  </a:lnTo>
                  <a:lnTo>
                    <a:pt x="652" y="330"/>
                  </a:lnTo>
                  <a:lnTo>
                    <a:pt x="640" y="326"/>
                  </a:lnTo>
                  <a:close/>
                  <a:moveTo>
                    <a:pt x="568" y="382"/>
                  </a:moveTo>
                  <a:lnTo>
                    <a:pt x="566" y="382"/>
                  </a:lnTo>
                  <a:lnTo>
                    <a:pt x="554" y="380"/>
                  </a:lnTo>
                  <a:lnTo>
                    <a:pt x="558" y="370"/>
                  </a:lnTo>
                  <a:lnTo>
                    <a:pt x="552" y="366"/>
                  </a:lnTo>
                  <a:lnTo>
                    <a:pt x="552" y="364"/>
                  </a:lnTo>
                  <a:lnTo>
                    <a:pt x="546" y="354"/>
                  </a:lnTo>
                  <a:lnTo>
                    <a:pt x="542" y="352"/>
                  </a:lnTo>
                  <a:lnTo>
                    <a:pt x="530" y="352"/>
                  </a:lnTo>
                  <a:lnTo>
                    <a:pt x="522" y="368"/>
                  </a:lnTo>
                  <a:lnTo>
                    <a:pt x="528" y="374"/>
                  </a:lnTo>
                  <a:lnTo>
                    <a:pt x="530" y="386"/>
                  </a:lnTo>
                  <a:lnTo>
                    <a:pt x="548" y="390"/>
                  </a:lnTo>
                  <a:lnTo>
                    <a:pt x="548" y="400"/>
                  </a:lnTo>
                  <a:lnTo>
                    <a:pt x="562" y="410"/>
                  </a:lnTo>
                  <a:lnTo>
                    <a:pt x="578" y="396"/>
                  </a:lnTo>
                  <a:lnTo>
                    <a:pt x="568" y="382"/>
                  </a:lnTo>
                  <a:close/>
                  <a:moveTo>
                    <a:pt x="598" y="254"/>
                  </a:moveTo>
                  <a:lnTo>
                    <a:pt x="590" y="256"/>
                  </a:lnTo>
                  <a:lnTo>
                    <a:pt x="580" y="262"/>
                  </a:lnTo>
                  <a:lnTo>
                    <a:pt x="566" y="248"/>
                  </a:lnTo>
                  <a:lnTo>
                    <a:pt x="552" y="250"/>
                  </a:lnTo>
                  <a:lnTo>
                    <a:pt x="548" y="268"/>
                  </a:lnTo>
                  <a:lnTo>
                    <a:pt x="566" y="280"/>
                  </a:lnTo>
                  <a:lnTo>
                    <a:pt x="572" y="274"/>
                  </a:lnTo>
                  <a:lnTo>
                    <a:pt x="568" y="286"/>
                  </a:lnTo>
                  <a:lnTo>
                    <a:pt x="588" y="292"/>
                  </a:lnTo>
                  <a:lnTo>
                    <a:pt x="600" y="278"/>
                  </a:lnTo>
                  <a:lnTo>
                    <a:pt x="610" y="270"/>
                  </a:lnTo>
                  <a:lnTo>
                    <a:pt x="604" y="258"/>
                  </a:lnTo>
                  <a:lnTo>
                    <a:pt x="598" y="254"/>
                  </a:lnTo>
                  <a:close/>
                  <a:moveTo>
                    <a:pt x="118" y="106"/>
                  </a:moveTo>
                  <a:lnTo>
                    <a:pt x="108" y="110"/>
                  </a:lnTo>
                  <a:lnTo>
                    <a:pt x="108" y="128"/>
                  </a:lnTo>
                  <a:lnTo>
                    <a:pt x="124" y="138"/>
                  </a:lnTo>
                  <a:lnTo>
                    <a:pt x="142" y="118"/>
                  </a:lnTo>
                  <a:lnTo>
                    <a:pt x="122" y="104"/>
                  </a:lnTo>
                  <a:lnTo>
                    <a:pt x="118" y="1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39" name="Text Box 232"/>
          <p:cNvSpPr txBox="1">
            <a:spLocks noChangeArrowheads="1"/>
          </p:cNvSpPr>
          <p:nvPr/>
        </p:nvSpPr>
        <p:spPr bwMode="auto">
          <a:xfrm>
            <a:off x="2165350" y="5788025"/>
            <a:ext cx="32067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sz="800"/>
              <a:t>AS</a:t>
            </a:r>
          </a:p>
        </p:txBody>
      </p:sp>
      <p:grpSp>
        <p:nvGrpSpPr>
          <p:cNvPr id="26" name="Group 233"/>
          <p:cNvGrpSpPr>
            <a:grpSpLocks/>
          </p:cNvGrpSpPr>
          <p:nvPr/>
        </p:nvGrpSpPr>
        <p:grpSpPr bwMode="auto">
          <a:xfrm>
            <a:off x="2178050" y="5486400"/>
            <a:ext cx="139700" cy="211138"/>
            <a:chOff x="2408" y="2210"/>
            <a:chExt cx="922" cy="436"/>
          </a:xfrm>
          <a:solidFill>
            <a:srgbClr val="008000"/>
          </a:solidFill>
        </p:grpSpPr>
        <p:sp>
          <p:nvSpPr>
            <p:cNvPr id="2149" name="Freeform 234"/>
            <p:cNvSpPr>
              <a:spLocks/>
            </p:cNvSpPr>
            <p:nvPr/>
          </p:nvSpPr>
          <p:spPr bwMode="auto">
            <a:xfrm>
              <a:off x="2416" y="2216"/>
              <a:ext cx="410" cy="264"/>
            </a:xfrm>
            <a:custGeom>
              <a:avLst/>
              <a:gdLst>
                <a:gd name="T0" fmla="*/ 164 w 410"/>
                <a:gd name="T1" fmla="*/ 40 h 264"/>
                <a:gd name="T2" fmla="*/ 188 w 410"/>
                <a:gd name="T3" fmla="*/ 40 h 264"/>
                <a:gd name="T4" fmla="*/ 198 w 410"/>
                <a:gd name="T5" fmla="*/ 28 h 264"/>
                <a:gd name="T6" fmla="*/ 230 w 410"/>
                <a:gd name="T7" fmla="*/ 28 h 264"/>
                <a:gd name="T8" fmla="*/ 256 w 410"/>
                <a:gd name="T9" fmla="*/ 20 h 264"/>
                <a:gd name="T10" fmla="*/ 262 w 410"/>
                <a:gd name="T11" fmla="*/ 8 h 264"/>
                <a:gd name="T12" fmla="*/ 286 w 410"/>
                <a:gd name="T13" fmla="*/ 0 h 264"/>
                <a:gd name="T14" fmla="*/ 310 w 410"/>
                <a:gd name="T15" fmla="*/ 4 h 264"/>
                <a:gd name="T16" fmla="*/ 336 w 410"/>
                <a:gd name="T17" fmla="*/ 26 h 264"/>
                <a:gd name="T18" fmla="*/ 352 w 410"/>
                <a:gd name="T19" fmla="*/ 52 h 264"/>
                <a:gd name="T20" fmla="*/ 376 w 410"/>
                <a:gd name="T21" fmla="*/ 90 h 264"/>
                <a:gd name="T22" fmla="*/ 394 w 410"/>
                <a:gd name="T23" fmla="*/ 110 h 264"/>
                <a:gd name="T24" fmla="*/ 400 w 410"/>
                <a:gd name="T25" fmla="*/ 126 h 264"/>
                <a:gd name="T26" fmla="*/ 410 w 410"/>
                <a:gd name="T27" fmla="*/ 158 h 264"/>
                <a:gd name="T28" fmla="*/ 402 w 410"/>
                <a:gd name="T29" fmla="*/ 178 h 264"/>
                <a:gd name="T30" fmla="*/ 398 w 410"/>
                <a:gd name="T31" fmla="*/ 196 h 264"/>
                <a:gd name="T32" fmla="*/ 394 w 410"/>
                <a:gd name="T33" fmla="*/ 214 h 264"/>
                <a:gd name="T34" fmla="*/ 390 w 410"/>
                <a:gd name="T35" fmla="*/ 226 h 264"/>
                <a:gd name="T36" fmla="*/ 402 w 410"/>
                <a:gd name="T37" fmla="*/ 246 h 264"/>
                <a:gd name="T38" fmla="*/ 398 w 410"/>
                <a:gd name="T39" fmla="*/ 260 h 264"/>
                <a:gd name="T40" fmla="*/ 374 w 410"/>
                <a:gd name="T41" fmla="*/ 264 h 264"/>
                <a:gd name="T42" fmla="*/ 348 w 410"/>
                <a:gd name="T43" fmla="*/ 252 h 264"/>
                <a:gd name="T44" fmla="*/ 342 w 410"/>
                <a:gd name="T45" fmla="*/ 234 h 264"/>
                <a:gd name="T46" fmla="*/ 332 w 410"/>
                <a:gd name="T47" fmla="*/ 222 h 264"/>
                <a:gd name="T48" fmla="*/ 316 w 410"/>
                <a:gd name="T49" fmla="*/ 230 h 264"/>
                <a:gd name="T50" fmla="*/ 302 w 410"/>
                <a:gd name="T51" fmla="*/ 246 h 264"/>
                <a:gd name="T52" fmla="*/ 292 w 410"/>
                <a:gd name="T53" fmla="*/ 240 h 264"/>
                <a:gd name="T54" fmla="*/ 272 w 410"/>
                <a:gd name="T55" fmla="*/ 244 h 264"/>
                <a:gd name="T56" fmla="*/ 262 w 410"/>
                <a:gd name="T57" fmla="*/ 248 h 264"/>
                <a:gd name="T58" fmla="*/ 252 w 410"/>
                <a:gd name="T59" fmla="*/ 246 h 264"/>
                <a:gd name="T60" fmla="*/ 240 w 410"/>
                <a:gd name="T61" fmla="*/ 254 h 264"/>
                <a:gd name="T62" fmla="*/ 228 w 410"/>
                <a:gd name="T63" fmla="*/ 248 h 264"/>
                <a:gd name="T64" fmla="*/ 206 w 410"/>
                <a:gd name="T65" fmla="*/ 248 h 264"/>
                <a:gd name="T66" fmla="*/ 196 w 410"/>
                <a:gd name="T67" fmla="*/ 260 h 264"/>
                <a:gd name="T68" fmla="*/ 186 w 410"/>
                <a:gd name="T69" fmla="*/ 260 h 264"/>
                <a:gd name="T70" fmla="*/ 172 w 410"/>
                <a:gd name="T71" fmla="*/ 252 h 264"/>
                <a:gd name="T72" fmla="*/ 170 w 410"/>
                <a:gd name="T73" fmla="*/ 240 h 264"/>
                <a:gd name="T74" fmla="*/ 154 w 410"/>
                <a:gd name="T75" fmla="*/ 234 h 264"/>
                <a:gd name="T76" fmla="*/ 150 w 410"/>
                <a:gd name="T77" fmla="*/ 218 h 264"/>
                <a:gd name="T78" fmla="*/ 134 w 410"/>
                <a:gd name="T79" fmla="*/ 210 h 264"/>
                <a:gd name="T80" fmla="*/ 134 w 410"/>
                <a:gd name="T81" fmla="*/ 198 h 264"/>
                <a:gd name="T82" fmla="*/ 122 w 410"/>
                <a:gd name="T83" fmla="*/ 188 h 264"/>
                <a:gd name="T84" fmla="*/ 116 w 410"/>
                <a:gd name="T85" fmla="*/ 172 h 264"/>
                <a:gd name="T86" fmla="*/ 106 w 410"/>
                <a:gd name="T87" fmla="*/ 158 h 264"/>
                <a:gd name="T88" fmla="*/ 94 w 410"/>
                <a:gd name="T89" fmla="*/ 148 h 264"/>
                <a:gd name="T90" fmla="*/ 82 w 410"/>
                <a:gd name="T91" fmla="*/ 140 h 264"/>
                <a:gd name="T92" fmla="*/ 72 w 410"/>
                <a:gd name="T93" fmla="*/ 130 h 264"/>
                <a:gd name="T94" fmla="*/ 52 w 410"/>
                <a:gd name="T95" fmla="*/ 124 h 264"/>
                <a:gd name="T96" fmla="*/ 44 w 410"/>
                <a:gd name="T97" fmla="*/ 108 h 264"/>
                <a:gd name="T98" fmla="*/ 32 w 410"/>
                <a:gd name="T99" fmla="*/ 98 h 264"/>
                <a:gd name="T100" fmla="*/ 18 w 410"/>
                <a:gd name="T101" fmla="*/ 84 h 264"/>
                <a:gd name="T102" fmla="*/ 10 w 410"/>
                <a:gd name="T103" fmla="*/ 76 h 264"/>
                <a:gd name="T104" fmla="*/ 0 w 410"/>
                <a:gd name="T105" fmla="*/ 58 h 264"/>
                <a:gd name="T106" fmla="*/ 10 w 410"/>
                <a:gd name="T107" fmla="*/ 44 h 264"/>
                <a:gd name="T108" fmla="*/ 12 w 410"/>
                <a:gd name="T109" fmla="*/ 32 h 264"/>
                <a:gd name="T110" fmla="*/ 26 w 410"/>
                <a:gd name="T111" fmla="*/ 36 h 264"/>
                <a:gd name="T112" fmla="*/ 42 w 410"/>
                <a:gd name="T113" fmla="*/ 50 h 264"/>
                <a:gd name="T114" fmla="*/ 64 w 410"/>
                <a:gd name="T115" fmla="*/ 58 h 264"/>
                <a:gd name="T116" fmla="*/ 84 w 410"/>
                <a:gd name="T117" fmla="*/ 56 h 264"/>
                <a:gd name="T118" fmla="*/ 106 w 410"/>
                <a:gd name="T119" fmla="*/ 56 h 264"/>
                <a:gd name="T120" fmla="*/ 122 w 410"/>
                <a:gd name="T121" fmla="*/ 56 h 264"/>
                <a:gd name="T122" fmla="*/ 142 w 410"/>
                <a:gd name="T123" fmla="*/ 50 h 264"/>
                <a:gd name="T124" fmla="*/ 164 w 410"/>
                <a:gd name="T125" fmla="*/ 40 h 26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10"/>
                <a:gd name="T190" fmla="*/ 0 h 264"/>
                <a:gd name="T191" fmla="*/ 410 w 410"/>
                <a:gd name="T192" fmla="*/ 264 h 264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10" h="264">
                  <a:moveTo>
                    <a:pt x="164" y="40"/>
                  </a:moveTo>
                  <a:lnTo>
                    <a:pt x="188" y="40"/>
                  </a:lnTo>
                  <a:lnTo>
                    <a:pt x="198" y="28"/>
                  </a:lnTo>
                  <a:lnTo>
                    <a:pt x="230" y="28"/>
                  </a:lnTo>
                  <a:lnTo>
                    <a:pt x="256" y="20"/>
                  </a:lnTo>
                  <a:lnTo>
                    <a:pt x="262" y="8"/>
                  </a:lnTo>
                  <a:lnTo>
                    <a:pt x="286" y="0"/>
                  </a:lnTo>
                  <a:lnTo>
                    <a:pt x="310" y="4"/>
                  </a:lnTo>
                  <a:lnTo>
                    <a:pt x="336" y="26"/>
                  </a:lnTo>
                  <a:lnTo>
                    <a:pt x="352" y="52"/>
                  </a:lnTo>
                  <a:lnTo>
                    <a:pt x="376" y="90"/>
                  </a:lnTo>
                  <a:lnTo>
                    <a:pt x="394" y="110"/>
                  </a:lnTo>
                  <a:lnTo>
                    <a:pt x="400" y="126"/>
                  </a:lnTo>
                  <a:lnTo>
                    <a:pt x="410" y="158"/>
                  </a:lnTo>
                  <a:lnTo>
                    <a:pt x="402" y="178"/>
                  </a:lnTo>
                  <a:lnTo>
                    <a:pt x="398" y="196"/>
                  </a:lnTo>
                  <a:lnTo>
                    <a:pt x="394" y="214"/>
                  </a:lnTo>
                  <a:lnTo>
                    <a:pt x="390" y="226"/>
                  </a:lnTo>
                  <a:lnTo>
                    <a:pt x="402" y="246"/>
                  </a:lnTo>
                  <a:lnTo>
                    <a:pt x="398" y="260"/>
                  </a:lnTo>
                  <a:lnTo>
                    <a:pt x="374" y="264"/>
                  </a:lnTo>
                  <a:lnTo>
                    <a:pt x="348" y="252"/>
                  </a:lnTo>
                  <a:lnTo>
                    <a:pt x="342" y="234"/>
                  </a:lnTo>
                  <a:lnTo>
                    <a:pt x="332" y="222"/>
                  </a:lnTo>
                  <a:lnTo>
                    <a:pt x="316" y="230"/>
                  </a:lnTo>
                  <a:lnTo>
                    <a:pt x="302" y="246"/>
                  </a:lnTo>
                  <a:lnTo>
                    <a:pt x="292" y="240"/>
                  </a:lnTo>
                  <a:lnTo>
                    <a:pt x="272" y="244"/>
                  </a:lnTo>
                  <a:lnTo>
                    <a:pt x="262" y="248"/>
                  </a:lnTo>
                  <a:lnTo>
                    <a:pt x="252" y="246"/>
                  </a:lnTo>
                  <a:lnTo>
                    <a:pt x="240" y="254"/>
                  </a:lnTo>
                  <a:lnTo>
                    <a:pt x="228" y="248"/>
                  </a:lnTo>
                  <a:lnTo>
                    <a:pt x="206" y="248"/>
                  </a:lnTo>
                  <a:lnTo>
                    <a:pt x="196" y="260"/>
                  </a:lnTo>
                  <a:lnTo>
                    <a:pt x="186" y="260"/>
                  </a:lnTo>
                  <a:lnTo>
                    <a:pt x="172" y="252"/>
                  </a:lnTo>
                  <a:lnTo>
                    <a:pt x="170" y="240"/>
                  </a:lnTo>
                  <a:lnTo>
                    <a:pt x="154" y="234"/>
                  </a:lnTo>
                  <a:lnTo>
                    <a:pt x="150" y="218"/>
                  </a:lnTo>
                  <a:lnTo>
                    <a:pt x="134" y="210"/>
                  </a:lnTo>
                  <a:lnTo>
                    <a:pt x="134" y="198"/>
                  </a:lnTo>
                  <a:lnTo>
                    <a:pt x="122" y="188"/>
                  </a:lnTo>
                  <a:lnTo>
                    <a:pt x="116" y="172"/>
                  </a:lnTo>
                  <a:lnTo>
                    <a:pt x="106" y="158"/>
                  </a:lnTo>
                  <a:lnTo>
                    <a:pt x="94" y="148"/>
                  </a:lnTo>
                  <a:lnTo>
                    <a:pt x="82" y="140"/>
                  </a:lnTo>
                  <a:lnTo>
                    <a:pt x="72" y="130"/>
                  </a:lnTo>
                  <a:lnTo>
                    <a:pt x="52" y="124"/>
                  </a:lnTo>
                  <a:lnTo>
                    <a:pt x="44" y="108"/>
                  </a:lnTo>
                  <a:lnTo>
                    <a:pt x="32" y="98"/>
                  </a:lnTo>
                  <a:lnTo>
                    <a:pt x="18" y="84"/>
                  </a:lnTo>
                  <a:lnTo>
                    <a:pt x="10" y="76"/>
                  </a:lnTo>
                  <a:lnTo>
                    <a:pt x="0" y="58"/>
                  </a:lnTo>
                  <a:lnTo>
                    <a:pt x="10" y="44"/>
                  </a:lnTo>
                  <a:lnTo>
                    <a:pt x="12" y="32"/>
                  </a:lnTo>
                  <a:lnTo>
                    <a:pt x="26" y="36"/>
                  </a:lnTo>
                  <a:lnTo>
                    <a:pt x="42" y="50"/>
                  </a:lnTo>
                  <a:lnTo>
                    <a:pt x="64" y="58"/>
                  </a:lnTo>
                  <a:lnTo>
                    <a:pt x="84" y="56"/>
                  </a:lnTo>
                  <a:lnTo>
                    <a:pt x="106" y="56"/>
                  </a:lnTo>
                  <a:lnTo>
                    <a:pt x="122" y="56"/>
                  </a:lnTo>
                  <a:lnTo>
                    <a:pt x="142" y="50"/>
                  </a:lnTo>
                  <a:lnTo>
                    <a:pt x="164" y="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0" name="Freeform 235"/>
            <p:cNvSpPr>
              <a:spLocks/>
            </p:cNvSpPr>
            <p:nvPr/>
          </p:nvSpPr>
          <p:spPr bwMode="auto">
            <a:xfrm>
              <a:off x="2910" y="2470"/>
              <a:ext cx="414" cy="170"/>
            </a:xfrm>
            <a:custGeom>
              <a:avLst/>
              <a:gdLst>
                <a:gd name="T0" fmla="*/ 400 w 414"/>
                <a:gd name="T1" fmla="*/ 122 h 170"/>
                <a:gd name="T2" fmla="*/ 414 w 414"/>
                <a:gd name="T3" fmla="*/ 136 h 170"/>
                <a:gd name="T4" fmla="*/ 410 w 414"/>
                <a:gd name="T5" fmla="*/ 148 h 170"/>
                <a:gd name="T6" fmla="*/ 402 w 414"/>
                <a:gd name="T7" fmla="*/ 160 h 170"/>
                <a:gd name="T8" fmla="*/ 394 w 414"/>
                <a:gd name="T9" fmla="*/ 168 h 170"/>
                <a:gd name="T10" fmla="*/ 366 w 414"/>
                <a:gd name="T11" fmla="*/ 162 h 170"/>
                <a:gd name="T12" fmla="*/ 338 w 414"/>
                <a:gd name="T13" fmla="*/ 168 h 170"/>
                <a:gd name="T14" fmla="*/ 318 w 414"/>
                <a:gd name="T15" fmla="*/ 168 h 170"/>
                <a:gd name="T16" fmla="*/ 294 w 414"/>
                <a:gd name="T17" fmla="*/ 162 h 170"/>
                <a:gd name="T18" fmla="*/ 278 w 414"/>
                <a:gd name="T19" fmla="*/ 156 h 170"/>
                <a:gd name="T20" fmla="*/ 272 w 414"/>
                <a:gd name="T21" fmla="*/ 168 h 170"/>
                <a:gd name="T22" fmla="*/ 254 w 414"/>
                <a:gd name="T23" fmla="*/ 170 h 170"/>
                <a:gd name="T24" fmla="*/ 232 w 414"/>
                <a:gd name="T25" fmla="*/ 156 h 170"/>
                <a:gd name="T26" fmla="*/ 220 w 414"/>
                <a:gd name="T27" fmla="*/ 156 h 170"/>
                <a:gd name="T28" fmla="*/ 206 w 414"/>
                <a:gd name="T29" fmla="*/ 162 h 170"/>
                <a:gd name="T30" fmla="*/ 182 w 414"/>
                <a:gd name="T31" fmla="*/ 152 h 170"/>
                <a:gd name="T32" fmla="*/ 164 w 414"/>
                <a:gd name="T33" fmla="*/ 146 h 170"/>
                <a:gd name="T34" fmla="*/ 148 w 414"/>
                <a:gd name="T35" fmla="*/ 132 h 170"/>
                <a:gd name="T36" fmla="*/ 132 w 414"/>
                <a:gd name="T37" fmla="*/ 122 h 170"/>
                <a:gd name="T38" fmla="*/ 116 w 414"/>
                <a:gd name="T39" fmla="*/ 132 h 170"/>
                <a:gd name="T40" fmla="*/ 92 w 414"/>
                <a:gd name="T41" fmla="*/ 136 h 170"/>
                <a:gd name="T42" fmla="*/ 70 w 414"/>
                <a:gd name="T43" fmla="*/ 130 h 170"/>
                <a:gd name="T44" fmla="*/ 60 w 414"/>
                <a:gd name="T45" fmla="*/ 112 h 170"/>
                <a:gd name="T46" fmla="*/ 60 w 414"/>
                <a:gd name="T47" fmla="*/ 98 h 170"/>
                <a:gd name="T48" fmla="*/ 38 w 414"/>
                <a:gd name="T49" fmla="*/ 88 h 170"/>
                <a:gd name="T50" fmla="*/ 24 w 414"/>
                <a:gd name="T51" fmla="*/ 78 h 170"/>
                <a:gd name="T52" fmla="*/ 8 w 414"/>
                <a:gd name="T53" fmla="*/ 66 h 170"/>
                <a:gd name="T54" fmla="*/ 0 w 414"/>
                <a:gd name="T55" fmla="*/ 54 h 170"/>
                <a:gd name="T56" fmla="*/ 0 w 414"/>
                <a:gd name="T57" fmla="*/ 42 h 170"/>
                <a:gd name="T58" fmla="*/ 20 w 414"/>
                <a:gd name="T59" fmla="*/ 40 h 170"/>
                <a:gd name="T60" fmla="*/ 26 w 414"/>
                <a:gd name="T61" fmla="*/ 26 h 170"/>
                <a:gd name="T62" fmla="*/ 52 w 414"/>
                <a:gd name="T63" fmla="*/ 22 h 170"/>
                <a:gd name="T64" fmla="*/ 74 w 414"/>
                <a:gd name="T65" fmla="*/ 10 h 170"/>
                <a:gd name="T66" fmla="*/ 90 w 414"/>
                <a:gd name="T67" fmla="*/ 0 h 170"/>
                <a:gd name="T68" fmla="*/ 114 w 414"/>
                <a:gd name="T69" fmla="*/ 0 h 170"/>
                <a:gd name="T70" fmla="*/ 146 w 414"/>
                <a:gd name="T71" fmla="*/ 0 h 170"/>
                <a:gd name="T72" fmla="*/ 166 w 414"/>
                <a:gd name="T73" fmla="*/ 18 h 170"/>
                <a:gd name="T74" fmla="*/ 176 w 414"/>
                <a:gd name="T75" fmla="*/ 18 h 170"/>
                <a:gd name="T76" fmla="*/ 192 w 414"/>
                <a:gd name="T77" fmla="*/ 18 h 170"/>
                <a:gd name="T78" fmla="*/ 204 w 414"/>
                <a:gd name="T79" fmla="*/ 24 h 170"/>
                <a:gd name="T80" fmla="*/ 214 w 414"/>
                <a:gd name="T81" fmla="*/ 38 h 170"/>
                <a:gd name="T82" fmla="*/ 232 w 414"/>
                <a:gd name="T83" fmla="*/ 46 h 170"/>
                <a:gd name="T84" fmla="*/ 252 w 414"/>
                <a:gd name="T85" fmla="*/ 46 h 170"/>
                <a:gd name="T86" fmla="*/ 280 w 414"/>
                <a:gd name="T87" fmla="*/ 54 h 170"/>
                <a:gd name="T88" fmla="*/ 292 w 414"/>
                <a:gd name="T89" fmla="*/ 48 h 170"/>
                <a:gd name="T90" fmla="*/ 308 w 414"/>
                <a:gd name="T91" fmla="*/ 54 h 170"/>
                <a:gd name="T92" fmla="*/ 318 w 414"/>
                <a:gd name="T93" fmla="*/ 70 h 170"/>
                <a:gd name="T94" fmla="*/ 328 w 414"/>
                <a:gd name="T95" fmla="*/ 78 h 170"/>
                <a:gd name="T96" fmla="*/ 330 w 414"/>
                <a:gd name="T97" fmla="*/ 94 h 170"/>
                <a:gd name="T98" fmla="*/ 344 w 414"/>
                <a:gd name="T99" fmla="*/ 90 h 170"/>
                <a:gd name="T100" fmla="*/ 360 w 414"/>
                <a:gd name="T101" fmla="*/ 98 h 170"/>
                <a:gd name="T102" fmla="*/ 374 w 414"/>
                <a:gd name="T103" fmla="*/ 112 h 170"/>
                <a:gd name="T104" fmla="*/ 384 w 414"/>
                <a:gd name="T105" fmla="*/ 122 h 170"/>
                <a:gd name="T106" fmla="*/ 400 w 414"/>
                <a:gd name="T107" fmla="*/ 122 h 17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14"/>
                <a:gd name="T163" fmla="*/ 0 h 170"/>
                <a:gd name="T164" fmla="*/ 414 w 414"/>
                <a:gd name="T165" fmla="*/ 170 h 17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14" h="170">
                  <a:moveTo>
                    <a:pt x="400" y="122"/>
                  </a:moveTo>
                  <a:lnTo>
                    <a:pt x="414" y="136"/>
                  </a:lnTo>
                  <a:lnTo>
                    <a:pt x="410" y="148"/>
                  </a:lnTo>
                  <a:lnTo>
                    <a:pt x="402" y="160"/>
                  </a:lnTo>
                  <a:lnTo>
                    <a:pt x="394" y="168"/>
                  </a:lnTo>
                  <a:lnTo>
                    <a:pt x="366" y="162"/>
                  </a:lnTo>
                  <a:lnTo>
                    <a:pt x="338" y="168"/>
                  </a:lnTo>
                  <a:lnTo>
                    <a:pt x="318" y="168"/>
                  </a:lnTo>
                  <a:lnTo>
                    <a:pt x="294" y="162"/>
                  </a:lnTo>
                  <a:lnTo>
                    <a:pt x="278" y="156"/>
                  </a:lnTo>
                  <a:lnTo>
                    <a:pt x="272" y="168"/>
                  </a:lnTo>
                  <a:lnTo>
                    <a:pt x="254" y="170"/>
                  </a:lnTo>
                  <a:lnTo>
                    <a:pt x="232" y="156"/>
                  </a:lnTo>
                  <a:lnTo>
                    <a:pt x="220" y="156"/>
                  </a:lnTo>
                  <a:lnTo>
                    <a:pt x="206" y="162"/>
                  </a:lnTo>
                  <a:lnTo>
                    <a:pt x="182" y="152"/>
                  </a:lnTo>
                  <a:lnTo>
                    <a:pt x="164" y="146"/>
                  </a:lnTo>
                  <a:lnTo>
                    <a:pt x="148" y="132"/>
                  </a:lnTo>
                  <a:lnTo>
                    <a:pt x="132" y="122"/>
                  </a:lnTo>
                  <a:lnTo>
                    <a:pt x="116" y="132"/>
                  </a:lnTo>
                  <a:lnTo>
                    <a:pt x="92" y="136"/>
                  </a:lnTo>
                  <a:lnTo>
                    <a:pt x="70" y="130"/>
                  </a:lnTo>
                  <a:lnTo>
                    <a:pt x="60" y="112"/>
                  </a:lnTo>
                  <a:lnTo>
                    <a:pt x="60" y="98"/>
                  </a:lnTo>
                  <a:lnTo>
                    <a:pt x="38" y="88"/>
                  </a:lnTo>
                  <a:lnTo>
                    <a:pt x="24" y="78"/>
                  </a:lnTo>
                  <a:lnTo>
                    <a:pt x="8" y="66"/>
                  </a:lnTo>
                  <a:lnTo>
                    <a:pt x="0" y="54"/>
                  </a:lnTo>
                  <a:lnTo>
                    <a:pt x="0" y="42"/>
                  </a:lnTo>
                  <a:lnTo>
                    <a:pt x="20" y="40"/>
                  </a:lnTo>
                  <a:lnTo>
                    <a:pt x="26" y="26"/>
                  </a:lnTo>
                  <a:lnTo>
                    <a:pt x="52" y="22"/>
                  </a:lnTo>
                  <a:lnTo>
                    <a:pt x="74" y="10"/>
                  </a:lnTo>
                  <a:lnTo>
                    <a:pt x="90" y="0"/>
                  </a:lnTo>
                  <a:lnTo>
                    <a:pt x="114" y="0"/>
                  </a:lnTo>
                  <a:lnTo>
                    <a:pt x="146" y="0"/>
                  </a:lnTo>
                  <a:lnTo>
                    <a:pt x="166" y="18"/>
                  </a:lnTo>
                  <a:lnTo>
                    <a:pt x="176" y="18"/>
                  </a:lnTo>
                  <a:lnTo>
                    <a:pt x="192" y="18"/>
                  </a:lnTo>
                  <a:lnTo>
                    <a:pt x="204" y="24"/>
                  </a:lnTo>
                  <a:lnTo>
                    <a:pt x="214" y="38"/>
                  </a:lnTo>
                  <a:lnTo>
                    <a:pt x="232" y="46"/>
                  </a:lnTo>
                  <a:lnTo>
                    <a:pt x="252" y="46"/>
                  </a:lnTo>
                  <a:lnTo>
                    <a:pt x="280" y="54"/>
                  </a:lnTo>
                  <a:lnTo>
                    <a:pt x="292" y="48"/>
                  </a:lnTo>
                  <a:lnTo>
                    <a:pt x="308" y="54"/>
                  </a:lnTo>
                  <a:lnTo>
                    <a:pt x="318" y="70"/>
                  </a:lnTo>
                  <a:lnTo>
                    <a:pt x="328" y="78"/>
                  </a:lnTo>
                  <a:lnTo>
                    <a:pt x="330" y="94"/>
                  </a:lnTo>
                  <a:lnTo>
                    <a:pt x="344" y="90"/>
                  </a:lnTo>
                  <a:lnTo>
                    <a:pt x="360" y="98"/>
                  </a:lnTo>
                  <a:lnTo>
                    <a:pt x="374" y="112"/>
                  </a:lnTo>
                  <a:lnTo>
                    <a:pt x="384" y="122"/>
                  </a:lnTo>
                  <a:lnTo>
                    <a:pt x="40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1" name="Freeform 236"/>
            <p:cNvSpPr>
              <a:spLocks/>
            </p:cNvSpPr>
            <p:nvPr/>
          </p:nvSpPr>
          <p:spPr bwMode="auto">
            <a:xfrm>
              <a:off x="2416" y="2216"/>
              <a:ext cx="410" cy="264"/>
            </a:xfrm>
            <a:custGeom>
              <a:avLst/>
              <a:gdLst>
                <a:gd name="T0" fmla="*/ 164 w 410"/>
                <a:gd name="T1" fmla="*/ 40 h 264"/>
                <a:gd name="T2" fmla="*/ 188 w 410"/>
                <a:gd name="T3" fmla="*/ 40 h 264"/>
                <a:gd name="T4" fmla="*/ 198 w 410"/>
                <a:gd name="T5" fmla="*/ 28 h 264"/>
                <a:gd name="T6" fmla="*/ 230 w 410"/>
                <a:gd name="T7" fmla="*/ 28 h 264"/>
                <a:gd name="T8" fmla="*/ 256 w 410"/>
                <a:gd name="T9" fmla="*/ 20 h 264"/>
                <a:gd name="T10" fmla="*/ 262 w 410"/>
                <a:gd name="T11" fmla="*/ 8 h 264"/>
                <a:gd name="T12" fmla="*/ 286 w 410"/>
                <a:gd name="T13" fmla="*/ 0 h 264"/>
                <a:gd name="T14" fmla="*/ 310 w 410"/>
                <a:gd name="T15" fmla="*/ 4 h 264"/>
                <a:gd name="T16" fmla="*/ 336 w 410"/>
                <a:gd name="T17" fmla="*/ 26 h 264"/>
                <a:gd name="T18" fmla="*/ 352 w 410"/>
                <a:gd name="T19" fmla="*/ 52 h 264"/>
                <a:gd name="T20" fmla="*/ 376 w 410"/>
                <a:gd name="T21" fmla="*/ 90 h 264"/>
                <a:gd name="T22" fmla="*/ 394 w 410"/>
                <a:gd name="T23" fmla="*/ 110 h 264"/>
                <a:gd name="T24" fmla="*/ 400 w 410"/>
                <a:gd name="T25" fmla="*/ 126 h 264"/>
                <a:gd name="T26" fmla="*/ 410 w 410"/>
                <a:gd name="T27" fmla="*/ 158 h 264"/>
                <a:gd name="T28" fmla="*/ 402 w 410"/>
                <a:gd name="T29" fmla="*/ 178 h 264"/>
                <a:gd name="T30" fmla="*/ 398 w 410"/>
                <a:gd name="T31" fmla="*/ 196 h 264"/>
                <a:gd name="T32" fmla="*/ 394 w 410"/>
                <a:gd name="T33" fmla="*/ 214 h 264"/>
                <a:gd name="T34" fmla="*/ 390 w 410"/>
                <a:gd name="T35" fmla="*/ 226 h 264"/>
                <a:gd name="T36" fmla="*/ 402 w 410"/>
                <a:gd name="T37" fmla="*/ 246 h 264"/>
                <a:gd name="T38" fmla="*/ 398 w 410"/>
                <a:gd name="T39" fmla="*/ 260 h 264"/>
                <a:gd name="T40" fmla="*/ 374 w 410"/>
                <a:gd name="T41" fmla="*/ 264 h 264"/>
                <a:gd name="T42" fmla="*/ 348 w 410"/>
                <a:gd name="T43" fmla="*/ 252 h 264"/>
                <a:gd name="T44" fmla="*/ 342 w 410"/>
                <a:gd name="T45" fmla="*/ 234 h 264"/>
                <a:gd name="T46" fmla="*/ 332 w 410"/>
                <a:gd name="T47" fmla="*/ 222 h 264"/>
                <a:gd name="T48" fmla="*/ 316 w 410"/>
                <a:gd name="T49" fmla="*/ 230 h 264"/>
                <a:gd name="T50" fmla="*/ 302 w 410"/>
                <a:gd name="T51" fmla="*/ 246 h 264"/>
                <a:gd name="T52" fmla="*/ 292 w 410"/>
                <a:gd name="T53" fmla="*/ 240 h 264"/>
                <a:gd name="T54" fmla="*/ 272 w 410"/>
                <a:gd name="T55" fmla="*/ 244 h 264"/>
                <a:gd name="T56" fmla="*/ 262 w 410"/>
                <a:gd name="T57" fmla="*/ 248 h 264"/>
                <a:gd name="T58" fmla="*/ 252 w 410"/>
                <a:gd name="T59" fmla="*/ 246 h 264"/>
                <a:gd name="T60" fmla="*/ 240 w 410"/>
                <a:gd name="T61" fmla="*/ 254 h 264"/>
                <a:gd name="T62" fmla="*/ 228 w 410"/>
                <a:gd name="T63" fmla="*/ 248 h 264"/>
                <a:gd name="T64" fmla="*/ 206 w 410"/>
                <a:gd name="T65" fmla="*/ 248 h 264"/>
                <a:gd name="T66" fmla="*/ 196 w 410"/>
                <a:gd name="T67" fmla="*/ 260 h 264"/>
                <a:gd name="T68" fmla="*/ 186 w 410"/>
                <a:gd name="T69" fmla="*/ 260 h 264"/>
                <a:gd name="T70" fmla="*/ 172 w 410"/>
                <a:gd name="T71" fmla="*/ 252 h 264"/>
                <a:gd name="T72" fmla="*/ 170 w 410"/>
                <a:gd name="T73" fmla="*/ 240 h 264"/>
                <a:gd name="T74" fmla="*/ 154 w 410"/>
                <a:gd name="T75" fmla="*/ 234 h 264"/>
                <a:gd name="T76" fmla="*/ 150 w 410"/>
                <a:gd name="T77" fmla="*/ 218 h 264"/>
                <a:gd name="T78" fmla="*/ 134 w 410"/>
                <a:gd name="T79" fmla="*/ 210 h 264"/>
                <a:gd name="T80" fmla="*/ 134 w 410"/>
                <a:gd name="T81" fmla="*/ 198 h 264"/>
                <a:gd name="T82" fmla="*/ 122 w 410"/>
                <a:gd name="T83" fmla="*/ 188 h 264"/>
                <a:gd name="T84" fmla="*/ 116 w 410"/>
                <a:gd name="T85" fmla="*/ 172 h 264"/>
                <a:gd name="T86" fmla="*/ 106 w 410"/>
                <a:gd name="T87" fmla="*/ 158 h 264"/>
                <a:gd name="T88" fmla="*/ 94 w 410"/>
                <a:gd name="T89" fmla="*/ 148 h 264"/>
                <a:gd name="T90" fmla="*/ 82 w 410"/>
                <a:gd name="T91" fmla="*/ 140 h 264"/>
                <a:gd name="T92" fmla="*/ 72 w 410"/>
                <a:gd name="T93" fmla="*/ 130 h 264"/>
                <a:gd name="T94" fmla="*/ 52 w 410"/>
                <a:gd name="T95" fmla="*/ 124 h 264"/>
                <a:gd name="T96" fmla="*/ 44 w 410"/>
                <a:gd name="T97" fmla="*/ 108 h 264"/>
                <a:gd name="T98" fmla="*/ 32 w 410"/>
                <a:gd name="T99" fmla="*/ 98 h 264"/>
                <a:gd name="T100" fmla="*/ 18 w 410"/>
                <a:gd name="T101" fmla="*/ 84 h 264"/>
                <a:gd name="T102" fmla="*/ 10 w 410"/>
                <a:gd name="T103" fmla="*/ 76 h 264"/>
                <a:gd name="T104" fmla="*/ 0 w 410"/>
                <a:gd name="T105" fmla="*/ 58 h 264"/>
                <a:gd name="T106" fmla="*/ 10 w 410"/>
                <a:gd name="T107" fmla="*/ 44 h 264"/>
                <a:gd name="T108" fmla="*/ 12 w 410"/>
                <a:gd name="T109" fmla="*/ 32 h 264"/>
                <a:gd name="T110" fmla="*/ 26 w 410"/>
                <a:gd name="T111" fmla="*/ 36 h 264"/>
                <a:gd name="T112" fmla="*/ 42 w 410"/>
                <a:gd name="T113" fmla="*/ 50 h 264"/>
                <a:gd name="T114" fmla="*/ 64 w 410"/>
                <a:gd name="T115" fmla="*/ 58 h 264"/>
                <a:gd name="T116" fmla="*/ 84 w 410"/>
                <a:gd name="T117" fmla="*/ 56 h 264"/>
                <a:gd name="T118" fmla="*/ 106 w 410"/>
                <a:gd name="T119" fmla="*/ 56 h 264"/>
                <a:gd name="T120" fmla="*/ 122 w 410"/>
                <a:gd name="T121" fmla="*/ 56 h 264"/>
                <a:gd name="T122" fmla="*/ 142 w 410"/>
                <a:gd name="T123" fmla="*/ 50 h 264"/>
                <a:gd name="T124" fmla="*/ 164 w 410"/>
                <a:gd name="T125" fmla="*/ 40 h 26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10"/>
                <a:gd name="T190" fmla="*/ 0 h 264"/>
                <a:gd name="T191" fmla="*/ 410 w 410"/>
                <a:gd name="T192" fmla="*/ 264 h 264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10" h="264">
                  <a:moveTo>
                    <a:pt x="164" y="40"/>
                  </a:moveTo>
                  <a:lnTo>
                    <a:pt x="188" y="40"/>
                  </a:lnTo>
                  <a:lnTo>
                    <a:pt x="198" y="28"/>
                  </a:lnTo>
                  <a:lnTo>
                    <a:pt x="230" y="28"/>
                  </a:lnTo>
                  <a:lnTo>
                    <a:pt x="256" y="20"/>
                  </a:lnTo>
                  <a:lnTo>
                    <a:pt x="262" y="8"/>
                  </a:lnTo>
                  <a:lnTo>
                    <a:pt x="286" y="0"/>
                  </a:lnTo>
                  <a:lnTo>
                    <a:pt x="310" y="4"/>
                  </a:lnTo>
                  <a:lnTo>
                    <a:pt x="336" y="26"/>
                  </a:lnTo>
                  <a:lnTo>
                    <a:pt x="352" y="52"/>
                  </a:lnTo>
                  <a:lnTo>
                    <a:pt x="376" y="90"/>
                  </a:lnTo>
                  <a:lnTo>
                    <a:pt x="394" y="110"/>
                  </a:lnTo>
                  <a:lnTo>
                    <a:pt x="400" y="126"/>
                  </a:lnTo>
                  <a:lnTo>
                    <a:pt x="410" y="158"/>
                  </a:lnTo>
                  <a:lnTo>
                    <a:pt x="402" y="178"/>
                  </a:lnTo>
                  <a:lnTo>
                    <a:pt x="398" y="196"/>
                  </a:lnTo>
                  <a:lnTo>
                    <a:pt x="394" y="214"/>
                  </a:lnTo>
                  <a:lnTo>
                    <a:pt x="390" y="226"/>
                  </a:lnTo>
                  <a:lnTo>
                    <a:pt x="402" y="246"/>
                  </a:lnTo>
                  <a:lnTo>
                    <a:pt x="398" y="260"/>
                  </a:lnTo>
                  <a:lnTo>
                    <a:pt x="374" y="264"/>
                  </a:lnTo>
                  <a:lnTo>
                    <a:pt x="348" y="252"/>
                  </a:lnTo>
                  <a:lnTo>
                    <a:pt x="342" y="234"/>
                  </a:lnTo>
                  <a:lnTo>
                    <a:pt x="332" y="222"/>
                  </a:lnTo>
                  <a:lnTo>
                    <a:pt x="316" y="230"/>
                  </a:lnTo>
                  <a:lnTo>
                    <a:pt x="302" y="246"/>
                  </a:lnTo>
                  <a:lnTo>
                    <a:pt x="292" y="240"/>
                  </a:lnTo>
                  <a:lnTo>
                    <a:pt x="272" y="244"/>
                  </a:lnTo>
                  <a:lnTo>
                    <a:pt x="262" y="248"/>
                  </a:lnTo>
                  <a:lnTo>
                    <a:pt x="252" y="246"/>
                  </a:lnTo>
                  <a:lnTo>
                    <a:pt x="240" y="254"/>
                  </a:lnTo>
                  <a:lnTo>
                    <a:pt x="228" y="248"/>
                  </a:lnTo>
                  <a:lnTo>
                    <a:pt x="206" y="248"/>
                  </a:lnTo>
                  <a:lnTo>
                    <a:pt x="196" y="260"/>
                  </a:lnTo>
                  <a:lnTo>
                    <a:pt x="186" y="260"/>
                  </a:lnTo>
                  <a:lnTo>
                    <a:pt x="172" y="252"/>
                  </a:lnTo>
                  <a:lnTo>
                    <a:pt x="170" y="240"/>
                  </a:lnTo>
                  <a:lnTo>
                    <a:pt x="154" y="234"/>
                  </a:lnTo>
                  <a:lnTo>
                    <a:pt x="150" y="218"/>
                  </a:lnTo>
                  <a:lnTo>
                    <a:pt x="134" y="210"/>
                  </a:lnTo>
                  <a:lnTo>
                    <a:pt x="134" y="198"/>
                  </a:lnTo>
                  <a:lnTo>
                    <a:pt x="122" y="188"/>
                  </a:lnTo>
                  <a:lnTo>
                    <a:pt x="116" y="172"/>
                  </a:lnTo>
                  <a:lnTo>
                    <a:pt x="106" y="158"/>
                  </a:lnTo>
                  <a:lnTo>
                    <a:pt x="94" y="148"/>
                  </a:lnTo>
                  <a:lnTo>
                    <a:pt x="82" y="140"/>
                  </a:lnTo>
                  <a:lnTo>
                    <a:pt x="72" y="130"/>
                  </a:lnTo>
                  <a:lnTo>
                    <a:pt x="52" y="124"/>
                  </a:lnTo>
                  <a:lnTo>
                    <a:pt x="44" y="108"/>
                  </a:lnTo>
                  <a:lnTo>
                    <a:pt x="32" y="98"/>
                  </a:lnTo>
                  <a:lnTo>
                    <a:pt x="18" y="84"/>
                  </a:lnTo>
                  <a:lnTo>
                    <a:pt x="10" y="76"/>
                  </a:lnTo>
                  <a:lnTo>
                    <a:pt x="0" y="58"/>
                  </a:lnTo>
                  <a:lnTo>
                    <a:pt x="10" y="44"/>
                  </a:lnTo>
                  <a:lnTo>
                    <a:pt x="12" y="32"/>
                  </a:lnTo>
                  <a:lnTo>
                    <a:pt x="26" y="36"/>
                  </a:lnTo>
                  <a:lnTo>
                    <a:pt x="42" y="50"/>
                  </a:lnTo>
                  <a:lnTo>
                    <a:pt x="64" y="58"/>
                  </a:lnTo>
                  <a:lnTo>
                    <a:pt x="84" y="56"/>
                  </a:lnTo>
                  <a:lnTo>
                    <a:pt x="106" y="56"/>
                  </a:lnTo>
                  <a:lnTo>
                    <a:pt x="122" y="56"/>
                  </a:lnTo>
                  <a:lnTo>
                    <a:pt x="142" y="50"/>
                  </a:lnTo>
                  <a:lnTo>
                    <a:pt x="164" y="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2" name="Freeform 237"/>
            <p:cNvSpPr>
              <a:spLocks/>
            </p:cNvSpPr>
            <p:nvPr/>
          </p:nvSpPr>
          <p:spPr bwMode="auto">
            <a:xfrm>
              <a:off x="2910" y="2470"/>
              <a:ext cx="414" cy="170"/>
            </a:xfrm>
            <a:custGeom>
              <a:avLst/>
              <a:gdLst>
                <a:gd name="T0" fmla="*/ 400 w 414"/>
                <a:gd name="T1" fmla="*/ 122 h 170"/>
                <a:gd name="T2" fmla="*/ 414 w 414"/>
                <a:gd name="T3" fmla="*/ 136 h 170"/>
                <a:gd name="T4" fmla="*/ 410 w 414"/>
                <a:gd name="T5" fmla="*/ 148 h 170"/>
                <a:gd name="T6" fmla="*/ 402 w 414"/>
                <a:gd name="T7" fmla="*/ 160 h 170"/>
                <a:gd name="T8" fmla="*/ 394 w 414"/>
                <a:gd name="T9" fmla="*/ 168 h 170"/>
                <a:gd name="T10" fmla="*/ 366 w 414"/>
                <a:gd name="T11" fmla="*/ 162 h 170"/>
                <a:gd name="T12" fmla="*/ 338 w 414"/>
                <a:gd name="T13" fmla="*/ 168 h 170"/>
                <a:gd name="T14" fmla="*/ 318 w 414"/>
                <a:gd name="T15" fmla="*/ 168 h 170"/>
                <a:gd name="T16" fmla="*/ 294 w 414"/>
                <a:gd name="T17" fmla="*/ 162 h 170"/>
                <a:gd name="T18" fmla="*/ 278 w 414"/>
                <a:gd name="T19" fmla="*/ 156 h 170"/>
                <a:gd name="T20" fmla="*/ 272 w 414"/>
                <a:gd name="T21" fmla="*/ 168 h 170"/>
                <a:gd name="T22" fmla="*/ 254 w 414"/>
                <a:gd name="T23" fmla="*/ 170 h 170"/>
                <a:gd name="T24" fmla="*/ 232 w 414"/>
                <a:gd name="T25" fmla="*/ 156 h 170"/>
                <a:gd name="T26" fmla="*/ 220 w 414"/>
                <a:gd name="T27" fmla="*/ 156 h 170"/>
                <a:gd name="T28" fmla="*/ 206 w 414"/>
                <a:gd name="T29" fmla="*/ 162 h 170"/>
                <a:gd name="T30" fmla="*/ 182 w 414"/>
                <a:gd name="T31" fmla="*/ 152 h 170"/>
                <a:gd name="T32" fmla="*/ 164 w 414"/>
                <a:gd name="T33" fmla="*/ 146 h 170"/>
                <a:gd name="T34" fmla="*/ 148 w 414"/>
                <a:gd name="T35" fmla="*/ 132 h 170"/>
                <a:gd name="T36" fmla="*/ 132 w 414"/>
                <a:gd name="T37" fmla="*/ 122 h 170"/>
                <a:gd name="T38" fmla="*/ 116 w 414"/>
                <a:gd name="T39" fmla="*/ 132 h 170"/>
                <a:gd name="T40" fmla="*/ 92 w 414"/>
                <a:gd name="T41" fmla="*/ 136 h 170"/>
                <a:gd name="T42" fmla="*/ 70 w 414"/>
                <a:gd name="T43" fmla="*/ 130 h 170"/>
                <a:gd name="T44" fmla="*/ 60 w 414"/>
                <a:gd name="T45" fmla="*/ 112 h 170"/>
                <a:gd name="T46" fmla="*/ 60 w 414"/>
                <a:gd name="T47" fmla="*/ 98 h 170"/>
                <a:gd name="T48" fmla="*/ 38 w 414"/>
                <a:gd name="T49" fmla="*/ 88 h 170"/>
                <a:gd name="T50" fmla="*/ 24 w 414"/>
                <a:gd name="T51" fmla="*/ 78 h 170"/>
                <a:gd name="T52" fmla="*/ 8 w 414"/>
                <a:gd name="T53" fmla="*/ 66 h 170"/>
                <a:gd name="T54" fmla="*/ 0 w 414"/>
                <a:gd name="T55" fmla="*/ 54 h 170"/>
                <a:gd name="T56" fmla="*/ 0 w 414"/>
                <a:gd name="T57" fmla="*/ 42 h 170"/>
                <a:gd name="T58" fmla="*/ 20 w 414"/>
                <a:gd name="T59" fmla="*/ 40 h 170"/>
                <a:gd name="T60" fmla="*/ 26 w 414"/>
                <a:gd name="T61" fmla="*/ 26 h 170"/>
                <a:gd name="T62" fmla="*/ 52 w 414"/>
                <a:gd name="T63" fmla="*/ 22 h 170"/>
                <a:gd name="T64" fmla="*/ 74 w 414"/>
                <a:gd name="T65" fmla="*/ 10 h 170"/>
                <a:gd name="T66" fmla="*/ 90 w 414"/>
                <a:gd name="T67" fmla="*/ 0 h 170"/>
                <a:gd name="T68" fmla="*/ 114 w 414"/>
                <a:gd name="T69" fmla="*/ 0 h 170"/>
                <a:gd name="T70" fmla="*/ 146 w 414"/>
                <a:gd name="T71" fmla="*/ 0 h 170"/>
                <a:gd name="T72" fmla="*/ 166 w 414"/>
                <a:gd name="T73" fmla="*/ 18 h 170"/>
                <a:gd name="T74" fmla="*/ 176 w 414"/>
                <a:gd name="T75" fmla="*/ 18 h 170"/>
                <a:gd name="T76" fmla="*/ 192 w 414"/>
                <a:gd name="T77" fmla="*/ 18 h 170"/>
                <a:gd name="T78" fmla="*/ 204 w 414"/>
                <a:gd name="T79" fmla="*/ 24 h 170"/>
                <a:gd name="T80" fmla="*/ 214 w 414"/>
                <a:gd name="T81" fmla="*/ 38 h 170"/>
                <a:gd name="T82" fmla="*/ 232 w 414"/>
                <a:gd name="T83" fmla="*/ 46 h 170"/>
                <a:gd name="T84" fmla="*/ 252 w 414"/>
                <a:gd name="T85" fmla="*/ 46 h 170"/>
                <a:gd name="T86" fmla="*/ 280 w 414"/>
                <a:gd name="T87" fmla="*/ 54 h 170"/>
                <a:gd name="T88" fmla="*/ 292 w 414"/>
                <a:gd name="T89" fmla="*/ 48 h 170"/>
                <a:gd name="T90" fmla="*/ 308 w 414"/>
                <a:gd name="T91" fmla="*/ 54 h 170"/>
                <a:gd name="T92" fmla="*/ 318 w 414"/>
                <a:gd name="T93" fmla="*/ 70 h 170"/>
                <a:gd name="T94" fmla="*/ 328 w 414"/>
                <a:gd name="T95" fmla="*/ 78 h 170"/>
                <a:gd name="T96" fmla="*/ 330 w 414"/>
                <a:gd name="T97" fmla="*/ 94 h 170"/>
                <a:gd name="T98" fmla="*/ 344 w 414"/>
                <a:gd name="T99" fmla="*/ 90 h 170"/>
                <a:gd name="T100" fmla="*/ 360 w 414"/>
                <a:gd name="T101" fmla="*/ 98 h 170"/>
                <a:gd name="T102" fmla="*/ 374 w 414"/>
                <a:gd name="T103" fmla="*/ 112 h 170"/>
                <a:gd name="T104" fmla="*/ 384 w 414"/>
                <a:gd name="T105" fmla="*/ 122 h 170"/>
                <a:gd name="T106" fmla="*/ 400 w 414"/>
                <a:gd name="T107" fmla="*/ 122 h 17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14"/>
                <a:gd name="T163" fmla="*/ 0 h 170"/>
                <a:gd name="T164" fmla="*/ 414 w 414"/>
                <a:gd name="T165" fmla="*/ 170 h 17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14" h="170">
                  <a:moveTo>
                    <a:pt x="400" y="122"/>
                  </a:moveTo>
                  <a:lnTo>
                    <a:pt x="414" y="136"/>
                  </a:lnTo>
                  <a:lnTo>
                    <a:pt x="410" y="148"/>
                  </a:lnTo>
                  <a:lnTo>
                    <a:pt x="402" y="160"/>
                  </a:lnTo>
                  <a:lnTo>
                    <a:pt x="394" y="168"/>
                  </a:lnTo>
                  <a:lnTo>
                    <a:pt x="366" y="162"/>
                  </a:lnTo>
                  <a:lnTo>
                    <a:pt x="338" y="168"/>
                  </a:lnTo>
                  <a:lnTo>
                    <a:pt x="318" y="168"/>
                  </a:lnTo>
                  <a:lnTo>
                    <a:pt x="294" y="162"/>
                  </a:lnTo>
                  <a:lnTo>
                    <a:pt x="278" y="156"/>
                  </a:lnTo>
                  <a:lnTo>
                    <a:pt x="272" y="168"/>
                  </a:lnTo>
                  <a:lnTo>
                    <a:pt x="254" y="170"/>
                  </a:lnTo>
                  <a:lnTo>
                    <a:pt x="232" y="156"/>
                  </a:lnTo>
                  <a:lnTo>
                    <a:pt x="220" y="156"/>
                  </a:lnTo>
                  <a:lnTo>
                    <a:pt x="206" y="162"/>
                  </a:lnTo>
                  <a:lnTo>
                    <a:pt x="182" y="152"/>
                  </a:lnTo>
                  <a:lnTo>
                    <a:pt x="164" y="146"/>
                  </a:lnTo>
                  <a:lnTo>
                    <a:pt x="148" y="132"/>
                  </a:lnTo>
                  <a:lnTo>
                    <a:pt x="132" y="122"/>
                  </a:lnTo>
                  <a:lnTo>
                    <a:pt x="116" y="132"/>
                  </a:lnTo>
                  <a:lnTo>
                    <a:pt x="92" y="136"/>
                  </a:lnTo>
                  <a:lnTo>
                    <a:pt x="70" y="130"/>
                  </a:lnTo>
                  <a:lnTo>
                    <a:pt x="60" y="112"/>
                  </a:lnTo>
                  <a:lnTo>
                    <a:pt x="60" y="98"/>
                  </a:lnTo>
                  <a:lnTo>
                    <a:pt x="38" y="88"/>
                  </a:lnTo>
                  <a:lnTo>
                    <a:pt x="24" y="78"/>
                  </a:lnTo>
                  <a:lnTo>
                    <a:pt x="8" y="66"/>
                  </a:lnTo>
                  <a:lnTo>
                    <a:pt x="0" y="54"/>
                  </a:lnTo>
                  <a:lnTo>
                    <a:pt x="0" y="42"/>
                  </a:lnTo>
                  <a:lnTo>
                    <a:pt x="20" y="40"/>
                  </a:lnTo>
                  <a:lnTo>
                    <a:pt x="26" y="26"/>
                  </a:lnTo>
                  <a:lnTo>
                    <a:pt x="52" y="22"/>
                  </a:lnTo>
                  <a:lnTo>
                    <a:pt x="74" y="10"/>
                  </a:lnTo>
                  <a:lnTo>
                    <a:pt x="90" y="0"/>
                  </a:lnTo>
                  <a:lnTo>
                    <a:pt x="114" y="0"/>
                  </a:lnTo>
                  <a:lnTo>
                    <a:pt x="146" y="0"/>
                  </a:lnTo>
                  <a:lnTo>
                    <a:pt x="166" y="18"/>
                  </a:lnTo>
                  <a:lnTo>
                    <a:pt x="176" y="18"/>
                  </a:lnTo>
                  <a:lnTo>
                    <a:pt x="192" y="18"/>
                  </a:lnTo>
                  <a:lnTo>
                    <a:pt x="204" y="24"/>
                  </a:lnTo>
                  <a:lnTo>
                    <a:pt x="214" y="38"/>
                  </a:lnTo>
                  <a:lnTo>
                    <a:pt x="232" y="46"/>
                  </a:lnTo>
                  <a:lnTo>
                    <a:pt x="252" y="46"/>
                  </a:lnTo>
                  <a:lnTo>
                    <a:pt x="280" y="54"/>
                  </a:lnTo>
                  <a:lnTo>
                    <a:pt x="292" y="48"/>
                  </a:lnTo>
                  <a:lnTo>
                    <a:pt x="308" y="54"/>
                  </a:lnTo>
                  <a:lnTo>
                    <a:pt x="318" y="70"/>
                  </a:lnTo>
                  <a:lnTo>
                    <a:pt x="328" y="78"/>
                  </a:lnTo>
                  <a:lnTo>
                    <a:pt x="330" y="94"/>
                  </a:lnTo>
                  <a:lnTo>
                    <a:pt x="344" y="90"/>
                  </a:lnTo>
                  <a:lnTo>
                    <a:pt x="360" y="98"/>
                  </a:lnTo>
                  <a:lnTo>
                    <a:pt x="374" y="112"/>
                  </a:lnTo>
                  <a:lnTo>
                    <a:pt x="384" y="122"/>
                  </a:lnTo>
                  <a:lnTo>
                    <a:pt x="400" y="1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3" name="Freeform 238"/>
            <p:cNvSpPr>
              <a:spLocks noEditPoints="1"/>
            </p:cNvSpPr>
            <p:nvPr/>
          </p:nvSpPr>
          <p:spPr bwMode="auto">
            <a:xfrm>
              <a:off x="2408" y="2210"/>
              <a:ext cx="426" cy="278"/>
            </a:xfrm>
            <a:custGeom>
              <a:avLst/>
              <a:gdLst>
                <a:gd name="T0" fmla="*/ 260 w 426"/>
                <a:gd name="T1" fmla="*/ 22 h 278"/>
                <a:gd name="T2" fmla="*/ 204 w 426"/>
                <a:gd name="T3" fmla="*/ 28 h 278"/>
                <a:gd name="T4" fmla="*/ 170 w 426"/>
                <a:gd name="T5" fmla="*/ 40 h 278"/>
                <a:gd name="T6" fmla="*/ 128 w 426"/>
                <a:gd name="T7" fmla="*/ 56 h 278"/>
                <a:gd name="T8" fmla="*/ 72 w 426"/>
                <a:gd name="T9" fmla="*/ 58 h 278"/>
                <a:gd name="T10" fmla="*/ 38 w 426"/>
                <a:gd name="T11" fmla="*/ 38 h 278"/>
                <a:gd name="T12" fmla="*/ 12 w 426"/>
                <a:gd name="T13" fmla="*/ 48 h 278"/>
                <a:gd name="T14" fmla="*/ 36 w 426"/>
                <a:gd name="T15" fmla="*/ 108 h 278"/>
                <a:gd name="T16" fmla="*/ 56 w 426"/>
                <a:gd name="T17" fmla="*/ 136 h 278"/>
                <a:gd name="T18" fmla="*/ 86 w 426"/>
                <a:gd name="T19" fmla="*/ 150 h 278"/>
                <a:gd name="T20" fmla="*/ 110 w 426"/>
                <a:gd name="T21" fmla="*/ 168 h 278"/>
                <a:gd name="T22" fmla="*/ 124 w 426"/>
                <a:gd name="T23" fmla="*/ 198 h 278"/>
                <a:gd name="T24" fmla="*/ 136 w 426"/>
                <a:gd name="T25" fmla="*/ 218 h 278"/>
                <a:gd name="T26" fmla="*/ 156 w 426"/>
                <a:gd name="T27" fmla="*/ 244 h 278"/>
                <a:gd name="T28" fmla="*/ 174 w 426"/>
                <a:gd name="T29" fmla="*/ 262 h 278"/>
                <a:gd name="T30" fmla="*/ 216 w 426"/>
                <a:gd name="T31" fmla="*/ 260 h 278"/>
                <a:gd name="T32" fmla="*/ 250 w 426"/>
                <a:gd name="T33" fmla="*/ 268 h 278"/>
                <a:gd name="T34" fmla="*/ 270 w 426"/>
                <a:gd name="T35" fmla="*/ 262 h 278"/>
                <a:gd name="T36" fmla="*/ 298 w 426"/>
                <a:gd name="T37" fmla="*/ 254 h 278"/>
                <a:gd name="T38" fmla="*/ 328 w 426"/>
                <a:gd name="T39" fmla="*/ 242 h 278"/>
                <a:gd name="T40" fmla="*/ 344 w 426"/>
                <a:gd name="T41" fmla="*/ 242 h 278"/>
                <a:gd name="T42" fmla="*/ 410 w 426"/>
                <a:gd name="T43" fmla="*/ 270 h 278"/>
                <a:gd name="T44" fmla="*/ 404 w 426"/>
                <a:gd name="T45" fmla="*/ 230 h 278"/>
                <a:gd name="T46" fmla="*/ 412 w 426"/>
                <a:gd name="T47" fmla="*/ 202 h 278"/>
                <a:gd name="T48" fmla="*/ 426 w 426"/>
                <a:gd name="T49" fmla="*/ 164 h 278"/>
                <a:gd name="T50" fmla="*/ 366 w 426"/>
                <a:gd name="T51" fmla="*/ 56 h 278"/>
                <a:gd name="T52" fmla="*/ 320 w 426"/>
                <a:gd name="T53" fmla="*/ 6 h 278"/>
                <a:gd name="T54" fmla="*/ 294 w 426"/>
                <a:gd name="T55" fmla="*/ 12 h 278"/>
                <a:gd name="T56" fmla="*/ 340 w 426"/>
                <a:gd name="T57" fmla="*/ 36 h 278"/>
                <a:gd name="T58" fmla="*/ 380 w 426"/>
                <a:gd name="T59" fmla="*/ 98 h 278"/>
                <a:gd name="T60" fmla="*/ 412 w 426"/>
                <a:gd name="T61" fmla="*/ 164 h 278"/>
                <a:gd name="T62" fmla="*/ 400 w 426"/>
                <a:gd name="T63" fmla="*/ 200 h 278"/>
                <a:gd name="T64" fmla="*/ 390 w 426"/>
                <a:gd name="T65" fmla="*/ 232 h 278"/>
                <a:gd name="T66" fmla="*/ 402 w 426"/>
                <a:gd name="T67" fmla="*/ 260 h 278"/>
                <a:gd name="T68" fmla="*/ 360 w 426"/>
                <a:gd name="T69" fmla="*/ 254 h 278"/>
                <a:gd name="T70" fmla="*/ 320 w 426"/>
                <a:gd name="T71" fmla="*/ 232 h 278"/>
                <a:gd name="T72" fmla="*/ 278 w 426"/>
                <a:gd name="T73" fmla="*/ 244 h 278"/>
                <a:gd name="T74" fmla="*/ 258 w 426"/>
                <a:gd name="T75" fmla="*/ 246 h 278"/>
                <a:gd name="T76" fmla="*/ 236 w 426"/>
                <a:gd name="T77" fmla="*/ 248 h 278"/>
                <a:gd name="T78" fmla="*/ 202 w 426"/>
                <a:gd name="T79" fmla="*/ 260 h 278"/>
                <a:gd name="T80" fmla="*/ 186 w 426"/>
                <a:gd name="T81" fmla="*/ 254 h 278"/>
                <a:gd name="T82" fmla="*/ 166 w 426"/>
                <a:gd name="T83" fmla="*/ 236 h 278"/>
                <a:gd name="T84" fmla="*/ 148 w 426"/>
                <a:gd name="T85" fmla="*/ 212 h 278"/>
                <a:gd name="T86" fmla="*/ 134 w 426"/>
                <a:gd name="T87" fmla="*/ 190 h 278"/>
                <a:gd name="T88" fmla="*/ 108 w 426"/>
                <a:gd name="T89" fmla="*/ 150 h 278"/>
                <a:gd name="T90" fmla="*/ 94 w 426"/>
                <a:gd name="T91" fmla="*/ 142 h 278"/>
                <a:gd name="T92" fmla="*/ 64 w 426"/>
                <a:gd name="T93" fmla="*/ 126 h 278"/>
                <a:gd name="T94" fmla="*/ 30 w 426"/>
                <a:gd name="T95" fmla="*/ 86 h 278"/>
                <a:gd name="T96" fmla="*/ 14 w 426"/>
                <a:gd name="T97" fmla="*/ 64 h 278"/>
                <a:gd name="T98" fmla="*/ 26 w 426"/>
                <a:gd name="T99" fmla="*/ 46 h 278"/>
                <a:gd name="T100" fmla="*/ 46 w 426"/>
                <a:gd name="T101" fmla="*/ 62 h 278"/>
                <a:gd name="T102" fmla="*/ 130 w 426"/>
                <a:gd name="T103" fmla="*/ 68 h 278"/>
                <a:gd name="T104" fmla="*/ 174 w 426"/>
                <a:gd name="T105" fmla="*/ 52 h 278"/>
                <a:gd name="T106" fmla="*/ 208 w 426"/>
                <a:gd name="T107" fmla="*/ 40 h 278"/>
                <a:gd name="T108" fmla="*/ 274 w 426"/>
                <a:gd name="T109" fmla="*/ 18 h 27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26"/>
                <a:gd name="T166" fmla="*/ 0 h 278"/>
                <a:gd name="T167" fmla="*/ 426 w 426"/>
                <a:gd name="T168" fmla="*/ 278 h 278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26" h="278">
                  <a:moveTo>
                    <a:pt x="292" y="0"/>
                  </a:moveTo>
                  <a:lnTo>
                    <a:pt x="266" y="8"/>
                  </a:lnTo>
                  <a:lnTo>
                    <a:pt x="260" y="22"/>
                  </a:lnTo>
                  <a:lnTo>
                    <a:pt x="238" y="28"/>
                  </a:lnTo>
                  <a:lnTo>
                    <a:pt x="204" y="28"/>
                  </a:lnTo>
                  <a:lnTo>
                    <a:pt x="194" y="40"/>
                  </a:lnTo>
                  <a:lnTo>
                    <a:pt x="170" y="40"/>
                  </a:lnTo>
                  <a:lnTo>
                    <a:pt x="148" y="50"/>
                  </a:lnTo>
                  <a:lnTo>
                    <a:pt x="128" y="56"/>
                  </a:lnTo>
                  <a:lnTo>
                    <a:pt x="92" y="56"/>
                  </a:lnTo>
                  <a:lnTo>
                    <a:pt x="72" y="58"/>
                  </a:lnTo>
                  <a:lnTo>
                    <a:pt x="52" y="50"/>
                  </a:lnTo>
                  <a:lnTo>
                    <a:pt x="38" y="38"/>
                  </a:lnTo>
                  <a:lnTo>
                    <a:pt x="16" y="30"/>
                  </a:lnTo>
                  <a:lnTo>
                    <a:pt x="12" y="48"/>
                  </a:lnTo>
                  <a:lnTo>
                    <a:pt x="0" y="64"/>
                  </a:lnTo>
                  <a:lnTo>
                    <a:pt x="14" y="86"/>
                  </a:lnTo>
                  <a:lnTo>
                    <a:pt x="36" y="108"/>
                  </a:lnTo>
                  <a:lnTo>
                    <a:pt x="48" y="118"/>
                  </a:lnTo>
                  <a:lnTo>
                    <a:pt x="56" y="136"/>
                  </a:lnTo>
                  <a:lnTo>
                    <a:pt x="76" y="140"/>
                  </a:lnTo>
                  <a:lnTo>
                    <a:pt x="86" y="150"/>
                  </a:lnTo>
                  <a:lnTo>
                    <a:pt x="100" y="158"/>
                  </a:lnTo>
                  <a:lnTo>
                    <a:pt x="110" y="168"/>
                  </a:lnTo>
                  <a:lnTo>
                    <a:pt x="118" y="180"/>
                  </a:lnTo>
                  <a:lnTo>
                    <a:pt x="124" y="198"/>
                  </a:lnTo>
                  <a:lnTo>
                    <a:pt x="136" y="208"/>
                  </a:lnTo>
                  <a:lnTo>
                    <a:pt x="136" y="218"/>
                  </a:lnTo>
                  <a:lnTo>
                    <a:pt x="154" y="228"/>
                  </a:lnTo>
                  <a:lnTo>
                    <a:pt x="156" y="244"/>
                  </a:lnTo>
                  <a:lnTo>
                    <a:pt x="172" y="252"/>
                  </a:lnTo>
                  <a:lnTo>
                    <a:pt x="174" y="262"/>
                  </a:lnTo>
                  <a:lnTo>
                    <a:pt x="192" y="272"/>
                  </a:lnTo>
                  <a:lnTo>
                    <a:pt x="206" y="272"/>
                  </a:lnTo>
                  <a:lnTo>
                    <a:pt x="216" y="260"/>
                  </a:lnTo>
                  <a:lnTo>
                    <a:pt x="234" y="260"/>
                  </a:lnTo>
                  <a:lnTo>
                    <a:pt x="250" y="268"/>
                  </a:lnTo>
                  <a:lnTo>
                    <a:pt x="260" y="258"/>
                  </a:lnTo>
                  <a:lnTo>
                    <a:pt x="270" y="262"/>
                  </a:lnTo>
                  <a:lnTo>
                    <a:pt x="282" y="256"/>
                  </a:lnTo>
                  <a:lnTo>
                    <a:pt x="298" y="254"/>
                  </a:lnTo>
                  <a:lnTo>
                    <a:pt x="312" y="260"/>
                  </a:lnTo>
                  <a:lnTo>
                    <a:pt x="328" y="242"/>
                  </a:lnTo>
                  <a:lnTo>
                    <a:pt x="338" y="236"/>
                  </a:lnTo>
                  <a:lnTo>
                    <a:pt x="344" y="242"/>
                  </a:lnTo>
                  <a:lnTo>
                    <a:pt x="350" y="262"/>
                  </a:lnTo>
                  <a:lnTo>
                    <a:pt x="380" y="278"/>
                  </a:lnTo>
                  <a:lnTo>
                    <a:pt x="410" y="270"/>
                  </a:lnTo>
                  <a:lnTo>
                    <a:pt x="418" y="252"/>
                  </a:lnTo>
                  <a:lnTo>
                    <a:pt x="404" y="230"/>
                  </a:lnTo>
                  <a:lnTo>
                    <a:pt x="408" y="222"/>
                  </a:lnTo>
                  <a:lnTo>
                    <a:pt x="412" y="202"/>
                  </a:lnTo>
                  <a:lnTo>
                    <a:pt x="416" y="184"/>
                  </a:lnTo>
                  <a:lnTo>
                    <a:pt x="424" y="168"/>
                  </a:lnTo>
                  <a:lnTo>
                    <a:pt x="426" y="164"/>
                  </a:lnTo>
                  <a:lnTo>
                    <a:pt x="408" y="114"/>
                  </a:lnTo>
                  <a:lnTo>
                    <a:pt x="388" y="92"/>
                  </a:lnTo>
                  <a:lnTo>
                    <a:pt x="366" y="56"/>
                  </a:lnTo>
                  <a:lnTo>
                    <a:pt x="350" y="28"/>
                  </a:lnTo>
                  <a:lnTo>
                    <a:pt x="320" y="6"/>
                  </a:lnTo>
                  <a:lnTo>
                    <a:pt x="294" y="0"/>
                  </a:lnTo>
                  <a:lnTo>
                    <a:pt x="292" y="0"/>
                  </a:lnTo>
                  <a:close/>
                  <a:moveTo>
                    <a:pt x="294" y="12"/>
                  </a:moveTo>
                  <a:lnTo>
                    <a:pt x="294" y="12"/>
                  </a:lnTo>
                  <a:lnTo>
                    <a:pt x="316" y="16"/>
                  </a:lnTo>
                  <a:lnTo>
                    <a:pt x="340" y="36"/>
                  </a:lnTo>
                  <a:lnTo>
                    <a:pt x="356" y="62"/>
                  </a:lnTo>
                  <a:lnTo>
                    <a:pt x="380" y="98"/>
                  </a:lnTo>
                  <a:lnTo>
                    <a:pt x="398" y="120"/>
                  </a:lnTo>
                  <a:lnTo>
                    <a:pt x="412" y="164"/>
                  </a:lnTo>
                  <a:lnTo>
                    <a:pt x="406" y="180"/>
                  </a:lnTo>
                  <a:lnTo>
                    <a:pt x="400" y="200"/>
                  </a:lnTo>
                  <a:lnTo>
                    <a:pt x="398" y="218"/>
                  </a:lnTo>
                  <a:lnTo>
                    <a:pt x="390" y="232"/>
                  </a:lnTo>
                  <a:lnTo>
                    <a:pt x="404" y="252"/>
                  </a:lnTo>
                  <a:lnTo>
                    <a:pt x="402" y="260"/>
                  </a:lnTo>
                  <a:lnTo>
                    <a:pt x="382" y="264"/>
                  </a:lnTo>
                  <a:lnTo>
                    <a:pt x="360" y="254"/>
                  </a:lnTo>
                  <a:lnTo>
                    <a:pt x="356" y="236"/>
                  </a:lnTo>
                  <a:lnTo>
                    <a:pt x="340" y="222"/>
                  </a:lnTo>
                  <a:lnTo>
                    <a:pt x="320" y="232"/>
                  </a:lnTo>
                  <a:lnTo>
                    <a:pt x="308" y="244"/>
                  </a:lnTo>
                  <a:lnTo>
                    <a:pt x="300" y="240"/>
                  </a:lnTo>
                  <a:lnTo>
                    <a:pt x="278" y="244"/>
                  </a:lnTo>
                  <a:lnTo>
                    <a:pt x="270" y="248"/>
                  </a:lnTo>
                  <a:lnTo>
                    <a:pt x="258" y="246"/>
                  </a:lnTo>
                  <a:lnTo>
                    <a:pt x="248" y="254"/>
                  </a:lnTo>
                  <a:lnTo>
                    <a:pt x="236" y="248"/>
                  </a:lnTo>
                  <a:lnTo>
                    <a:pt x="212" y="248"/>
                  </a:lnTo>
                  <a:lnTo>
                    <a:pt x="202" y="260"/>
                  </a:lnTo>
                  <a:lnTo>
                    <a:pt x="194" y="260"/>
                  </a:lnTo>
                  <a:lnTo>
                    <a:pt x="186" y="254"/>
                  </a:lnTo>
                  <a:lnTo>
                    <a:pt x="182" y="242"/>
                  </a:lnTo>
                  <a:lnTo>
                    <a:pt x="166" y="236"/>
                  </a:lnTo>
                  <a:lnTo>
                    <a:pt x="164" y="220"/>
                  </a:lnTo>
                  <a:lnTo>
                    <a:pt x="148" y="212"/>
                  </a:lnTo>
                  <a:lnTo>
                    <a:pt x="148" y="202"/>
                  </a:lnTo>
                  <a:lnTo>
                    <a:pt x="134" y="190"/>
                  </a:lnTo>
                  <a:lnTo>
                    <a:pt x="130" y="176"/>
                  </a:lnTo>
                  <a:lnTo>
                    <a:pt x="118" y="160"/>
                  </a:lnTo>
                  <a:lnTo>
                    <a:pt x="108" y="150"/>
                  </a:lnTo>
                  <a:lnTo>
                    <a:pt x="106" y="150"/>
                  </a:lnTo>
                  <a:lnTo>
                    <a:pt x="94" y="142"/>
                  </a:lnTo>
                  <a:lnTo>
                    <a:pt x="82" y="130"/>
                  </a:lnTo>
                  <a:lnTo>
                    <a:pt x="64" y="126"/>
                  </a:lnTo>
                  <a:lnTo>
                    <a:pt x="58" y="110"/>
                  </a:lnTo>
                  <a:lnTo>
                    <a:pt x="44" y="98"/>
                  </a:lnTo>
                  <a:lnTo>
                    <a:pt x="30" y="86"/>
                  </a:lnTo>
                  <a:lnTo>
                    <a:pt x="22" y="78"/>
                  </a:lnTo>
                  <a:lnTo>
                    <a:pt x="14" y="64"/>
                  </a:lnTo>
                  <a:lnTo>
                    <a:pt x="24" y="54"/>
                  </a:lnTo>
                  <a:lnTo>
                    <a:pt x="26" y="46"/>
                  </a:lnTo>
                  <a:lnTo>
                    <a:pt x="30" y="48"/>
                  </a:lnTo>
                  <a:lnTo>
                    <a:pt x="46" y="62"/>
                  </a:lnTo>
                  <a:lnTo>
                    <a:pt x="70" y="70"/>
                  </a:lnTo>
                  <a:lnTo>
                    <a:pt x="94" y="68"/>
                  </a:lnTo>
                  <a:lnTo>
                    <a:pt x="114" y="68"/>
                  </a:lnTo>
                  <a:lnTo>
                    <a:pt x="130" y="68"/>
                  </a:lnTo>
                  <a:lnTo>
                    <a:pt x="152" y="62"/>
                  </a:lnTo>
                  <a:lnTo>
                    <a:pt x="174" y="52"/>
                  </a:lnTo>
                  <a:lnTo>
                    <a:pt x="198" y="52"/>
                  </a:lnTo>
                  <a:lnTo>
                    <a:pt x="208" y="40"/>
                  </a:lnTo>
                  <a:lnTo>
                    <a:pt x="240" y="40"/>
                  </a:lnTo>
                  <a:lnTo>
                    <a:pt x="270" y="32"/>
                  </a:lnTo>
                  <a:lnTo>
                    <a:pt x="274" y="18"/>
                  </a:lnTo>
                  <a:lnTo>
                    <a:pt x="294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4" name="Freeform 239"/>
            <p:cNvSpPr>
              <a:spLocks noEditPoints="1"/>
            </p:cNvSpPr>
            <p:nvPr/>
          </p:nvSpPr>
          <p:spPr bwMode="auto">
            <a:xfrm>
              <a:off x="2904" y="2464"/>
              <a:ext cx="426" cy="182"/>
            </a:xfrm>
            <a:custGeom>
              <a:avLst/>
              <a:gdLst>
                <a:gd name="T0" fmla="*/ 76 w 426"/>
                <a:gd name="T1" fmla="*/ 12 h 182"/>
                <a:gd name="T2" fmla="*/ 28 w 426"/>
                <a:gd name="T3" fmla="*/ 28 h 182"/>
                <a:gd name="T4" fmla="*/ 0 w 426"/>
                <a:gd name="T5" fmla="*/ 44 h 182"/>
                <a:gd name="T6" fmla="*/ 42 w 426"/>
                <a:gd name="T7" fmla="*/ 98 h 182"/>
                <a:gd name="T8" fmla="*/ 72 w 426"/>
                <a:gd name="T9" fmla="*/ 142 h 182"/>
                <a:gd name="T10" fmla="*/ 138 w 426"/>
                <a:gd name="T11" fmla="*/ 136 h 182"/>
                <a:gd name="T12" fmla="*/ 166 w 426"/>
                <a:gd name="T13" fmla="*/ 156 h 182"/>
                <a:gd name="T14" fmla="*/ 186 w 426"/>
                <a:gd name="T15" fmla="*/ 164 h 182"/>
                <a:gd name="T16" fmla="*/ 212 w 426"/>
                <a:gd name="T17" fmla="*/ 174 h 182"/>
                <a:gd name="T18" fmla="*/ 238 w 426"/>
                <a:gd name="T19" fmla="*/ 168 h 182"/>
                <a:gd name="T20" fmla="*/ 286 w 426"/>
                <a:gd name="T21" fmla="*/ 170 h 182"/>
                <a:gd name="T22" fmla="*/ 322 w 426"/>
                <a:gd name="T23" fmla="*/ 180 h 182"/>
                <a:gd name="T24" fmla="*/ 372 w 426"/>
                <a:gd name="T25" fmla="*/ 174 h 182"/>
                <a:gd name="T26" fmla="*/ 412 w 426"/>
                <a:gd name="T27" fmla="*/ 170 h 182"/>
                <a:gd name="T28" fmla="*/ 408 w 426"/>
                <a:gd name="T29" fmla="*/ 122 h 182"/>
                <a:gd name="T30" fmla="*/ 370 w 426"/>
                <a:gd name="T31" fmla="*/ 100 h 182"/>
                <a:gd name="T32" fmla="*/ 342 w 426"/>
                <a:gd name="T33" fmla="*/ 92 h 182"/>
                <a:gd name="T34" fmla="*/ 328 w 426"/>
                <a:gd name="T35" fmla="*/ 72 h 182"/>
                <a:gd name="T36" fmla="*/ 286 w 426"/>
                <a:gd name="T37" fmla="*/ 52 h 182"/>
                <a:gd name="T38" fmla="*/ 240 w 426"/>
                <a:gd name="T39" fmla="*/ 46 h 182"/>
                <a:gd name="T40" fmla="*/ 214 w 426"/>
                <a:gd name="T41" fmla="*/ 26 h 182"/>
                <a:gd name="T42" fmla="*/ 174 w 426"/>
                <a:gd name="T43" fmla="*/ 18 h 182"/>
                <a:gd name="T44" fmla="*/ 120 w 426"/>
                <a:gd name="T45" fmla="*/ 12 h 182"/>
                <a:gd name="T46" fmla="*/ 170 w 426"/>
                <a:gd name="T47" fmla="*/ 30 h 182"/>
                <a:gd name="T48" fmla="*/ 206 w 426"/>
                <a:gd name="T49" fmla="*/ 34 h 182"/>
                <a:gd name="T50" fmla="*/ 256 w 426"/>
                <a:gd name="T51" fmla="*/ 58 h 182"/>
                <a:gd name="T52" fmla="*/ 298 w 426"/>
                <a:gd name="T53" fmla="*/ 60 h 182"/>
                <a:gd name="T54" fmla="*/ 320 w 426"/>
                <a:gd name="T55" fmla="*/ 80 h 182"/>
                <a:gd name="T56" fmla="*/ 332 w 426"/>
                <a:gd name="T57" fmla="*/ 106 h 182"/>
                <a:gd name="T58" fmla="*/ 362 w 426"/>
                <a:gd name="T59" fmla="*/ 110 h 182"/>
                <a:gd name="T60" fmla="*/ 404 w 426"/>
                <a:gd name="T61" fmla="*/ 134 h 182"/>
                <a:gd name="T62" fmla="*/ 410 w 426"/>
                <a:gd name="T63" fmla="*/ 152 h 182"/>
                <a:gd name="T64" fmla="*/ 398 w 426"/>
                <a:gd name="T65" fmla="*/ 168 h 182"/>
                <a:gd name="T66" fmla="*/ 344 w 426"/>
                <a:gd name="T67" fmla="*/ 168 h 182"/>
                <a:gd name="T68" fmla="*/ 302 w 426"/>
                <a:gd name="T69" fmla="*/ 162 h 182"/>
                <a:gd name="T70" fmla="*/ 280 w 426"/>
                <a:gd name="T71" fmla="*/ 156 h 182"/>
                <a:gd name="T72" fmla="*/ 262 w 426"/>
                <a:gd name="T73" fmla="*/ 170 h 182"/>
                <a:gd name="T74" fmla="*/ 212 w 426"/>
                <a:gd name="T75" fmla="*/ 162 h 182"/>
                <a:gd name="T76" fmla="*/ 172 w 426"/>
                <a:gd name="T77" fmla="*/ 146 h 182"/>
                <a:gd name="T78" fmla="*/ 142 w 426"/>
                <a:gd name="T79" fmla="*/ 124 h 182"/>
                <a:gd name="T80" fmla="*/ 120 w 426"/>
                <a:gd name="T81" fmla="*/ 134 h 182"/>
                <a:gd name="T82" fmla="*/ 80 w 426"/>
                <a:gd name="T83" fmla="*/ 132 h 182"/>
                <a:gd name="T84" fmla="*/ 72 w 426"/>
                <a:gd name="T85" fmla="*/ 100 h 182"/>
                <a:gd name="T86" fmla="*/ 32 w 426"/>
                <a:gd name="T87" fmla="*/ 78 h 182"/>
                <a:gd name="T88" fmla="*/ 12 w 426"/>
                <a:gd name="T89" fmla="*/ 58 h 182"/>
                <a:gd name="T90" fmla="*/ 30 w 426"/>
                <a:gd name="T91" fmla="*/ 52 h 182"/>
                <a:gd name="T92" fmla="*/ 60 w 426"/>
                <a:gd name="T93" fmla="*/ 34 h 182"/>
                <a:gd name="T94" fmla="*/ 98 w 426"/>
                <a:gd name="T95" fmla="*/ 12 h 18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426"/>
                <a:gd name="T145" fmla="*/ 0 h 182"/>
                <a:gd name="T146" fmla="*/ 426 w 426"/>
                <a:gd name="T147" fmla="*/ 182 h 18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426" h="182">
                  <a:moveTo>
                    <a:pt x="152" y="0"/>
                  </a:moveTo>
                  <a:lnTo>
                    <a:pt x="94" y="0"/>
                  </a:lnTo>
                  <a:lnTo>
                    <a:pt x="76" y="12"/>
                  </a:lnTo>
                  <a:lnTo>
                    <a:pt x="56" y="22"/>
                  </a:lnTo>
                  <a:lnTo>
                    <a:pt x="28" y="28"/>
                  </a:lnTo>
                  <a:lnTo>
                    <a:pt x="22" y="40"/>
                  </a:lnTo>
                  <a:lnTo>
                    <a:pt x="0" y="44"/>
                  </a:lnTo>
                  <a:lnTo>
                    <a:pt x="0" y="62"/>
                  </a:lnTo>
                  <a:lnTo>
                    <a:pt x="8" y="76"/>
                  </a:lnTo>
                  <a:lnTo>
                    <a:pt x="42" y="98"/>
                  </a:lnTo>
                  <a:lnTo>
                    <a:pt x="60" y="108"/>
                  </a:lnTo>
                  <a:lnTo>
                    <a:pt x="60" y="120"/>
                  </a:lnTo>
                  <a:lnTo>
                    <a:pt x="72" y="142"/>
                  </a:lnTo>
                  <a:lnTo>
                    <a:pt x="98" y="148"/>
                  </a:lnTo>
                  <a:lnTo>
                    <a:pt x="124" y="144"/>
                  </a:lnTo>
                  <a:lnTo>
                    <a:pt x="138" y="136"/>
                  </a:lnTo>
                  <a:lnTo>
                    <a:pt x="150" y="144"/>
                  </a:lnTo>
                  <a:lnTo>
                    <a:pt x="166" y="156"/>
                  </a:lnTo>
                  <a:lnTo>
                    <a:pt x="166" y="158"/>
                  </a:lnTo>
                  <a:lnTo>
                    <a:pt x="186" y="164"/>
                  </a:lnTo>
                  <a:lnTo>
                    <a:pt x="210" y="174"/>
                  </a:lnTo>
                  <a:lnTo>
                    <a:pt x="212" y="174"/>
                  </a:lnTo>
                  <a:lnTo>
                    <a:pt x="226" y="168"/>
                  </a:lnTo>
                  <a:lnTo>
                    <a:pt x="238" y="168"/>
                  </a:lnTo>
                  <a:lnTo>
                    <a:pt x="258" y="182"/>
                  </a:lnTo>
                  <a:lnTo>
                    <a:pt x="282" y="178"/>
                  </a:lnTo>
                  <a:lnTo>
                    <a:pt x="286" y="170"/>
                  </a:lnTo>
                  <a:lnTo>
                    <a:pt x="298" y="174"/>
                  </a:lnTo>
                  <a:lnTo>
                    <a:pt x="322" y="180"/>
                  </a:lnTo>
                  <a:lnTo>
                    <a:pt x="324" y="180"/>
                  </a:lnTo>
                  <a:lnTo>
                    <a:pt x="346" y="180"/>
                  </a:lnTo>
                  <a:lnTo>
                    <a:pt x="372" y="174"/>
                  </a:lnTo>
                  <a:lnTo>
                    <a:pt x="402" y="180"/>
                  </a:lnTo>
                  <a:lnTo>
                    <a:pt x="412" y="170"/>
                  </a:lnTo>
                  <a:lnTo>
                    <a:pt x="422" y="158"/>
                  </a:lnTo>
                  <a:lnTo>
                    <a:pt x="426" y="140"/>
                  </a:lnTo>
                  <a:lnTo>
                    <a:pt x="408" y="122"/>
                  </a:lnTo>
                  <a:lnTo>
                    <a:pt x="392" y="122"/>
                  </a:lnTo>
                  <a:lnTo>
                    <a:pt x="370" y="100"/>
                  </a:lnTo>
                  <a:lnTo>
                    <a:pt x="352" y="90"/>
                  </a:lnTo>
                  <a:lnTo>
                    <a:pt x="342" y="92"/>
                  </a:lnTo>
                  <a:lnTo>
                    <a:pt x="340" y="80"/>
                  </a:lnTo>
                  <a:lnTo>
                    <a:pt x="328" y="72"/>
                  </a:lnTo>
                  <a:lnTo>
                    <a:pt x="316" y="54"/>
                  </a:lnTo>
                  <a:lnTo>
                    <a:pt x="296" y="48"/>
                  </a:lnTo>
                  <a:lnTo>
                    <a:pt x="286" y="52"/>
                  </a:lnTo>
                  <a:lnTo>
                    <a:pt x="258" y="46"/>
                  </a:lnTo>
                  <a:lnTo>
                    <a:pt x="240" y="46"/>
                  </a:lnTo>
                  <a:lnTo>
                    <a:pt x="224" y="38"/>
                  </a:lnTo>
                  <a:lnTo>
                    <a:pt x="214" y="26"/>
                  </a:lnTo>
                  <a:lnTo>
                    <a:pt x="200" y="18"/>
                  </a:lnTo>
                  <a:lnTo>
                    <a:pt x="174" y="18"/>
                  </a:lnTo>
                  <a:lnTo>
                    <a:pt x="154" y="0"/>
                  </a:lnTo>
                  <a:lnTo>
                    <a:pt x="152" y="0"/>
                  </a:lnTo>
                  <a:close/>
                  <a:moveTo>
                    <a:pt x="120" y="12"/>
                  </a:moveTo>
                  <a:lnTo>
                    <a:pt x="120" y="12"/>
                  </a:lnTo>
                  <a:lnTo>
                    <a:pt x="148" y="12"/>
                  </a:lnTo>
                  <a:lnTo>
                    <a:pt x="170" y="30"/>
                  </a:lnTo>
                  <a:lnTo>
                    <a:pt x="198" y="30"/>
                  </a:lnTo>
                  <a:lnTo>
                    <a:pt x="206" y="34"/>
                  </a:lnTo>
                  <a:lnTo>
                    <a:pt x="216" y="48"/>
                  </a:lnTo>
                  <a:lnTo>
                    <a:pt x="238" y="58"/>
                  </a:lnTo>
                  <a:lnTo>
                    <a:pt x="256" y="58"/>
                  </a:lnTo>
                  <a:lnTo>
                    <a:pt x="288" y="66"/>
                  </a:lnTo>
                  <a:lnTo>
                    <a:pt x="298" y="60"/>
                  </a:lnTo>
                  <a:lnTo>
                    <a:pt x="310" y="64"/>
                  </a:lnTo>
                  <a:lnTo>
                    <a:pt x="320" y="80"/>
                  </a:lnTo>
                  <a:lnTo>
                    <a:pt x="328" y="86"/>
                  </a:lnTo>
                  <a:lnTo>
                    <a:pt x="332" y="106"/>
                  </a:lnTo>
                  <a:lnTo>
                    <a:pt x="350" y="102"/>
                  </a:lnTo>
                  <a:lnTo>
                    <a:pt x="362" y="110"/>
                  </a:lnTo>
                  <a:lnTo>
                    <a:pt x="388" y="134"/>
                  </a:lnTo>
                  <a:lnTo>
                    <a:pt x="404" y="134"/>
                  </a:lnTo>
                  <a:lnTo>
                    <a:pt x="412" y="144"/>
                  </a:lnTo>
                  <a:lnTo>
                    <a:pt x="410" y="152"/>
                  </a:lnTo>
                  <a:lnTo>
                    <a:pt x="404" y="162"/>
                  </a:lnTo>
                  <a:lnTo>
                    <a:pt x="398" y="168"/>
                  </a:lnTo>
                  <a:lnTo>
                    <a:pt x="372" y="162"/>
                  </a:lnTo>
                  <a:lnTo>
                    <a:pt x="344" y="168"/>
                  </a:lnTo>
                  <a:lnTo>
                    <a:pt x="324" y="168"/>
                  </a:lnTo>
                  <a:lnTo>
                    <a:pt x="302" y="162"/>
                  </a:lnTo>
                  <a:lnTo>
                    <a:pt x="286" y="158"/>
                  </a:lnTo>
                  <a:lnTo>
                    <a:pt x="280" y="156"/>
                  </a:lnTo>
                  <a:lnTo>
                    <a:pt x="274" y="168"/>
                  </a:lnTo>
                  <a:lnTo>
                    <a:pt x="262" y="170"/>
                  </a:lnTo>
                  <a:lnTo>
                    <a:pt x="240" y="156"/>
                  </a:lnTo>
                  <a:lnTo>
                    <a:pt x="224" y="156"/>
                  </a:lnTo>
                  <a:lnTo>
                    <a:pt x="212" y="162"/>
                  </a:lnTo>
                  <a:lnTo>
                    <a:pt x="190" y="152"/>
                  </a:lnTo>
                  <a:lnTo>
                    <a:pt x="172" y="146"/>
                  </a:lnTo>
                  <a:lnTo>
                    <a:pt x="158" y="134"/>
                  </a:lnTo>
                  <a:lnTo>
                    <a:pt x="142" y="124"/>
                  </a:lnTo>
                  <a:lnTo>
                    <a:pt x="138" y="122"/>
                  </a:lnTo>
                  <a:lnTo>
                    <a:pt x="120" y="134"/>
                  </a:lnTo>
                  <a:lnTo>
                    <a:pt x="98" y="136"/>
                  </a:lnTo>
                  <a:lnTo>
                    <a:pt x="80" y="132"/>
                  </a:lnTo>
                  <a:lnTo>
                    <a:pt x="72" y="116"/>
                  </a:lnTo>
                  <a:lnTo>
                    <a:pt x="72" y="100"/>
                  </a:lnTo>
                  <a:lnTo>
                    <a:pt x="48" y="88"/>
                  </a:lnTo>
                  <a:lnTo>
                    <a:pt x="32" y="78"/>
                  </a:lnTo>
                  <a:lnTo>
                    <a:pt x="18" y="68"/>
                  </a:lnTo>
                  <a:lnTo>
                    <a:pt x="12" y="58"/>
                  </a:lnTo>
                  <a:lnTo>
                    <a:pt x="12" y="54"/>
                  </a:lnTo>
                  <a:lnTo>
                    <a:pt x="30" y="52"/>
                  </a:lnTo>
                  <a:lnTo>
                    <a:pt x="36" y="38"/>
                  </a:lnTo>
                  <a:lnTo>
                    <a:pt x="60" y="34"/>
                  </a:lnTo>
                  <a:lnTo>
                    <a:pt x="82" y="22"/>
                  </a:lnTo>
                  <a:lnTo>
                    <a:pt x="98" y="12"/>
                  </a:lnTo>
                  <a:lnTo>
                    <a:pt x="120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5" name="Freeform 240"/>
            <p:cNvSpPr>
              <a:spLocks/>
            </p:cNvSpPr>
            <p:nvPr/>
          </p:nvSpPr>
          <p:spPr bwMode="auto">
            <a:xfrm>
              <a:off x="2492" y="2252"/>
              <a:ext cx="296" cy="178"/>
            </a:xfrm>
            <a:custGeom>
              <a:avLst/>
              <a:gdLst>
                <a:gd name="T0" fmla="*/ 160 w 296"/>
                <a:gd name="T1" fmla="*/ 28 h 178"/>
                <a:gd name="T2" fmla="*/ 208 w 296"/>
                <a:gd name="T3" fmla="*/ 14 h 178"/>
                <a:gd name="T4" fmla="*/ 214 w 296"/>
                <a:gd name="T5" fmla="*/ 0 h 178"/>
                <a:gd name="T6" fmla="*/ 218 w 296"/>
                <a:gd name="T7" fmla="*/ 2 h 178"/>
                <a:gd name="T8" fmla="*/ 232 w 296"/>
                <a:gd name="T9" fmla="*/ 14 h 178"/>
                <a:gd name="T10" fmla="*/ 272 w 296"/>
                <a:gd name="T11" fmla="*/ 76 h 178"/>
                <a:gd name="T12" fmla="*/ 288 w 296"/>
                <a:gd name="T13" fmla="*/ 94 h 178"/>
                <a:gd name="T14" fmla="*/ 296 w 296"/>
                <a:gd name="T15" fmla="*/ 122 h 178"/>
                <a:gd name="T16" fmla="*/ 292 w 296"/>
                <a:gd name="T17" fmla="*/ 130 h 178"/>
                <a:gd name="T18" fmla="*/ 286 w 296"/>
                <a:gd name="T19" fmla="*/ 152 h 178"/>
                <a:gd name="T20" fmla="*/ 284 w 296"/>
                <a:gd name="T21" fmla="*/ 164 h 178"/>
                <a:gd name="T22" fmla="*/ 216 w 296"/>
                <a:gd name="T23" fmla="*/ 166 h 178"/>
                <a:gd name="T24" fmla="*/ 214 w 296"/>
                <a:gd name="T25" fmla="*/ 168 h 178"/>
                <a:gd name="T26" fmla="*/ 186 w 296"/>
                <a:gd name="T27" fmla="*/ 172 h 178"/>
                <a:gd name="T28" fmla="*/ 182 w 296"/>
                <a:gd name="T29" fmla="*/ 174 h 178"/>
                <a:gd name="T30" fmla="*/ 168 w 296"/>
                <a:gd name="T31" fmla="*/ 172 h 178"/>
                <a:gd name="T32" fmla="*/ 160 w 296"/>
                <a:gd name="T33" fmla="*/ 178 h 178"/>
                <a:gd name="T34" fmla="*/ 158 w 296"/>
                <a:gd name="T35" fmla="*/ 176 h 178"/>
                <a:gd name="T36" fmla="*/ 118 w 296"/>
                <a:gd name="T37" fmla="*/ 176 h 178"/>
                <a:gd name="T38" fmla="*/ 110 w 296"/>
                <a:gd name="T39" fmla="*/ 174 h 178"/>
                <a:gd name="T40" fmla="*/ 108 w 296"/>
                <a:gd name="T41" fmla="*/ 158 h 178"/>
                <a:gd name="T42" fmla="*/ 94 w 296"/>
                <a:gd name="T43" fmla="*/ 150 h 178"/>
                <a:gd name="T44" fmla="*/ 94 w 296"/>
                <a:gd name="T45" fmla="*/ 146 h 178"/>
                <a:gd name="T46" fmla="*/ 76 w 296"/>
                <a:gd name="T47" fmla="*/ 130 h 178"/>
                <a:gd name="T48" fmla="*/ 72 w 296"/>
                <a:gd name="T49" fmla="*/ 118 h 178"/>
                <a:gd name="T50" fmla="*/ 42 w 296"/>
                <a:gd name="T51" fmla="*/ 84 h 178"/>
                <a:gd name="T52" fmla="*/ 28 w 296"/>
                <a:gd name="T53" fmla="*/ 76 h 178"/>
                <a:gd name="T54" fmla="*/ 14 w 296"/>
                <a:gd name="T55" fmla="*/ 62 h 178"/>
                <a:gd name="T56" fmla="*/ 2 w 296"/>
                <a:gd name="T57" fmla="*/ 58 h 178"/>
                <a:gd name="T58" fmla="*/ 0 w 296"/>
                <a:gd name="T59" fmla="*/ 56 h 178"/>
                <a:gd name="T60" fmla="*/ 10 w 296"/>
                <a:gd name="T61" fmla="*/ 56 h 178"/>
                <a:gd name="T62" fmla="*/ 50 w 296"/>
                <a:gd name="T63" fmla="*/ 56 h 178"/>
                <a:gd name="T64" fmla="*/ 80 w 296"/>
                <a:gd name="T65" fmla="*/ 48 h 178"/>
                <a:gd name="T66" fmla="*/ 96 w 296"/>
                <a:gd name="T67" fmla="*/ 40 h 178"/>
                <a:gd name="T68" fmla="*/ 138 w 296"/>
                <a:gd name="T69" fmla="*/ 28 h 178"/>
                <a:gd name="T70" fmla="*/ 154 w 296"/>
                <a:gd name="T71" fmla="*/ 28 h 17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96"/>
                <a:gd name="T109" fmla="*/ 0 h 178"/>
                <a:gd name="T110" fmla="*/ 296 w 296"/>
                <a:gd name="T111" fmla="*/ 178 h 17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96" h="178">
                  <a:moveTo>
                    <a:pt x="154" y="28"/>
                  </a:moveTo>
                  <a:lnTo>
                    <a:pt x="160" y="28"/>
                  </a:lnTo>
                  <a:lnTo>
                    <a:pt x="208" y="14"/>
                  </a:lnTo>
                  <a:lnTo>
                    <a:pt x="214" y="0"/>
                  </a:lnTo>
                  <a:lnTo>
                    <a:pt x="218" y="2"/>
                  </a:lnTo>
                  <a:lnTo>
                    <a:pt x="232" y="14"/>
                  </a:lnTo>
                  <a:lnTo>
                    <a:pt x="246" y="36"/>
                  </a:lnTo>
                  <a:lnTo>
                    <a:pt x="272" y="76"/>
                  </a:lnTo>
                  <a:lnTo>
                    <a:pt x="288" y="94"/>
                  </a:lnTo>
                  <a:lnTo>
                    <a:pt x="296" y="122"/>
                  </a:lnTo>
                  <a:lnTo>
                    <a:pt x="292" y="130"/>
                  </a:lnTo>
                  <a:lnTo>
                    <a:pt x="286" y="152"/>
                  </a:lnTo>
                  <a:lnTo>
                    <a:pt x="284" y="164"/>
                  </a:lnTo>
                  <a:lnTo>
                    <a:pt x="262" y="142"/>
                  </a:lnTo>
                  <a:lnTo>
                    <a:pt x="216" y="166"/>
                  </a:lnTo>
                  <a:lnTo>
                    <a:pt x="214" y="168"/>
                  </a:lnTo>
                  <a:lnTo>
                    <a:pt x="186" y="172"/>
                  </a:lnTo>
                  <a:lnTo>
                    <a:pt x="182" y="174"/>
                  </a:lnTo>
                  <a:lnTo>
                    <a:pt x="168" y="172"/>
                  </a:lnTo>
                  <a:lnTo>
                    <a:pt x="160" y="178"/>
                  </a:lnTo>
                  <a:lnTo>
                    <a:pt x="158" y="176"/>
                  </a:lnTo>
                  <a:lnTo>
                    <a:pt x="118" y="176"/>
                  </a:lnTo>
                  <a:lnTo>
                    <a:pt x="110" y="174"/>
                  </a:lnTo>
                  <a:lnTo>
                    <a:pt x="108" y="158"/>
                  </a:lnTo>
                  <a:lnTo>
                    <a:pt x="94" y="150"/>
                  </a:lnTo>
                  <a:lnTo>
                    <a:pt x="94" y="146"/>
                  </a:lnTo>
                  <a:lnTo>
                    <a:pt x="76" y="130"/>
                  </a:lnTo>
                  <a:lnTo>
                    <a:pt x="72" y="118"/>
                  </a:lnTo>
                  <a:lnTo>
                    <a:pt x="56" y="98"/>
                  </a:lnTo>
                  <a:lnTo>
                    <a:pt x="42" y="84"/>
                  </a:lnTo>
                  <a:lnTo>
                    <a:pt x="28" y="76"/>
                  </a:lnTo>
                  <a:lnTo>
                    <a:pt x="14" y="62"/>
                  </a:lnTo>
                  <a:lnTo>
                    <a:pt x="2" y="58"/>
                  </a:lnTo>
                  <a:lnTo>
                    <a:pt x="0" y="56"/>
                  </a:lnTo>
                  <a:lnTo>
                    <a:pt x="10" y="56"/>
                  </a:lnTo>
                  <a:lnTo>
                    <a:pt x="50" y="56"/>
                  </a:lnTo>
                  <a:lnTo>
                    <a:pt x="80" y="48"/>
                  </a:lnTo>
                  <a:lnTo>
                    <a:pt x="96" y="40"/>
                  </a:lnTo>
                  <a:lnTo>
                    <a:pt x="126" y="40"/>
                  </a:lnTo>
                  <a:lnTo>
                    <a:pt x="138" y="28"/>
                  </a:lnTo>
                  <a:lnTo>
                    <a:pt x="154" y="2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6" name="Freeform 241"/>
            <p:cNvSpPr>
              <a:spLocks/>
            </p:cNvSpPr>
            <p:nvPr/>
          </p:nvSpPr>
          <p:spPr bwMode="auto">
            <a:xfrm>
              <a:off x="2968" y="2506"/>
              <a:ext cx="242" cy="90"/>
            </a:xfrm>
            <a:custGeom>
              <a:avLst/>
              <a:gdLst>
                <a:gd name="T0" fmla="*/ 56 w 242"/>
                <a:gd name="T1" fmla="*/ 0 h 90"/>
                <a:gd name="T2" fmla="*/ 56 w 242"/>
                <a:gd name="T3" fmla="*/ 0 h 90"/>
                <a:gd name="T4" fmla="*/ 74 w 242"/>
                <a:gd name="T5" fmla="*/ 0 h 90"/>
                <a:gd name="T6" fmla="*/ 74 w 242"/>
                <a:gd name="T7" fmla="*/ 0 h 90"/>
                <a:gd name="T8" fmla="*/ 94 w 242"/>
                <a:gd name="T9" fmla="*/ 18 h 90"/>
                <a:gd name="T10" fmla="*/ 94 w 242"/>
                <a:gd name="T11" fmla="*/ 18 h 90"/>
                <a:gd name="T12" fmla="*/ 124 w 242"/>
                <a:gd name="T13" fmla="*/ 18 h 90"/>
                <a:gd name="T14" fmla="*/ 124 w 242"/>
                <a:gd name="T15" fmla="*/ 18 h 90"/>
                <a:gd name="T16" fmla="*/ 134 w 242"/>
                <a:gd name="T17" fmla="*/ 30 h 90"/>
                <a:gd name="T18" fmla="*/ 168 w 242"/>
                <a:gd name="T19" fmla="*/ 46 h 90"/>
                <a:gd name="T20" fmla="*/ 168 w 242"/>
                <a:gd name="T21" fmla="*/ 46 h 90"/>
                <a:gd name="T22" fmla="*/ 188 w 242"/>
                <a:gd name="T23" fmla="*/ 46 h 90"/>
                <a:gd name="T24" fmla="*/ 188 w 242"/>
                <a:gd name="T25" fmla="*/ 46 h 90"/>
                <a:gd name="T26" fmla="*/ 226 w 242"/>
                <a:gd name="T27" fmla="*/ 56 h 90"/>
                <a:gd name="T28" fmla="*/ 226 w 242"/>
                <a:gd name="T29" fmla="*/ 56 h 90"/>
                <a:gd name="T30" fmla="*/ 230 w 242"/>
                <a:gd name="T31" fmla="*/ 54 h 90"/>
                <a:gd name="T32" fmla="*/ 230 w 242"/>
                <a:gd name="T33" fmla="*/ 54 h 90"/>
                <a:gd name="T34" fmla="*/ 234 w 242"/>
                <a:gd name="T35" fmla="*/ 58 h 90"/>
                <a:gd name="T36" fmla="*/ 234 w 242"/>
                <a:gd name="T37" fmla="*/ 58 h 90"/>
                <a:gd name="T38" fmla="*/ 238 w 242"/>
                <a:gd name="T39" fmla="*/ 62 h 90"/>
                <a:gd name="T40" fmla="*/ 238 w 242"/>
                <a:gd name="T41" fmla="*/ 62 h 90"/>
                <a:gd name="T42" fmla="*/ 242 w 242"/>
                <a:gd name="T43" fmla="*/ 90 h 90"/>
                <a:gd name="T44" fmla="*/ 242 w 242"/>
                <a:gd name="T45" fmla="*/ 90 h 90"/>
                <a:gd name="T46" fmla="*/ 202 w 242"/>
                <a:gd name="T47" fmla="*/ 76 h 90"/>
                <a:gd name="T48" fmla="*/ 202 w 242"/>
                <a:gd name="T49" fmla="*/ 76 h 90"/>
                <a:gd name="T50" fmla="*/ 194 w 242"/>
                <a:gd name="T51" fmla="*/ 90 h 90"/>
                <a:gd name="T52" fmla="*/ 194 w 242"/>
                <a:gd name="T53" fmla="*/ 90 h 90"/>
                <a:gd name="T54" fmla="*/ 186 w 242"/>
                <a:gd name="T55" fmla="*/ 84 h 90"/>
                <a:gd name="T56" fmla="*/ 154 w 242"/>
                <a:gd name="T57" fmla="*/ 84 h 90"/>
                <a:gd name="T58" fmla="*/ 154 w 242"/>
                <a:gd name="T59" fmla="*/ 84 h 90"/>
                <a:gd name="T60" fmla="*/ 148 w 242"/>
                <a:gd name="T61" fmla="*/ 88 h 90"/>
                <a:gd name="T62" fmla="*/ 148 w 242"/>
                <a:gd name="T63" fmla="*/ 88 h 90"/>
                <a:gd name="T64" fmla="*/ 136 w 242"/>
                <a:gd name="T65" fmla="*/ 82 h 90"/>
                <a:gd name="T66" fmla="*/ 136 w 242"/>
                <a:gd name="T67" fmla="*/ 82 h 90"/>
                <a:gd name="T68" fmla="*/ 122 w 242"/>
                <a:gd name="T69" fmla="*/ 78 h 90"/>
                <a:gd name="T70" fmla="*/ 122 w 242"/>
                <a:gd name="T71" fmla="*/ 78 h 90"/>
                <a:gd name="T72" fmla="*/ 112 w 242"/>
                <a:gd name="T73" fmla="*/ 68 h 90"/>
                <a:gd name="T74" fmla="*/ 74 w 242"/>
                <a:gd name="T75" fmla="*/ 44 h 90"/>
                <a:gd name="T76" fmla="*/ 74 w 242"/>
                <a:gd name="T77" fmla="*/ 44 h 90"/>
                <a:gd name="T78" fmla="*/ 46 w 242"/>
                <a:gd name="T79" fmla="*/ 62 h 90"/>
                <a:gd name="T80" fmla="*/ 46 w 242"/>
                <a:gd name="T81" fmla="*/ 62 h 90"/>
                <a:gd name="T82" fmla="*/ 38 w 242"/>
                <a:gd name="T83" fmla="*/ 62 h 90"/>
                <a:gd name="T84" fmla="*/ 38 w 242"/>
                <a:gd name="T85" fmla="*/ 62 h 90"/>
                <a:gd name="T86" fmla="*/ 38 w 242"/>
                <a:gd name="T87" fmla="*/ 40 h 90"/>
                <a:gd name="T88" fmla="*/ 38 w 242"/>
                <a:gd name="T89" fmla="*/ 40 h 90"/>
                <a:gd name="T90" fmla="*/ 0 w 242"/>
                <a:gd name="T91" fmla="*/ 22 h 90"/>
                <a:gd name="T92" fmla="*/ 0 w 242"/>
                <a:gd name="T93" fmla="*/ 22 h 90"/>
                <a:gd name="T94" fmla="*/ 6 w 242"/>
                <a:gd name="T95" fmla="*/ 20 h 90"/>
                <a:gd name="T96" fmla="*/ 34 w 242"/>
                <a:gd name="T97" fmla="*/ 6 h 90"/>
                <a:gd name="T98" fmla="*/ 34 w 242"/>
                <a:gd name="T99" fmla="*/ 6 h 90"/>
                <a:gd name="T100" fmla="*/ 42 w 242"/>
                <a:gd name="T101" fmla="*/ 0 h 90"/>
                <a:gd name="T102" fmla="*/ 42 w 242"/>
                <a:gd name="T103" fmla="*/ 0 h 90"/>
                <a:gd name="T104" fmla="*/ 56 w 242"/>
                <a:gd name="T105" fmla="*/ 0 h 90"/>
                <a:gd name="T106" fmla="*/ 56 w 242"/>
                <a:gd name="T107" fmla="*/ 0 h 9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42"/>
                <a:gd name="T163" fmla="*/ 0 h 90"/>
                <a:gd name="T164" fmla="*/ 242 w 242"/>
                <a:gd name="T165" fmla="*/ 90 h 9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42" h="90">
                  <a:moveTo>
                    <a:pt x="56" y="0"/>
                  </a:moveTo>
                  <a:lnTo>
                    <a:pt x="56" y="0"/>
                  </a:lnTo>
                  <a:lnTo>
                    <a:pt x="74" y="0"/>
                  </a:lnTo>
                  <a:lnTo>
                    <a:pt x="94" y="18"/>
                  </a:lnTo>
                  <a:lnTo>
                    <a:pt x="124" y="18"/>
                  </a:lnTo>
                  <a:lnTo>
                    <a:pt x="134" y="30"/>
                  </a:lnTo>
                  <a:lnTo>
                    <a:pt x="168" y="46"/>
                  </a:lnTo>
                  <a:lnTo>
                    <a:pt x="188" y="46"/>
                  </a:lnTo>
                  <a:lnTo>
                    <a:pt x="226" y="56"/>
                  </a:lnTo>
                  <a:lnTo>
                    <a:pt x="230" y="54"/>
                  </a:lnTo>
                  <a:lnTo>
                    <a:pt x="234" y="58"/>
                  </a:lnTo>
                  <a:lnTo>
                    <a:pt x="238" y="62"/>
                  </a:lnTo>
                  <a:lnTo>
                    <a:pt x="242" y="90"/>
                  </a:lnTo>
                  <a:lnTo>
                    <a:pt x="202" y="76"/>
                  </a:lnTo>
                  <a:lnTo>
                    <a:pt x="194" y="90"/>
                  </a:lnTo>
                  <a:lnTo>
                    <a:pt x="186" y="84"/>
                  </a:lnTo>
                  <a:lnTo>
                    <a:pt x="154" y="84"/>
                  </a:lnTo>
                  <a:lnTo>
                    <a:pt x="148" y="88"/>
                  </a:lnTo>
                  <a:lnTo>
                    <a:pt x="136" y="82"/>
                  </a:lnTo>
                  <a:lnTo>
                    <a:pt x="122" y="78"/>
                  </a:lnTo>
                  <a:lnTo>
                    <a:pt x="112" y="68"/>
                  </a:lnTo>
                  <a:lnTo>
                    <a:pt x="74" y="44"/>
                  </a:lnTo>
                  <a:lnTo>
                    <a:pt x="46" y="62"/>
                  </a:lnTo>
                  <a:lnTo>
                    <a:pt x="38" y="62"/>
                  </a:lnTo>
                  <a:lnTo>
                    <a:pt x="38" y="40"/>
                  </a:lnTo>
                  <a:lnTo>
                    <a:pt x="0" y="22"/>
                  </a:lnTo>
                  <a:lnTo>
                    <a:pt x="6" y="20"/>
                  </a:lnTo>
                  <a:lnTo>
                    <a:pt x="34" y="6"/>
                  </a:lnTo>
                  <a:lnTo>
                    <a:pt x="42" y="0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142" name="Text Box 243"/>
          <p:cNvSpPr txBox="1">
            <a:spLocks noChangeArrowheads="1"/>
          </p:cNvSpPr>
          <p:nvPr/>
        </p:nvSpPr>
        <p:spPr bwMode="auto">
          <a:xfrm>
            <a:off x="1143000" y="4343400"/>
            <a:ext cx="4572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00" dirty="0"/>
              <a:t>MP</a:t>
            </a:r>
          </a:p>
        </p:txBody>
      </p:sp>
      <p:sp>
        <p:nvSpPr>
          <p:cNvPr id="2143" name="Text Box 244"/>
          <p:cNvSpPr txBox="1">
            <a:spLocks noChangeArrowheads="1"/>
          </p:cNvSpPr>
          <p:nvPr/>
        </p:nvSpPr>
        <p:spPr bwMode="auto">
          <a:xfrm>
            <a:off x="1295400" y="228600"/>
            <a:ext cx="7086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sz="1600" b="1" dirty="0" smtClean="0"/>
              <a:t>619 Involvement in State SSIPs</a:t>
            </a:r>
          </a:p>
          <a:p>
            <a:pPr algn="ctr" eaLnBrk="1" hangingPunct="1">
              <a:spcBef>
                <a:spcPts val="0"/>
              </a:spcBef>
            </a:pPr>
            <a:r>
              <a:rPr lang="en-US" sz="1200" b="1" dirty="0" smtClean="0"/>
              <a:t>FFY 2013 (2013-2014)</a:t>
            </a:r>
            <a:endParaRPr lang="en-US" sz="1100" dirty="0"/>
          </a:p>
        </p:txBody>
      </p:sp>
      <p:sp>
        <p:nvSpPr>
          <p:cNvPr id="2144" name="Text Box 246"/>
          <p:cNvSpPr txBox="1">
            <a:spLocks noChangeArrowheads="1"/>
          </p:cNvSpPr>
          <p:nvPr/>
        </p:nvSpPr>
        <p:spPr bwMode="auto">
          <a:xfrm>
            <a:off x="4003675" y="5631460"/>
            <a:ext cx="3505200" cy="1074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100" b="1" dirty="0"/>
              <a:t>Legend:</a:t>
            </a:r>
          </a:p>
          <a:p>
            <a:pPr eaLnBrk="1" hangingPunct="1">
              <a:buClr>
                <a:srgbClr val="008000"/>
              </a:buClr>
              <a:buSzPct val="150000"/>
              <a:buFont typeface="Wingdings" pitchFamily="2" charset="2"/>
              <a:buChar char="n"/>
            </a:pPr>
            <a:r>
              <a:rPr lang="en-US" sz="1100" dirty="0" smtClean="0"/>
              <a:t>Included in the development of the Part B SSIP</a:t>
            </a:r>
          </a:p>
          <a:p>
            <a:pPr eaLnBrk="1" hangingPunct="1">
              <a:buClr>
                <a:srgbClr val="7030A0"/>
              </a:buClr>
              <a:buSzPct val="150000"/>
              <a:buFont typeface="Wingdings" pitchFamily="2" charset="2"/>
              <a:buChar char="n"/>
            </a:pPr>
            <a:r>
              <a:rPr lang="en-US" sz="1100" dirty="0" smtClean="0"/>
              <a:t>Included in the SIMR for the Part C SSIP</a:t>
            </a:r>
          </a:p>
          <a:p>
            <a:pPr eaLnBrk="1" hangingPunct="1">
              <a:buClr>
                <a:srgbClr val="3333FF"/>
              </a:buClr>
              <a:buSzPct val="150000"/>
              <a:buFont typeface="Wingdings" pitchFamily="2" charset="2"/>
              <a:buChar char="n"/>
            </a:pPr>
            <a:r>
              <a:rPr lang="en-US" sz="1100" dirty="0" smtClean="0"/>
              <a:t>Focus of the Part B SSIP</a:t>
            </a:r>
            <a:endParaRPr lang="en-US" sz="1100" dirty="0"/>
          </a:p>
          <a:p>
            <a:pPr eaLnBrk="1" hangingPunct="1">
              <a:buClr>
                <a:schemeClr val="accent1"/>
              </a:buClr>
              <a:buSzPct val="150000"/>
              <a:buFont typeface="Wingdings" pitchFamily="2" charset="2"/>
              <a:buChar char="n"/>
            </a:pPr>
            <a:r>
              <a:rPr lang="en-US" sz="1100" dirty="0" smtClean="0"/>
              <a:t>Not included in the development of the SSIP</a:t>
            </a:r>
            <a:endParaRPr lang="en-US" sz="1100" dirty="0"/>
          </a:p>
        </p:txBody>
      </p:sp>
      <p:sp>
        <p:nvSpPr>
          <p:cNvPr id="2145" name="Line 251"/>
          <p:cNvSpPr>
            <a:spLocks noChangeShapeType="1"/>
          </p:cNvSpPr>
          <p:nvPr/>
        </p:nvSpPr>
        <p:spPr bwMode="auto">
          <a:xfrm>
            <a:off x="533400" y="3276600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6" name="Line 252"/>
          <p:cNvSpPr>
            <a:spLocks noChangeShapeType="1"/>
          </p:cNvSpPr>
          <p:nvPr/>
        </p:nvSpPr>
        <p:spPr bwMode="auto">
          <a:xfrm>
            <a:off x="533400" y="6172200"/>
            <a:ext cx="320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7" name="Line 253"/>
          <p:cNvSpPr>
            <a:spLocks noChangeShapeType="1"/>
          </p:cNvSpPr>
          <p:nvPr/>
        </p:nvSpPr>
        <p:spPr bwMode="auto">
          <a:xfrm>
            <a:off x="533400" y="3276600"/>
            <a:ext cx="320040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8" name="Freeform 255"/>
          <p:cNvSpPr>
            <a:spLocks/>
          </p:cNvSpPr>
          <p:nvPr/>
        </p:nvSpPr>
        <p:spPr bwMode="auto">
          <a:xfrm>
            <a:off x="7135813" y="2749550"/>
            <a:ext cx="122237" cy="152400"/>
          </a:xfrm>
          <a:custGeom>
            <a:avLst/>
            <a:gdLst>
              <a:gd name="T0" fmla="*/ 2147483647 w 818"/>
              <a:gd name="T1" fmla="*/ 0 h 1012"/>
              <a:gd name="T2" fmla="*/ 2147483647 w 818"/>
              <a:gd name="T3" fmla="*/ 0 h 1012"/>
              <a:gd name="T4" fmla="*/ 2147483647 w 818"/>
              <a:gd name="T5" fmla="*/ 2147483647 h 1012"/>
              <a:gd name="T6" fmla="*/ 2147483647 w 818"/>
              <a:gd name="T7" fmla="*/ 2147483647 h 1012"/>
              <a:gd name="T8" fmla="*/ 2147483647 w 818"/>
              <a:gd name="T9" fmla="*/ 2147483647 h 1012"/>
              <a:gd name="T10" fmla="*/ 2147483647 w 818"/>
              <a:gd name="T11" fmla="*/ 2147483647 h 1012"/>
              <a:gd name="T12" fmla="*/ 2147483647 w 818"/>
              <a:gd name="T13" fmla="*/ 2147483647 h 1012"/>
              <a:gd name="T14" fmla="*/ 2147483647 w 818"/>
              <a:gd name="T15" fmla="*/ 2147483647 h 1012"/>
              <a:gd name="T16" fmla="*/ 2147483647 w 818"/>
              <a:gd name="T17" fmla="*/ 2147483647 h 1012"/>
              <a:gd name="T18" fmla="*/ 2147483647 w 818"/>
              <a:gd name="T19" fmla="*/ 2147483647 h 1012"/>
              <a:gd name="T20" fmla="*/ 2147483647 w 818"/>
              <a:gd name="T21" fmla="*/ 2147483647 h 1012"/>
              <a:gd name="T22" fmla="*/ 2147483647 w 818"/>
              <a:gd name="T23" fmla="*/ 2147483647 h 1012"/>
              <a:gd name="T24" fmla="*/ 2147483647 w 818"/>
              <a:gd name="T25" fmla="*/ 2147483647 h 1012"/>
              <a:gd name="T26" fmla="*/ 2147483647 w 818"/>
              <a:gd name="T27" fmla="*/ 2147483647 h 1012"/>
              <a:gd name="T28" fmla="*/ 2147483647 w 818"/>
              <a:gd name="T29" fmla="*/ 2147483647 h 1012"/>
              <a:gd name="T30" fmla="*/ 2147483647 w 818"/>
              <a:gd name="T31" fmla="*/ 2147483647 h 1012"/>
              <a:gd name="T32" fmla="*/ 2147483647 w 818"/>
              <a:gd name="T33" fmla="*/ 2147483647 h 1012"/>
              <a:gd name="T34" fmla="*/ 2147483647 w 818"/>
              <a:gd name="T35" fmla="*/ 2147483647 h 1012"/>
              <a:gd name="T36" fmla="*/ 2147483647 w 818"/>
              <a:gd name="T37" fmla="*/ 2147483647 h 1012"/>
              <a:gd name="T38" fmla="*/ 2147483647 w 818"/>
              <a:gd name="T39" fmla="*/ 2147483647 h 1012"/>
              <a:gd name="T40" fmla="*/ 2147483647 w 818"/>
              <a:gd name="T41" fmla="*/ 2147483647 h 1012"/>
              <a:gd name="T42" fmla="*/ 2147483647 w 818"/>
              <a:gd name="T43" fmla="*/ 2147483647 h 1012"/>
              <a:gd name="T44" fmla="*/ 2147483647 w 818"/>
              <a:gd name="T45" fmla="*/ 2147483647 h 1012"/>
              <a:gd name="T46" fmla="*/ 2147483647 w 818"/>
              <a:gd name="T47" fmla="*/ 2147483647 h 1012"/>
              <a:gd name="T48" fmla="*/ 2147483647 w 818"/>
              <a:gd name="T49" fmla="*/ 2147483647 h 1012"/>
              <a:gd name="T50" fmla="*/ 2147483647 w 818"/>
              <a:gd name="T51" fmla="*/ 2147483647 h 1012"/>
              <a:gd name="T52" fmla="*/ 2147483647 w 818"/>
              <a:gd name="T53" fmla="*/ 2147483647 h 1012"/>
              <a:gd name="T54" fmla="*/ 2147483647 w 818"/>
              <a:gd name="T55" fmla="*/ 2147483647 h 1012"/>
              <a:gd name="T56" fmla="*/ 2147483647 w 818"/>
              <a:gd name="T57" fmla="*/ 2147483647 h 1012"/>
              <a:gd name="T58" fmla="*/ 2147483647 w 818"/>
              <a:gd name="T59" fmla="*/ 2147483647 h 1012"/>
              <a:gd name="T60" fmla="*/ 2147483647 w 818"/>
              <a:gd name="T61" fmla="*/ 2147483647 h 1012"/>
              <a:gd name="T62" fmla="*/ 2147483647 w 818"/>
              <a:gd name="T63" fmla="*/ 2147483647 h 1012"/>
              <a:gd name="T64" fmla="*/ 2147483647 w 818"/>
              <a:gd name="T65" fmla="*/ 2147483647 h 1012"/>
              <a:gd name="T66" fmla="*/ 2147483647 w 818"/>
              <a:gd name="T67" fmla="*/ 2147483647 h 1012"/>
              <a:gd name="T68" fmla="*/ 2147483647 w 818"/>
              <a:gd name="T69" fmla="*/ 2147483647 h 1012"/>
              <a:gd name="T70" fmla="*/ 2147483647 w 818"/>
              <a:gd name="T71" fmla="*/ 2147483647 h 1012"/>
              <a:gd name="T72" fmla="*/ 2147483647 w 818"/>
              <a:gd name="T73" fmla="*/ 2147483647 h 1012"/>
              <a:gd name="T74" fmla="*/ 2147483647 w 818"/>
              <a:gd name="T75" fmla="*/ 2147483647 h 1012"/>
              <a:gd name="T76" fmla="*/ 2147483647 w 818"/>
              <a:gd name="T77" fmla="*/ 2147483647 h 1012"/>
              <a:gd name="T78" fmla="*/ 2147483647 w 818"/>
              <a:gd name="T79" fmla="*/ 2147483647 h 1012"/>
              <a:gd name="T80" fmla="*/ 2147483647 w 818"/>
              <a:gd name="T81" fmla="*/ 2147483647 h 1012"/>
              <a:gd name="T82" fmla="*/ 2147483647 w 818"/>
              <a:gd name="T83" fmla="*/ 2147483647 h 1012"/>
              <a:gd name="T84" fmla="*/ 2147483647 w 818"/>
              <a:gd name="T85" fmla="*/ 2147483647 h 1012"/>
              <a:gd name="T86" fmla="*/ 2147483647 w 818"/>
              <a:gd name="T87" fmla="*/ 2147483647 h 1012"/>
              <a:gd name="T88" fmla="*/ 2147483647 w 818"/>
              <a:gd name="T89" fmla="*/ 2147483647 h 1012"/>
              <a:gd name="T90" fmla="*/ 2147483647 w 818"/>
              <a:gd name="T91" fmla="*/ 2147483647 h 1012"/>
              <a:gd name="T92" fmla="*/ 2147483647 w 818"/>
              <a:gd name="T93" fmla="*/ 2147483647 h 1012"/>
              <a:gd name="T94" fmla="*/ 2147483647 w 818"/>
              <a:gd name="T95" fmla="*/ 2147483647 h 1012"/>
              <a:gd name="T96" fmla="*/ 2147483647 w 818"/>
              <a:gd name="T97" fmla="*/ 2147483647 h 1012"/>
              <a:gd name="T98" fmla="*/ 2147483647 w 818"/>
              <a:gd name="T99" fmla="*/ 2147483647 h 1012"/>
              <a:gd name="T100" fmla="*/ 2147483647 w 818"/>
              <a:gd name="T101" fmla="*/ 2147483647 h 1012"/>
              <a:gd name="T102" fmla="*/ 0 w 818"/>
              <a:gd name="T103" fmla="*/ 2147483647 h 1012"/>
              <a:gd name="T104" fmla="*/ 0 w 818"/>
              <a:gd name="T105" fmla="*/ 2147483647 h 1012"/>
              <a:gd name="T106" fmla="*/ 2147483647 w 818"/>
              <a:gd name="T107" fmla="*/ 0 h 1012"/>
              <a:gd name="T108" fmla="*/ 2147483647 w 818"/>
              <a:gd name="T109" fmla="*/ 0 h 1012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818"/>
              <a:gd name="T166" fmla="*/ 0 h 1012"/>
              <a:gd name="T167" fmla="*/ 818 w 818"/>
              <a:gd name="T168" fmla="*/ 1012 h 1012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818" h="1012">
                <a:moveTo>
                  <a:pt x="300" y="0"/>
                </a:moveTo>
                <a:lnTo>
                  <a:pt x="300" y="0"/>
                </a:lnTo>
                <a:lnTo>
                  <a:pt x="818" y="514"/>
                </a:lnTo>
                <a:lnTo>
                  <a:pt x="312" y="1012"/>
                </a:lnTo>
                <a:lnTo>
                  <a:pt x="314" y="972"/>
                </a:lnTo>
                <a:lnTo>
                  <a:pt x="328" y="938"/>
                </a:lnTo>
                <a:lnTo>
                  <a:pt x="308" y="894"/>
                </a:lnTo>
                <a:lnTo>
                  <a:pt x="320" y="822"/>
                </a:lnTo>
                <a:lnTo>
                  <a:pt x="300" y="822"/>
                </a:lnTo>
                <a:lnTo>
                  <a:pt x="292" y="788"/>
                </a:lnTo>
                <a:lnTo>
                  <a:pt x="316" y="786"/>
                </a:lnTo>
                <a:lnTo>
                  <a:pt x="342" y="764"/>
                </a:lnTo>
                <a:lnTo>
                  <a:pt x="336" y="692"/>
                </a:lnTo>
                <a:lnTo>
                  <a:pt x="312" y="666"/>
                </a:lnTo>
                <a:lnTo>
                  <a:pt x="308" y="630"/>
                </a:lnTo>
                <a:lnTo>
                  <a:pt x="294" y="606"/>
                </a:lnTo>
                <a:lnTo>
                  <a:pt x="272" y="608"/>
                </a:lnTo>
                <a:lnTo>
                  <a:pt x="264" y="588"/>
                </a:lnTo>
                <a:lnTo>
                  <a:pt x="230" y="568"/>
                </a:lnTo>
                <a:lnTo>
                  <a:pt x="222" y="526"/>
                </a:lnTo>
                <a:lnTo>
                  <a:pt x="190" y="464"/>
                </a:lnTo>
                <a:lnTo>
                  <a:pt x="168" y="464"/>
                </a:lnTo>
                <a:lnTo>
                  <a:pt x="156" y="452"/>
                </a:lnTo>
                <a:lnTo>
                  <a:pt x="110" y="450"/>
                </a:lnTo>
                <a:lnTo>
                  <a:pt x="68" y="418"/>
                </a:lnTo>
                <a:lnTo>
                  <a:pt x="58" y="380"/>
                </a:lnTo>
                <a:lnTo>
                  <a:pt x="56" y="378"/>
                </a:lnTo>
                <a:lnTo>
                  <a:pt x="30" y="358"/>
                </a:lnTo>
                <a:lnTo>
                  <a:pt x="18" y="352"/>
                </a:lnTo>
                <a:lnTo>
                  <a:pt x="10" y="336"/>
                </a:lnTo>
                <a:lnTo>
                  <a:pt x="0" y="308"/>
                </a:lnTo>
                <a:lnTo>
                  <a:pt x="3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966075" y="5357813"/>
            <a:ext cx="3397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800"/>
              <a:t>VI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258050" y="5521325"/>
            <a:ext cx="4254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800"/>
              <a:t>PR</a:t>
            </a:r>
          </a:p>
        </p:txBody>
      </p:sp>
      <p:grpSp>
        <p:nvGrpSpPr>
          <p:cNvPr id="254" name="Group 100"/>
          <p:cNvGrpSpPr>
            <a:grpSpLocks noChangeAspect="1"/>
          </p:cNvGrpSpPr>
          <p:nvPr/>
        </p:nvGrpSpPr>
        <p:grpSpPr bwMode="auto">
          <a:xfrm>
            <a:off x="7709881" y="5105400"/>
            <a:ext cx="248349" cy="228600"/>
            <a:chOff x="2516" y="1426"/>
            <a:chExt cx="1052" cy="622"/>
          </a:xfrm>
          <a:solidFill>
            <a:schemeClr val="accent1"/>
          </a:solidFill>
        </p:grpSpPr>
        <p:sp>
          <p:nvSpPr>
            <p:cNvPr id="255" name="Freeform 101"/>
            <p:cNvSpPr>
              <a:spLocks/>
            </p:cNvSpPr>
            <p:nvPr/>
          </p:nvSpPr>
          <p:spPr bwMode="auto">
            <a:xfrm>
              <a:off x="2642" y="1570"/>
              <a:ext cx="778" cy="312"/>
            </a:xfrm>
            <a:custGeom>
              <a:avLst/>
              <a:gdLst>
                <a:gd name="T0" fmla="*/ 756 w 778"/>
                <a:gd name="T1" fmla="*/ 270 h 312"/>
                <a:gd name="T2" fmla="*/ 646 w 778"/>
                <a:gd name="T3" fmla="*/ 258 h 312"/>
                <a:gd name="T4" fmla="*/ 630 w 778"/>
                <a:gd name="T5" fmla="*/ 292 h 312"/>
                <a:gd name="T6" fmla="*/ 540 w 778"/>
                <a:gd name="T7" fmla="*/ 296 h 312"/>
                <a:gd name="T8" fmla="*/ 444 w 778"/>
                <a:gd name="T9" fmla="*/ 270 h 312"/>
                <a:gd name="T10" fmla="*/ 388 w 778"/>
                <a:gd name="T11" fmla="*/ 228 h 312"/>
                <a:gd name="T12" fmla="*/ 354 w 778"/>
                <a:gd name="T13" fmla="*/ 202 h 312"/>
                <a:gd name="T14" fmla="*/ 362 w 778"/>
                <a:gd name="T15" fmla="*/ 170 h 312"/>
                <a:gd name="T16" fmla="*/ 308 w 778"/>
                <a:gd name="T17" fmla="*/ 178 h 312"/>
                <a:gd name="T18" fmla="*/ 282 w 778"/>
                <a:gd name="T19" fmla="*/ 202 h 312"/>
                <a:gd name="T20" fmla="*/ 244 w 778"/>
                <a:gd name="T21" fmla="*/ 212 h 312"/>
                <a:gd name="T22" fmla="*/ 214 w 778"/>
                <a:gd name="T23" fmla="*/ 156 h 312"/>
                <a:gd name="T24" fmla="*/ 160 w 778"/>
                <a:gd name="T25" fmla="*/ 122 h 312"/>
                <a:gd name="T26" fmla="*/ 122 w 778"/>
                <a:gd name="T27" fmla="*/ 136 h 312"/>
                <a:gd name="T28" fmla="*/ 50 w 778"/>
                <a:gd name="T29" fmla="*/ 156 h 312"/>
                <a:gd name="T30" fmla="*/ 0 w 778"/>
                <a:gd name="T31" fmla="*/ 98 h 312"/>
                <a:gd name="T32" fmla="*/ 80 w 778"/>
                <a:gd name="T33" fmla="*/ 76 h 312"/>
                <a:gd name="T34" fmla="*/ 126 w 778"/>
                <a:gd name="T35" fmla="*/ 38 h 312"/>
                <a:gd name="T36" fmla="*/ 184 w 778"/>
                <a:gd name="T37" fmla="*/ 26 h 312"/>
                <a:gd name="T38" fmla="*/ 256 w 778"/>
                <a:gd name="T39" fmla="*/ 38 h 312"/>
                <a:gd name="T40" fmla="*/ 304 w 778"/>
                <a:gd name="T41" fmla="*/ 30 h 312"/>
                <a:gd name="T42" fmla="*/ 342 w 778"/>
                <a:gd name="T43" fmla="*/ 26 h 312"/>
                <a:gd name="T44" fmla="*/ 400 w 778"/>
                <a:gd name="T45" fmla="*/ 80 h 312"/>
                <a:gd name="T46" fmla="*/ 400 w 778"/>
                <a:gd name="T47" fmla="*/ 22 h 312"/>
                <a:gd name="T48" fmla="*/ 396 w 778"/>
                <a:gd name="T49" fmla="*/ 0 h 312"/>
                <a:gd name="T50" fmla="*/ 452 w 778"/>
                <a:gd name="T51" fmla="*/ 46 h 312"/>
                <a:gd name="T52" fmla="*/ 518 w 778"/>
                <a:gd name="T53" fmla="*/ 72 h 312"/>
                <a:gd name="T54" fmla="*/ 574 w 778"/>
                <a:gd name="T55" fmla="*/ 102 h 312"/>
                <a:gd name="T56" fmla="*/ 624 w 778"/>
                <a:gd name="T57" fmla="*/ 114 h 312"/>
                <a:gd name="T58" fmla="*/ 700 w 778"/>
                <a:gd name="T59" fmla="*/ 174 h 312"/>
                <a:gd name="T60" fmla="*/ 722 w 778"/>
                <a:gd name="T61" fmla="*/ 228 h 312"/>
                <a:gd name="T62" fmla="*/ 764 w 778"/>
                <a:gd name="T63" fmla="*/ 220 h 312"/>
                <a:gd name="T64" fmla="*/ 764 w 778"/>
                <a:gd name="T65" fmla="*/ 242 h 31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78"/>
                <a:gd name="T100" fmla="*/ 0 h 312"/>
                <a:gd name="T101" fmla="*/ 778 w 778"/>
                <a:gd name="T102" fmla="*/ 312 h 31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78" h="312">
                  <a:moveTo>
                    <a:pt x="764" y="242"/>
                  </a:moveTo>
                  <a:lnTo>
                    <a:pt x="756" y="270"/>
                  </a:lnTo>
                  <a:lnTo>
                    <a:pt x="700" y="274"/>
                  </a:lnTo>
                  <a:lnTo>
                    <a:pt x="646" y="258"/>
                  </a:lnTo>
                  <a:lnTo>
                    <a:pt x="624" y="274"/>
                  </a:lnTo>
                  <a:lnTo>
                    <a:pt x="630" y="292"/>
                  </a:lnTo>
                  <a:lnTo>
                    <a:pt x="608" y="312"/>
                  </a:lnTo>
                  <a:lnTo>
                    <a:pt x="540" y="296"/>
                  </a:lnTo>
                  <a:lnTo>
                    <a:pt x="468" y="280"/>
                  </a:lnTo>
                  <a:lnTo>
                    <a:pt x="444" y="270"/>
                  </a:lnTo>
                  <a:lnTo>
                    <a:pt x="408" y="220"/>
                  </a:lnTo>
                  <a:lnTo>
                    <a:pt x="388" y="228"/>
                  </a:lnTo>
                  <a:lnTo>
                    <a:pt x="366" y="216"/>
                  </a:lnTo>
                  <a:lnTo>
                    <a:pt x="354" y="202"/>
                  </a:lnTo>
                  <a:lnTo>
                    <a:pt x="358" y="182"/>
                  </a:lnTo>
                  <a:lnTo>
                    <a:pt x="362" y="170"/>
                  </a:lnTo>
                  <a:lnTo>
                    <a:pt x="334" y="178"/>
                  </a:lnTo>
                  <a:lnTo>
                    <a:pt x="308" y="178"/>
                  </a:lnTo>
                  <a:lnTo>
                    <a:pt x="304" y="198"/>
                  </a:lnTo>
                  <a:lnTo>
                    <a:pt x="282" y="202"/>
                  </a:lnTo>
                  <a:lnTo>
                    <a:pt x="266" y="228"/>
                  </a:lnTo>
                  <a:lnTo>
                    <a:pt x="244" y="212"/>
                  </a:lnTo>
                  <a:lnTo>
                    <a:pt x="240" y="186"/>
                  </a:lnTo>
                  <a:lnTo>
                    <a:pt x="214" y="156"/>
                  </a:lnTo>
                  <a:lnTo>
                    <a:pt x="198" y="132"/>
                  </a:lnTo>
                  <a:lnTo>
                    <a:pt x="160" y="122"/>
                  </a:lnTo>
                  <a:lnTo>
                    <a:pt x="138" y="128"/>
                  </a:lnTo>
                  <a:lnTo>
                    <a:pt x="122" y="136"/>
                  </a:lnTo>
                  <a:lnTo>
                    <a:pt x="84" y="152"/>
                  </a:lnTo>
                  <a:lnTo>
                    <a:pt x="50" y="156"/>
                  </a:lnTo>
                  <a:lnTo>
                    <a:pt x="4" y="126"/>
                  </a:lnTo>
                  <a:lnTo>
                    <a:pt x="0" y="98"/>
                  </a:lnTo>
                  <a:lnTo>
                    <a:pt x="12" y="80"/>
                  </a:lnTo>
                  <a:lnTo>
                    <a:pt x="80" y="76"/>
                  </a:lnTo>
                  <a:lnTo>
                    <a:pt x="114" y="56"/>
                  </a:lnTo>
                  <a:lnTo>
                    <a:pt x="126" y="38"/>
                  </a:lnTo>
                  <a:lnTo>
                    <a:pt x="168" y="38"/>
                  </a:lnTo>
                  <a:lnTo>
                    <a:pt x="184" y="26"/>
                  </a:lnTo>
                  <a:lnTo>
                    <a:pt x="218" y="22"/>
                  </a:lnTo>
                  <a:lnTo>
                    <a:pt x="256" y="38"/>
                  </a:lnTo>
                  <a:lnTo>
                    <a:pt x="274" y="22"/>
                  </a:lnTo>
                  <a:lnTo>
                    <a:pt x="304" y="30"/>
                  </a:lnTo>
                  <a:lnTo>
                    <a:pt x="324" y="22"/>
                  </a:lnTo>
                  <a:lnTo>
                    <a:pt x="342" y="26"/>
                  </a:lnTo>
                  <a:lnTo>
                    <a:pt x="362" y="72"/>
                  </a:lnTo>
                  <a:lnTo>
                    <a:pt x="400" y="80"/>
                  </a:lnTo>
                  <a:lnTo>
                    <a:pt x="414" y="54"/>
                  </a:lnTo>
                  <a:lnTo>
                    <a:pt x="400" y="22"/>
                  </a:lnTo>
                  <a:lnTo>
                    <a:pt x="376" y="4"/>
                  </a:lnTo>
                  <a:lnTo>
                    <a:pt x="396" y="0"/>
                  </a:lnTo>
                  <a:lnTo>
                    <a:pt x="426" y="26"/>
                  </a:lnTo>
                  <a:lnTo>
                    <a:pt x="452" y="46"/>
                  </a:lnTo>
                  <a:lnTo>
                    <a:pt x="482" y="54"/>
                  </a:lnTo>
                  <a:lnTo>
                    <a:pt x="518" y="72"/>
                  </a:lnTo>
                  <a:lnTo>
                    <a:pt x="540" y="76"/>
                  </a:lnTo>
                  <a:lnTo>
                    <a:pt x="574" y="102"/>
                  </a:lnTo>
                  <a:lnTo>
                    <a:pt x="586" y="114"/>
                  </a:lnTo>
                  <a:lnTo>
                    <a:pt x="624" y="114"/>
                  </a:lnTo>
                  <a:lnTo>
                    <a:pt x="676" y="148"/>
                  </a:lnTo>
                  <a:lnTo>
                    <a:pt x="700" y="174"/>
                  </a:lnTo>
                  <a:lnTo>
                    <a:pt x="714" y="190"/>
                  </a:lnTo>
                  <a:lnTo>
                    <a:pt x="722" y="228"/>
                  </a:lnTo>
                  <a:lnTo>
                    <a:pt x="740" y="224"/>
                  </a:lnTo>
                  <a:lnTo>
                    <a:pt x="764" y="220"/>
                  </a:lnTo>
                  <a:lnTo>
                    <a:pt x="778" y="240"/>
                  </a:lnTo>
                  <a:lnTo>
                    <a:pt x="764" y="242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" name="Freeform 102"/>
            <p:cNvSpPr>
              <a:spLocks/>
            </p:cNvSpPr>
            <p:nvPr/>
          </p:nvSpPr>
          <p:spPr bwMode="auto">
            <a:xfrm>
              <a:off x="3246" y="1630"/>
              <a:ext cx="90" cy="32"/>
            </a:xfrm>
            <a:custGeom>
              <a:avLst/>
              <a:gdLst>
                <a:gd name="T0" fmla="*/ 84 w 90"/>
                <a:gd name="T1" fmla="*/ 10 h 32"/>
                <a:gd name="T2" fmla="*/ 90 w 90"/>
                <a:gd name="T3" fmla="*/ 24 h 32"/>
                <a:gd name="T4" fmla="*/ 68 w 90"/>
                <a:gd name="T5" fmla="*/ 32 h 32"/>
                <a:gd name="T6" fmla="*/ 54 w 90"/>
                <a:gd name="T7" fmla="*/ 24 h 32"/>
                <a:gd name="T8" fmla="*/ 6 w 90"/>
                <a:gd name="T9" fmla="*/ 24 h 32"/>
                <a:gd name="T10" fmla="*/ 0 w 90"/>
                <a:gd name="T11" fmla="*/ 12 h 32"/>
                <a:gd name="T12" fmla="*/ 16 w 90"/>
                <a:gd name="T13" fmla="*/ 4 h 32"/>
                <a:gd name="T14" fmla="*/ 60 w 90"/>
                <a:gd name="T15" fmla="*/ 0 h 32"/>
                <a:gd name="T16" fmla="*/ 84 w 90"/>
                <a:gd name="T17" fmla="*/ 10 h 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0"/>
                <a:gd name="T28" fmla="*/ 0 h 32"/>
                <a:gd name="T29" fmla="*/ 90 w 90"/>
                <a:gd name="T30" fmla="*/ 32 h 3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0" h="32">
                  <a:moveTo>
                    <a:pt x="84" y="10"/>
                  </a:moveTo>
                  <a:lnTo>
                    <a:pt x="90" y="24"/>
                  </a:lnTo>
                  <a:lnTo>
                    <a:pt x="68" y="32"/>
                  </a:lnTo>
                  <a:lnTo>
                    <a:pt x="54" y="24"/>
                  </a:lnTo>
                  <a:lnTo>
                    <a:pt x="6" y="24"/>
                  </a:lnTo>
                  <a:lnTo>
                    <a:pt x="0" y="12"/>
                  </a:lnTo>
                  <a:lnTo>
                    <a:pt x="16" y="4"/>
                  </a:lnTo>
                  <a:lnTo>
                    <a:pt x="60" y="0"/>
                  </a:lnTo>
                  <a:lnTo>
                    <a:pt x="84" y="10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7" name="Freeform 103"/>
            <p:cNvSpPr>
              <a:spLocks/>
            </p:cNvSpPr>
            <p:nvPr/>
          </p:nvSpPr>
          <p:spPr bwMode="auto">
            <a:xfrm>
              <a:off x="3382" y="1646"/>
              <a:ext cx="40" cy="26"/>
            </a:xfrm>
            <a:custGeom>
              <a:avLst/>
              <a:gdLst>
                <a:gd name="T0" fmla="*/ 38 w 40"/>
                <a:gd name="T1" fmla="*/ 0 h 26"/>
                <a:gd name="T2" fmla="*/ 40 w 40"/>
                <a:gd name="T3" fmla="*/ 10 h 26"/>
                <a:gd name="T4" fmla="*/ 18 w 40"/>
                <a:gd name="T5" fmla="*/ 26 h 26"/>
                <a:gd name="T6" fmla="*/ 2 w 40"/>
                <a:gd name="T7" fmla="*/ 22 h 26"/>
                <a:gd name="T8" fmla="*/ 0 w 40"/>
                <a:gd name="T9" fmla="*/ 6 h 26"/>
                <a:gd name="T10" fmla="*/ 38 w 40"/>
                <a:gd name="T11" fmla="*/ 0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"/>
                <a:gd name="T19" fmla="*/ 0 h 26"/>
                <a:gd name="T20" fmla="*/ 40 w 40"/>
                <a:gd name="T21" fmla="*/ 26 h 2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" h="26">
                  <a:moveTo>
                    <a:pt x="38" y="0"/>
                  </a:moveTo>
                  <a:lnTo>
                    <a:pt x="40" y="10"/>
                  </a:lnTo>
                  <a:lnTo>
                    <a:pt x="18" y="26"/>
                  </a:lnTo>
                  <a:lnTo>
                    <a:pt x="2" y="22"/>
                  </a:lnTo>
                  <a:lnTo>
                    <a:pt x="0" y="6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8" name="Freeform 104"/>
            <p:cNvSpPr>
              <a:spLocks/>
            </p:cNvSpPr>
            <p:nvPr/>
          </p:nvSpPr>
          <p:spPr bwMode="auto">
            <a:xfrm>
              <a:off x="3088" y="1476"/>
              <a:ext cx="70" cy="64"/>
            </a:xfrm>
            <a:custGeom>
              <a:avLst/>
              <a:gdLst>
                <a:gd name="T0" fmla="*/ 12 w 70"/>
                <a:gd name="T1" fmla="*/ 0 h 64"/>
                <a:gd name="T2" fmla="*/ 24 w 70"/>
                <a:gd name="T3" fmla="*/ 8 h 64"/>
                <a:gd name="T4" fmla="*/ 52 w 70"/>
                <a:gd name="T5" fmla="*/ 14 h 64"/>
                <a:gd name="T6" fmla="*/ 70 w 70"/>
                <a:gd name="T7" fmla="*/ 40 h 64"/>
                <a:gd name="T8" fmla="*/ 48 w 70"/>
                <a:gd name="T9" fmla="*/ 64 h 64"/>
                <a:gd name="T10" fmla="*/ 28 w 70"/>
                <a:gd name="T11" fmla="*/ 42 h 64"/>
                <a:gd name="T12" fmla="*/ 8 w 70"/>
                <a:gd name="T13" fmla="*/ 32 h 64"/>
                <a:gd name="T14" fmla="*/ 0 w 70"/>
                <a:gd name="T15" fmla="*/ 6 h 64"/>
                <a:gd name="T16" fmla="*/ 12 w 70"/>
                <a:gd name="T17" fmla="*/ 0 h 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0"/>
                <a:gd name="T28" fmla="*/ 0 h 64"/>
                <a:gd name="T29" fmla="*/ 70 w 70"/>
                <a:gd name="T30" fmla="*/ 64 h 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0" h="64">
                  <a:moveTo>
                    <a:pt x="12" y="0"/>
                  </a:moveTo>
                  <a:lnTo>
                    <a:pt x="24" y="8"/>
                  </a:lnTo>
                  <a:lnTo>
                    <a:pt x="52" y="14"/>
                  </a:lnTo>
                  <a:lnTo>
                    <a:pt x="70" y="40"/>
                  </a:lnTo>
                  <a:lnTo>
                    <a:pt x="48" y="64"/>
                  </a:lnTo>
                  <a:lnTo>
                    <a:pt x="28" y="42"/>
                  </a:lnTo>
                  <a:lnTo>
                    <a:pt x="8" y="32"/>
                  </a:lnTo>
                  <a:lnTo>
                    <a:pt x="0" y="6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9" name="Freeform 105"/>
            <p:cNvSpPr>
              <a:spLocks/>
            </p:cNvSpPr>
            <p:nvPr/>
          </p:nvSpPr>
          <p:spPr bwMode="auto">
            <a:xfrm>
              <a:off x="2516" y="1554"/>
              <a:ext cx="38" cy="38"/>
            </a:xfrm>
            <a:custGeom>
              <a:avLst/>
              <a:gdLst>
                <a:gd name="T0" fmla="*/ 16 w 38"/>
                <a:gd name="T1" fmla="*/ 0 h 38"/>
                <a:gd name="T2" fmla="*/ 38 w 38"/>
                <a:gd name="T3" fmla="*/ 10 h 38"/>
                <a:gd name="T4" fmla="*/ 36 w 38"/>
                <a:gd name="T5" fmla="*/ 32 h 38"/>
                <a:gd name="T6" fmla="*/ 12 w 38"/>
                <a:gd name="T7" fmla="*/ 38 h 38"/>
                <a:gd name="T8" fmla="*/ 0 w 38"/>
                <a:gd name="T9" fmla="*/ 20 h 38"/>
                <a:gd name="T10" fmla="*/ 16 w 38"/>
                <a:gd name="T11" fmla="*/ 0 h 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8"/>
                <a:gd name="T19" fmla="*/ 0 h 38"/>
                <a:gd name="T20" fmla="*/ 38 w 38"/>
                <a:gd name="T21" fmla="*/ 38 h 3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8" h="38">
                  <a:moveTo>
                    <a:pt x="16" y="0"/>
                  </a:moveTo>
                  <a:lnTo>
                    <a:pt x="38" y="10"/>
                  </a:lnTo>
                  <a:lnTo>
                    <a:pt x="36" y="32"/>
                  </a:lnTo>
                  <a:lnTo>
                    <a:pt x="12" y="38"/>
                  </a:lnTo>
                  <a:lnTo>
                    <a:pt x="0" y="20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0" name="Freeform 106"/>
            <p:cNvSpPr>
              <a:spLocks/>
            </p:cNvSpPr>
            <p:nvPr/>
          </p:nvSpPr>
          <p:spPr bwMode="auto">
            <a:xfrm>
              <a:off x="2528" y="1692"/>
              <a:ext cx="38" cy="48"/>
            </a:xfrm>
            <a:custGeom>
              <a:avLst/>
              <a:gdLst>
                <a:gd name="T0" fmla="*/ 16 w 38"/>
                <a:gd name="T1" fmla="*/ 0 h 48"/>
                <a:gd name="T2" fmla="*/ 38 w 38"/>
                <a:gd name="T3" fmla="*/ 16 h 48"/>
                <a:gd name="T4" fmla="*/ 28 w 38"/>
                <a:gd name="T5" fmla="*/ 48 h 48"/>
                <a:gd name="T6" fmla="*/ 0 w 38"/>
                <a:gd name="T7" fmla="*/ 30 h 48"/>
                <a:gd name="T8" fmla="*/ 4 w 38"/>
                <a:gd name="T9" fmla="*/ 12 h 48"/>
                <a:gd name="T10" fmla="*/ 16 w 38"/>
                <a:gd name="T11" fmla="*/ 0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8"/>
                <a:gd name="T19" fmla="*/ 0 h 48"/>
                <a:gd name="T20" fmla="*/ 38 w 38"/>
                <a:gd name="T21" fmla="*/ 48 h 4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8" h="48">
                  <a:moveTo>
                    <a:pt x="16" y="0"/>
                  </a:moveTo>
                  <a:lnTo>
                    <a:pt x="38" y="16"/>
                  </a:lnTo>
                  <a:lnTo>
                    <a:pt x="28" y="48"/>
                  </a:lnTo>
                  <a:lnTo>
                    <a:pt x="0" y="30"/>
                  </a:lnTo>
                  <a:lnTo>
                    <a:pt x="4" y="12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1" name="Freeform 107"/>
            <p:cNvSpPr>
              <a:spLocks/>
            </p:cNvSpPr>
            <p:nvPr/>
          </p:nvSpPr>
          <p:spPr bwMode="auto">
            <a:xfrm>
              <a:off x="2568" y="1626"/>
              <a:ext cx="38" cy="44"/>
            </a:xfrm>
            <a:custGeom>
              <a:avLst/>
              <a:gdLst>
                <a:gd name="T0" fmla="*/ 10 w 38"/>
                <a:gd name="T1" fmla="*/ 0 h 44"/>
                <a:gd name="T2" fmla="*/ 38 w 38"/>
                <a:gd name="T3" fmla="*/ 16 h 44"/>
                <a:gd name="T4" fmla="*/ 38 w 38"/>
                <a:gd name="T5" fmla="*/ 40 h 44"/>
                <a:gd name="T6" fmla="*/ 14 w 38"/>
                <a:gd name="T7" fmla="*/ 44 h 44"/>
                <a:gd name="T8" fmla="*/ 0 w 38"/>
                <a:gd name="T9" fmla="*/ 24 h 44"/>
                <a:gd name="T10" fmla="*/ 10 w 38"/>
                <a:gd name="T11" fmla="*/ 0 h 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8"/>
                <a:gd name="T19" fmla="*/ 0 h 44"/>
                <a:gd name="T20" fmla="*/ 38 w 38"/>
                <a:gd name="T21" fmla="*/ 44 h 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8" h="44">
                  <a:moveTo>
                    <a:pt x="10" y="0"/>
                  </a:moveTo>
                  <a:lnTo>
                    <a:pt x="38" y="16"/>
                  </a:lnTo>
                  <a:lnTo>
                    <a:pt x="38" y="40"/>
                  </a:lnTo>
                  <a:lnTo>
                    <a:pt x="14" y="44"/>
                  </a:lnTo>
                  <a:lnTo>
                    <a:pt x="0" y="24"/>
                  </a:lnTo>
                  <a:lnTo>
                    <a:pt x="10" y="0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2" name="Freeform 108"/>
            <p:cNvSpPr>
              <a:spLocks/>
            </p:cNvSpPr>
            <p:nvPr/>
          </p:nvSpPr>
          <p:spPr bwMode="auto">
            <a:xfrm>
              <a:off x="2736" y="1852"/>
              <a:ext cx="72" cy="46"/>
            </a:xfrm>
            <a:custGeom>
              <a:avLst/>
              <a:gdLst>
                <a:gd name="T0" fmla="*/ 62 w 72"/>
                <a:gd name="T1" fmla="*/ 4 h 46"/>
                <a:gd name="T2" fmla="*/ 72 w 72"/>
                <a:gd name="T3" fmla="*/ 16 h 46"/>
                <a:gd name="T4" fmla="*/ 66 w 72"/>
                <a:gd name="T5" fmla="*/ 46 h 46"/>
                <a:gd name="T6" fmla="*/ 42 w 72"/>
                <a:gd name="T7" fmla="*/ 44 h 46"/>
                <a:gd name="T8" fmla="*/ 18 w 72"/>
                <a:gd name="T9" fmla="*/ 46 h 46"/>
                <a:gd name="T10" fmla="*/ 0 w 72"/>
                <a:gd name="T11" fmla="*/ 28 h 46"/>
                <a:gd name="T12" fmla="*/ 6 w 72"/>
                <a:gd name="T13" fmla="*/ 6 h 46"/>
                <a:gd name="T14" fmla="*/ 22 w 72"/>
                <a:gd name="T15" fmla="*/ 2 h 46"/>
                <a:gd name="T16" fmla="*/ 40 w 72"/>
                <a:gd name="T17" fmla="*/ 10 h 46"/>
                <a:gd name="T18" fmla="*/ 48 w 72"/>
                <a:gd name="T19" fmla="*/ 0 h 46"/>
                <a:gd name="T20" fmla="*/ 62 w 72"/>
                <a:gd name="T21" fmla="*/ 4 h 4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2"/>
                <a:gd name="T34" fmla="*/ 0 h 46"/>
                <a:gd name="T35" fmla="*/ 72 w 72"/>
                <a:gd name="T36" fmla="*/ 46 h 4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2" h="46">
                  <a:moveTo>
                    <a:pt x="62" y="4"/>
                  </a:moveTo>
                  <a:lnTo>
                    <a:pt x="72" y="16"/>
                  </a:lnTo>
                  <a:lnTo>
                    <a:pt x="66" y="46"/>
                  </a:lnTo>
                  <a:lnTo>
                    <a:pt x="42" y="44"/>
                  </a:lnTo>
                  <a:lnTo>
                    <a:pt x="18" y="46"/>
                  </a:lnTo>
                  <a:lnTo>
                    <a:pt x="0" y="28"/>
                  </a:lnTo>
                  <a:lnTo>
                    <a:pt x="6" y="6"/>
                  </a:lnTo>
                  <a:lnTo>
                    <a:pt x="22" y="2"/>
                  </a:lnTo>
                  <a:lnTo>
                    <a:pt x="40" y="10"/>
                  </a:lnTo>
                  <a:lnTo>
                    <a:pt x="48" y="0"/>
                  </a:lnTo>
                  <a:lnTo>
                    <a:pt x="62" y="4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3" name="Freeform 109"/>
            <p:cNvSpPr>
              <a:spLocks/>
            </p:cNvSpPr>
            <p:nvPr/>
          </p:nvSpPr>
          <p:spPr bwMode="auto">
            <a:xfrm>
              <a:off x="2918" y="1808"/>
              <a:ext cx="76" cy="80"/>
            </a:xfrm>
            <a:custGeom>
              <a:avLst/>
              <a:gdLst>
                <a:gd name="T0" fmla="*/ 58 w 76"/>
                <a:gd name="T1" fmla="*/ 0 h 80"/>
                <a:gd name="T2" fmla="*/ 68 w 76"/>
                <a:gd name="T3" fmla="*/ 6 h 80"/>
                <a:gd name="T4" fmla="*/ 76 w 76"/>
                <a:gd name="T5" fmla="*/ 30 h 80"/>
                <a:gd name="T6" fmla="*/ 54 w 76"/>
                <a:gd name="T7" fmla="*/ 42 h 80"/>
                <a:gd name="T8" fmla="*/ 58 w 76"/>
                <a:gd name="T9" fmla="*/ 68 h 80"/>
                <a:gd name="T10" fmla="*/ 38 w 76"/>
                <a:gd name="T11" fmla="*/ 80 h 80"/>
                <a:gd name="T12" fmla="*/ 4 w 76"/>
                <a:gd name="T13" fmla="*/ 64 h 80"/>
                <a:gd name="T14" fmla="*/ 0 w 76"/>
                <a:gd name="T15" fmla="*/ 42 h 80"/>
                <a:gd name="T16" fmla="*/ 14 w 76"/>
                <a:gd name="T17" fmla="*/ 34 h 80"/>
                <a:gd name="T18" fmla="*/ 28 w 76"/>
                <a:gd name="T19" fmla="*/ 38 h 80"/>
                <a:gd name="T20" fmla="*/ 36 w 76"/>
                <a:gd name="T21" fmla="*/ 26 h 80"/>
                <a:gd name="T22" fmla="*/ 56 w 76"/>
                <a:gd name="T23" fmla="*/ 18 h 80"/>
                <a:gd name="T24" fmla="*/ 54 w 76"/>
                <a:gd name="T25" fmla="*/ 6 h 80"/>
                <a:gd name="T26" fmla="*/ 58 w 76"/>
                <a:gd name="T27" fmla="*/ 0 h 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6"/>
                <a:gd name="T43" fmla="*/ 0 h 80"/>
                <a:gd name="T44" fmla="*/ 76 w 76"/>
                <a:gd name="T45" fmla="*/ 80 h 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6" h="80">
                  <a:moveTo>
                    <a:pt x="58" y="0"/>
                  </a:moveTo>
                  <a:lnTo>
                    <a:pt x="68" y="6"/>
                  </a:lnTo>
                  <a:lnTo>
                    <a:pt x="76" y="30"/>
                  </a:lnTo>
                  <a:lnTo>
                    <a:pt x="54" y="42"/>
                  </a:lnTo>
                  <a:lnTo>
                    <a:pt x="58" y="68"/>
                  </a:lnTo>
                  <a:lnTo>
                    <a:pt x="38" y="80"/>
                  </a:lnTo>
                  <a:lnTo>
                    <a:pt x="4" y="64"/>
                  </a:lnTo>
                  <a:lnTo>
                    <a:pt x="0" y="42"/>
                  </a:lnTo>
                  <a:lnTo>
                    <a:pt x="14" y="34"/>
                  </a:lnTo>
                  <a:lnTo>
                    <a:pt x="28" y="38"/>
                  </a:lnTo>
                  <a:lnTo>
                    <a:pt x="36" y="26"/>
                  </a:lnTo>
                  <a:lnTo>
                    <a:pt x="56" y="18"/>
                  </a:lnTo>
                  <a:lnTo>
                    <a:pt x="54" y="6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4" name="Freeform 110"/>
            <p:cNvSpPr>
              <a:spLocks/>
            </p:cNvSpPr>
            <p:nvPr/>
          </p:nvSpPr>
          <p:spPr bwMode="auto">
            <a:xfrm>
              <a:off x="3158" y="1990"/>
              <a:ext cx="72" cy="36"/>
            </a:xfrm>
            <a:custGeom>
              <a:avLst/>
              <a:gdLst>
                <a:gd name="T0" fmla="*/ 60 w 72"/>
                <a:gd name="T1" fmla="*/ 4 h 36"/>
                <a:gd name="T2" fmla="*/ 72 w 72"/>
                <a:gd name="T3" fmla="*/ 16 h 36"/>
                <a:gd name="T4" fmla="*/ 62 w 72"/>
                <a:gd name="T5" fmla="*/ 36 h 36"/>
                <a:gd name="T6" fmla="*/ 40 w 72"/>
                <a:gd name="T7" fmla="*/ 24 h 36"/>
                <a:gd name="T8" fmla="*/ 14 w 72"/>
                <a:gd name="T9" fmla="*/ 30 h 36"/>
                <a:gd name="T10" fmla="*/ 0 w 72"/>
                <a:gd name="T11" fmla="*/ 16 h 36"/>
                <a:gd name="T12" fmla="*/ 6 w 72"/>
                <a:gd name="T13" fmla="*/ 0 h 36"/>
                <a:gd name="T14" fmla="*/ 30 w 72"/>
                <a:gd name="T15" fmla="*/ 0 h 36"/>
                <a:gd name="T16" fmla="*/ 36 w 72"/>
                <a:gd name="T17" fmla="*/ 10 h 36"/>
                <a:gd name="T18" fmla="*/ 46 w 72"/>
                <a:gd name="T19" fmla="*/ 4 h 36"/>
                <a:gd name="T20" fmla="*/ 60 w 72"/>
                <a:gd name="T21" fmla="*/ 4 h 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2"/>
                <a:gd name="T34" fmla="*/ 0 h 36"/>
                <a:gd name="T35" fmla="*/ 72 w 72"/>
                <a:gd name="T36" fmla="*/ 36 h 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2" h="36">
                  <a:moveTo>
                    <a:pt x="60" y="4"/>
                  </a:moveTo>
                  <a:lnTo>
                    <a:pt x="72" y="16"/>
                  </a:lnTo>
                  <a:lnTo>
                    <a:pt x="62" y="36"/>
                  </a:lnTo>
                  <a:lnTo>
                    <a:pt x="40" y="24"/>
                  </a:lnTo>
                  <a:lnTo>
                    <a:pt x="14" y="30"/>
                  </a:lnTo>
                  <a:lnTo>
                    <a:pt x="0" y="16"/>
                  </a:lnTo>
                  <a:lnTo>
                    <a:pt x="6" y="0"/>
                  </a:lnTo>
                  <a:lnTo>
                    <a:pt x="30" y="0"/>
                  </a:lnTo>
                  <a:lnTo>
                    <a:pt x="36" y="10"/>
                  </a:lnTo>
                  <a:lnTo>
                    <a:pt x="46" y="4"/>
                  </a:lnTo>
                  <a:lnTo>
                    <a:pt x="60" y="4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5" name="Freeform 111"/>
            <p:cNvSpPr>
              <a:spLocks/>
            </p:cNvSpPr>
            <p:nvPr/>
          </p:nvSpPr>
          <p:spPr bwMode="auto">
            <a:xfrm>
              <a:off x="3402" y="1858"/>
              <a:ext cx="54" cy="42"/>
            </a:xfrm>
            <a:custGeom>
              <a:avLst/>
              <a:gdLst>
                <a:gd name="T0" fmla="*/ 46 w 54"/>
                <a:gd name="T1" fmla="*/ 2 h 42"/>
                <a:gd name="T2" fmla="*/ 54 w 54"/>
                <a:gd name="T3" fmla="*/ 12 h 42"/>
                <a:gd name="T4" fmla="*/ 36 w 54"/>
                <a:gd name="T5" fmla="*/ 22 h 42"/>
                <a:gd name="T6" fmla="*/ 26 w 54"/>
                <a:gd name="T7" fmla="*/ 42 h 42"/>
                <a:gd name="T8" fmla="*/ 0 w 54"/>
                <a:gd name="T9" fmla="*/ 40 h 42"/>
                <a:gd name="T10" fmla="*/ 8 w 54"/>
                <a:gd name="T11" fmla="*/ 12 h 42"/>
                <a:gd name="T12" fmla="*/ 26 w 54"/>
                <a:gd name="T13" fmla="*/ 0 h 42"/>
                <a:gd name="T14" fmla="*/ 46 w 54"/>
                <a:gd name="T15" fmla="*/ 2 h 4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4"/>
                <a:gd name="T25" fmla="*/ 0 h 42"/>
                <a:gd name="T26" fmla="*/ 54 w 54"/>
                <a:gd name="T27" fmla="*/ 42 h 4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4" h="42">
                  <a:moveTo>
                    <a:pt x="46" y="2"/>
                  </a:moveTo>
                  <a:lnTo>
                    <a:pt x="54" y="12"/>
                  </a:lnTo>
                  <a:lnTo>
                    <a:pt x="36" y="22"/>
                  </a:lnTo>
                  <a:lnTo>
                    <a:pt x="26" y="42"/>
                  </a:lnTo>
                  <a:lnTo>
                    <a:pt x="0" y="40"/>
                  </a:lnTo>
                  <a:lnTo>
                    <a:pt x="8" y="12"/>
                  </a:lnTo>
                  <a:lnTo>
                    <a:pt x="26" y="0"/>
                  </a:lnTo>
                  <a:lnTo>
                    <a:pt x="46" y="2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6" name="Freeform 112"/>
            <p:cNvSpPr>
              <a:spLocks/>
            </p:cNvSpPr>
            <p:nvPr/>
          </p:nvSpPr>
          <p:spPr bwMode="auto">
            <a:xfrm>
              <a:off x="3534" y="2014"/>
              <a:ext cx="34" cy="34"/>
            </a:xfrm>
            <a:custGeom>
              <a:avLst/>
              <a:gdLst>
                <a:gd name="T0" fmla="*/ 26 w 34"/>
                <a:gd name="T1" fmla="*/ 0 h 34"/>
                <a:gd name="T2" fmla="*/ 34 w 34"/>
                <a:gd name="T3" fmla="*/ 16 h 34"/>
                <a:gd name="T4" fmla="*/ 18 w 34"/>
                <a:gd name="T5" fmla="*/ 34 h 34"/>
                <a:gd name="T6" fmla="*/ 0 w 34"/>
                <a:gd name="T7" fmla="*/ 24 h 34"/>
                <a:gd name="T8" fmla="*/ 2 w 34"/>
                <a:gd name="T9" fmla="*/ 2 h 34"/>
                <a:gd name="T10" fmla="*/ 14 w 34"/>
                <a:gd name="T11" fmla="*/ 0 h 34"/>
                <a:gd name="T12" fmla="*/ 26 w 34"/>
                <a:gd name="T13" fmla="*/ 0 h 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4"/>
                <a:gd name="T22" fmla="*/ 0 h 34"/>
                <a:gd name="T23" fmla="*/ 34 w 34"/>
                <a:gd name="T24" fmla="*/ 34 h 3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4" h="34">
                  <a:moveTo>
                    <a:pt x="26" y="0"/>
                  </a:moveTo>
                  <a:lnTo>
                    <a:pt x="34" y="16"/>
                  </a:lnTo>
                  <a:lnTo>
                    <a:pt x="18" y="34"/>
                  </a:lnTo>
                  <a:lnTo>
                    <a:pt x="0" y="24"/>
                  </a:lnTo>
                  <a:lnTo>
                    <a:pt x="2" y="2"/>
                  </a:lnTo>
                  <a:lnTo>
                    <a:pt x="14" y="0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7" name="Freeform 113"/>
            <p:cNvSpPr>
              <a:spLocks/>
            </p:cNvSpPr>
            <p:nvPr/>
          </p:nvSpPr>
          <p:spPr bwMode="auto">
            <a:xfrm>
              <a:off x="3472" y="1978"/>
              <a:ext cx="24" cy="24"/>
            </a:xfrm>
            <a:custGeom>
              <a:avLst/>
              <a:gdLst>
                <a:gd name="T0" fmla="*/ 12 w 24"/>
                <a:gd name="T1" fmla="*/ 0 h 24"/>
                <a:gd name="T2" fmla="*/ 24 w 24"/>
                <a:gd name="T3" fmla="*/ 6 h 24"/>
                <a:gd name="T4" fmla="*/ 24 w 24"/>
                <a:gd name="T5" fmla="*/ 22 h 24"/>
                <a:gd name="T6" fmla="*/ 4 w 24"/>
                <a:gd name="T7" fmla="*/ 24 h 24"/>
                <a:gd name="T8" fmla="*/ 0 w 24"/>
                <a:gd name="T9" fmla="*/ 12 h 24"/>
                <a:gd name="T10" fmla="*/ 2 w 24"/>
                <a:gd name="T11" fmla="*/ 2 h 24"/>
                <a:gd name="T12" fmla="*/ 12 w 24"/>
                <a:gd name="T13" fmla="*/ 0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4"/>
                <a:gd name="T22" fmla="*/ 0 h 24"/>
                <a:gd name="T23" fmla="*/ 24 w 24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4" h="24">
                  <a:moveTo>
                    <a:pt x="12" y="0"/>
                  </a:moveTo>
                  <a:lnTo>
                    <a:pt x="24" y="6"/>
                  </a:lnTo>
                  <a:lnTo>
                    <a:pt x="24" y="22"/>
                  </a:lnTo>
                  <a:lnTo>
                    <a:pt x="4" y="24"/>
                  </a:lnTo>
                  <a:lnTo>
                    <a:pt x="0" y="12"/>
                  </a:lnTo>
                  <a:lnTo>
                    <a:pt x="2" y="2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8" name="Freeform 114"/>
            <p:cNvSpPr>
              <a:spLocks/>
            </p:cNvSpPr>
            <p:nvPr/>
          </p:nvSpPr>
          <p:spPr bwMode="auto">
            <a:xfrm>
              <a:off x="3428" y="1930"/>
              <a:ext cx="26" cy="26"/>
            </a:xfrm>
            <a:custGeom>
              <a:avLst/>
              <a:gdLst>
                <a:gd name="T0" fmla="*/ 14 w 26"/>
                <a:gd name="T1" fmla="*/ 0 h 26"/>
                <a:gd name="T2" fmla="*/ 26 w 26"/>
                <a:gd name="T3" fmla="*/ 6 h 26"/>
                <a:gd name="T4" fmla="*/ 18 w 26"/>
                <a:gd name="T5" fmla="*/ 26 h 26"/>
                <a:gd name="T6" fmla="*/ 0 w 26"/>
                <a:gd name="T7" fmla="*/ 20 h 26"/>
                <a:gd name="T8" fmla="*/ 0 w 26"/>
                <a:gd name="T9" fmla="*/ 6 h 26"/>
                <a:gd name="T10" fmla="*/ 14 w 26"/>
                <a:gd name="T11" fmla="*/ 0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6"/>
                <a:gd name="T19" fmla="*/ 0 h 26"/>
                <a:gd name="T20" fmla="*/ 26 w 26"/>
                <a:gd name="T21" fmla="*/ 26 h 2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6" h="26">
                  <a:moveTo>
                    <a:pt x="14" y="0"/>
                  </a:moveTo>
                  <a:lnTo>
                    <a:pt x="26" y="6"/>
                  </a:lnTo>
                  <a:lnTo>
                    <a:pt x="18" y="26"/>
                  </a:lnTo>
                  <a:lnTo>
                    <a:pt x="0" y="20"/>
                  </a:lnTo>
                  <a:lnTo>
                    <a:pt x="0" y="6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9" name="Freeform 115"/>
            <p:cNvSpPr>
              <a:spLocks/>
            </p:cNvSpPr>
            <p:nvPr/>
          </p:nvSpPr>
          <p:spPr bwMode="auto">
            <a:xfrm>
              <a:off x="2880" y="1510"/>
              <a:ext cx="38" cy="32"/>
            </a:xfrm>
            <a:custGeom>
              <a:avLst/>
              <a:gdLst>
                <a:gd name="T0" fmla="*/ 26 w 38"/>
                <a:gd name="T1" fmla="*/ 0 h 32"/>
                <a:gd name="T2" fmla="*/ 38 w 38"/>
                <a:gd name="T3" fmla="*/ 8 h 32"/>
                <a:gd name="T4" fmla="*/ 22 w 38"/>
                <a:gd name="T5" fmla="*/ 32 h 32"/>
                <a:gd name="T6" fmla="*/ 0 w 38"/>
                <a:gd name="T7" fmla="*/ 32 h 32"/>
                <a:gd name="T8" fmla="*/ 0 w 38"/>
                <a:gd name="T9" fmla="*/ 18 h 32"/>
                <a:gd name="T10" fmla="*/ 12 w 38"/>
                <a:gd name="T11" fmla="*/ 2 h 32"/>
                <a:gd name="T12" fmla="*/ 26 w 38"/>
                <a:gd name="T13" fmla="*/ 0 h 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8"/>
                <a:gd name="T22" fmla="*/ 0 h 32"/>
                <a:gd name="T23" fmla="*/ 38 w 38"/>
                <a:gd name="T24" fmla="*/ 32 h 3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8" h="32">
                  <a:moveTo>
                    <a:pt x="26" y="0"/>
                  </a:moveTo>
                  <a:lnTo>
                    <a:pt x="38" y="8"/>
                  </a:lnTo>
                  <a:lnTo>
                    <a:pt x="22" y="32"/>
                  </a:lnTo>
                  <a:lnTo>
                    <a:pt x="0" y="32"/>
                  </a:lnTo>
                  <a:lnTo>
                    <a:pt x="0" y="18"/>
                  </a:lnTo>
                  <a:lnTo>
                    <a:pt x="12" y="2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0" name="Freeform 116"/>
            <p:cNvSpPr>
              <a:spLocks/>
            </p:cNvSpPr>
            <p:nvPr/>
          </p:nvSpPr>
          <p:spPr bwMode="auto">
            <a:xfrm>
              <a:off x="3132" y="1426"/>
              <a:ext cx="40" cy="34"/>
            </a:xfrm>
            <a:custGeom>
              <a:avLst/>
              <a:gdLst>
                <a:gd name="T0" fmla="*/ 24 w 40"/>
                <a:gd name="T1" fmla="*/ 2 h 34"/>
                <a:gd name="T2" fmla="*/ 40 w 40"/>
                <a:gd name="T3" fmla="*/ 14 h 34"/>
                <a:gd name="T4" fmla="*/ 40 w 40"/>
                <a:gd name="T5" fmla="*/ 34 h 34"/>
                <a:gd name="T6" fmla="*/ 22 w 40"/>
                <a:gd name="T7" fmla="*/ 30 h 34"/>
                <a:gd name="T8" fmla="*/ 0 w 40"/>
                <a:gd name="T9" fmla="*/ 10 h 34"/>
                <a:gd name="T10" fmla="*/ 10 w 40"/>
                <a:gd name="T11" fmla="*/ 0 h 34"/>
                <a:gd name="T12" fmla="*/ 24 w 40"/>
                <a:gd name="T13" fmla="*/ 2 h 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34"/>
                <a:gd name="T23" fmla="*/ 40 w 40"/>
                <a:gd name="T24" fmla="*/ 34 h 3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34">
                  <a:moveTo>
                    <a:pt x="24" y="2"/>
                  </a:moveTo>
                  <a:lnTo>
                    <a:pt x="40" y="14"/>
                  </a:lnTo>
                  <a:lnTo>
                    <a:pt x="40" y="34"/>
                  </a:lnTo>
                  <a:lnTo>
                    <a:pt x="22" y="30"/>
                  </a:lnTo>
                  <a:lnTo>
                    <a:pt x="0" y="10"/>
                  </a:lnTo>
                  <a:lnTo>
                    <a:pt x="10" y="0"/>
                  </a:lnTo>
                  <a:lnTo>
                    <a:pt x="24" y="2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1" name="Freeform 118"/>
            <p:cNvSpPr>
              <a:spLocks/>
            </p:cNvSpPr>
            <p:nvPr/>
          </p:nvSpPr>
          <p:spPr bwMode="auto">
            <a:xfrm>
              <a:off x="2642" y="1570"/>
              <a:ext cx="778" cy="312"/>
            </a:xfrm>
            <a:custGeom>
              <a:avLst/>
              <a:gdLst>
                <a:gd name="T0" fmla="*/ 756 w 778"/>
                <a:gd name="T1" fmla="*/ 270 h 312"/>
                <a:gd name="T2" fmla="*/ 646 w 778"/>
                <a:gd name="T3" fmla="*/ 258 h 312"/>
                <a:gd name="T4" fmla="*/ 630 w 778"/>
                <a:gd name="T5" fmla="*/ 292 h 312"/>
                <a:gd name="T6" fmla="*/ 540 w 778"/>
                <a:gd name="T7" fmla="*/ 296 h 312"/>
                <a:gd name="T8" fmla="*/ 444 w 778"/>
                <a:gd name="T9" fmla="*/ 270 h 312"/>
                <a:gd name="T10" fmla="*/ 388 w 778"/>
                <a:gd name="T11" fmla="*/ 228 h 312"/>
                <a:gd name="T12" fmla="*/ 354 w 778"/>
                <a:gd name="T13" fmla="*/ 202 h 312"/>
                <a:gd name="T14" fmla="*/ 362 w 778"/>
                <a:gd name="T15" fmla="*/ 170 h 312"/>
                <a:gd name="T16" fmla="*/ 308 w 778"/>
                <a:gd name="T17" fmla="*/ 178 h 312"/>
                <a:gd name="T18" fmla="*/ 282 w 778"/>
                <a:gd name="T19" fmla="*/ 202 h 312"/>
                <a:gd name="T20" fmla="*/ 244 w 778"/>
                <a:gd name="T21" fmla="*/ 212 h 312"/>
                <a:gd name="T22" fmla="*/ 214 w 778"/>
                <a:gd name="T23" fmla="*/ 156 h 312"/>
                <a:gd name="T24" fmla="*/ 160 w 778"/>
                <a:gd name="T25" fmla="*/ 122 h 312"/>
                <a:gd name="T26" fmla="*/ 122 w 778"/>
                <a:gd name="T27" fmla="*/ 136 h 312"/>
                <a:gd name="T28" fmla="*/ 50 w 778"/>
                <a:gd name="T29" fmla="*/ 156 h 312"/>
                <a:gd name="T30" fmla="*/ 0 w 778"/>
                <a:gd name="T31" fmla="*/ 98 h 312"/>
                <a:gd name="T32" fmla="*/ 80 w 778"/>
                <a:gd name="T33" fmla="*/ 76 h 312"/>
                <a:gd name="T34" fmla="*/ 126 w 778"/>
                <a:gd name="T35" fmla="*/ 38 h 312"/>
                <a:gd name="T36" fmla="*/ 184 w 778"/>
                <a:gd name="T37" fmla="*/ 26 h 312"/>
                <a:gd name="T38" fmla="*/ 256 w 778"/>
                <a:gd name="T39" fmla="*/ 38 h 312"/>
                <a:gd name="T40" fmla="*/ 304 w 778"/>
                <a:gd name="T41" fmla="*/ 30 h 312"/>
                <a:gd name="T42" fmla="*/ 342 w 778"/>
                <a:gd name="T43" fmla="*/ 26 h 312"/>
                <a:gd name="T44" fmla="*/ 400 w 778"/>
                <a:gd name="T45" fmla="*/ 80 h 312"/>
                <a:gd name="T46" fmla="*/ 400 w 778"/>
                <a:gd name="T47" fmla="*/ 22 h 312"/>
                <a:gd name="T48" fmla="*/ 396 w 778"/>
                <a:gd name="T49" fmla="*/ 0 h 312"/>
                <a:gd name="T50" fmla="*/ 452 w 778"/>
                <a:gd name="T51" fmla="*/ 46 h 312"/>
                <a:gd name="T52" fmla="*/ 518 w 778"/>
                <a:gd name="T53" fmla="*/ 72 h 312"/>
                <a:gd name="T54" fmla="*/ 574 w 778"/>
                <a:gd name="T55" fmla="*/ 102 h 312"/>
                <a:gd name="T56" fmla="*/ 624 w 778"/>
                <a:gd name="T57" fmla="*/ 114 h 312"/>
                <a:gd name="T58" fmla="*/ 700 w 778"/>
                <a:gd name="T59" fmla="*/ 174 h 312"/>
                <a:gd name="T60" fmla="*/ 722 w 778"/>
                <a:gd name="T61" fmla="*/ 228 h 312"/>
                <a:gd name="T62" fmla="*/ 764 w 778"/>
                <a:gd name="T63" fmla="*/ 220 h 312"/>
                <a:gd name="T64" fmla="*/ 764 w 778"/>
                <a:gd name="T65" fmla="*/ 242 h 31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78"/>
                <a:gd name="T100" fmla="*/ 0 h 312"/>
                <a:gd name="T101" fmla="*/ 778 w 778"/>
                <a:gd name="T102" fmla="*/ 312 h 31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78" h="312">
                  <a:moveTo>
                    <a:pt x="764" y="242"/>
                  </a:moveTo>
                  <a:lnTo>
                    <a:pt x="756" y="270"/>
                  </a:lnTo>
                  <a:lnTo>
                    <a:pt x="700" y="274"/>
                  </a:lnTo>
                  <a:lnTo>
                    <a:pt x="646" y="258"/>
                  </a:lnTo>
                  <a:lnTo>
                    <a:pt x="624" y="274"/>
                  </a:lnTo>
                  <a:lnTo>
                    <a:pt x="630" y="292"/>
                  </a:lnTo>
                  <a:lnTo>
                    <a:pt x="608" y="312"/>
                  </a:lnTo>
                  <a:lnTo>
                    <a:pt x="540" y="296"/>
                  </a:lnTo>
                  <a:lnTo>
                    <a:pt x="468" y="280"/>
                  </a:lnTo>
                  <a:lnTo>
                    <a:pt x="444" y="270"/>
                  </a:lnTo>
                  <a:lnTo>
                    <a:pt x="408" y="220"/>
                  </a:lnTo>
                  <a:lnTo>
                    <a:pt x="388" y="228"/>
                  </a:lnTo>
                  <a:lnTo>
                    <a:pt x="366" y="216"/>
                  </a:lnTo>
                  <a:lnTo>
                    <a:pt x="354" y="202"/>
                  </a:lnTo>
                  <a:lnTo>
                    <a:pt x="358" y="182"/>
                  </a:lnTo>
                  <a:lnTo>
                    <a:pt x="362" y="170"/>
                  </a:lnTo>
                  <a:lnTo>
                    <a:pt x="334" y="178"/>
                  </a:lnTo>
                  <a:lnTo>
                    <a:pt x="308" y="178"/>
                  </a:lnTo>
                  <a:lnTo>
                    <a:pt x="304" y="198"/>
                  </a:lnTo>
                  <a:lnTo>
                    <a:pt x="282" y="202"/>
                  </a:lnTo>
                  <a:lnTo>
                    <a:pt x="266" y="228"/>
                  </a:lnTo>
                  <a:lnTo>
                    <a:pt x="244" y="212"/>
                  </a:lnTo>
                  <a:lnTo>
                    <a:pt x="240" y="186"/>
                  </a:lnTo>
                  <a:lnTo>
                    <a:pt x="214" y="156"/>
                  </a:lnTo>
                  <a:lnTo>
                    <a:pt x="198" y="132"/>
                  </a:lnTo>
                  <a:lnTo>
                    <a:pt x="160" y="122"/>
                  </a:lnTo>
                  <a:lnTo>
                    <a:pt x="138" y="128"/>
                  </a:lnTo>
                  <a:lnTo>
                    <a:pt x="122" y="136"/>
                  </a:lnTo>
                  <a:lnTo>
                    <a:pt x="84" y="152"/>
                  </a:lnTo>
                  <a:lnTo>
                    <a:pt x="50" y="156"/>
                  </a:lnTo>
                  <a:lnTo>
                    <a:pt x="4" y="126"/>
                  </a:lnTo>
                  <a:lnTo>
                    <a:pt x="0" y="98"/>
                  </a:lnTo>
                  <a:lnTo>
                    <a:pt x="12" y="80"/>
                  </a:lnTo>
                  <a:lnTo>
                    <a:pt x="80" y="76"/>
                  </a:lnTo>
                  <a:lnTo>
                    <a:pt x="114" y="56"/>
                  </a:lnTo>
                  <a:lnTo>
                    <a:pt x="126" y="38"/>
                  </a:lnTo>
                  <a:lnTo>
                    <a:pt x="168" y="38"/>
                  </a:lnTo>
                  <a:lnTo>
                    <a:pt x="184" y="26"/>
                  </a:lnTo>
                  <a:lnTo>
                    <a:pt x="218" y="22"/>
                  </a:lnTo>
                  <a:lnTo>
                    <a:pt x="256" y="38"/>
                  </a:lnTo>
                  <a:lnTo>
                    <a:pt x="274" y="22"/>
                  </a:lnTo>
                  <a:lnTo>
                    <a:pt x="304" y="30"/>
                  </a:lnTo>
                  <a:lnTo>
                    <a:pt x="324" y="22"/>
                  </a:lnTo>
                  <a:lnTo>
                    <a:pt x="342" y="26"/>
                  </a:lnTo>
                  <a:lnTo>
                    <a:pt x="362" y="72"/>
                  </a:lnTo>
                  <a:lnTo>
                    <a:pt x="400" y="80"/>
                  </a:lnTo>
                  <a:lnTo>
                    <a:pt x="414" y="54"/>
                  </a:lnTo>
                  <a:lnTo>
                    <a:pt x="400" y="22"/>
                  </a:lnTo>
                  <a:lnTo>
                    <a:pt x="376" y="4"/>
                  </a:lnTo>
                  <a:lnTo>
                    <a:pt x="396" y="0"/>
                  </a:lnTo>
                  <a:lnTo>
                    <a:pt x="426" y="26"/>
                  </a:lnTo>
                  <a:lnTo>
                    <a:pt x="452" y="46"/>
                  </a:lnTo>
                  <a:lnTo>
                    <a:pt x="482" y="54"/>
                  </a:lnTo>
                  <a:lnTo>
                    <a:pt x="518" y="72"/>
                  </a:lnTo>
                  <a:lnTo>
                    <a:pt x="540" y="76"/>
                  </a:lnTo>
                  <a:lnTo>
                    <a:pt x="574" y="102"/>
                  </a:lnTo>
                  <a:lnTo>
                    <a:pt x="586" y="114"/>
                  </a:lnTo>
                  <a:lnTo>
                    <a:pt x="624" y="114"/>
                  </a:lnTo>
                  <a:lnTo>
                    <a:pt x="676" y="148"/>
                  </a:lnTo>
                  <a:lnTo>
                    <a:pt x="700" y="174"/>
                  </a:lnTo>
                  <a:lnTo>
                    <a:pt x="714" y="190"/>
                  </a:lnTo>
                  <a:lnTo>
                    <a:pt x="722" y="228"/>
                  </a:lnTo>
                  <a:lnTo>
                    <a:pt x="740" y="224"/>
                  </a:lnTo>
                  <a:lnTo>
                    <a:pt x="764" y="220"/>
                  </a:lnTo>
                  <a:lnTo>
                    <a:pt x="778" y="240"/>
                  </a:lnTo>
                  <a:lnTo>
                    <a:pt x="764" y="242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2" name="Freeform 119"/>
            <p:cNvSpPr>
              <a:spLocks/>
            </p:cNvSpPr>
            <p:nvPr/>
          </p:nvSpPr>
          <p:spPr bwMode="auto">
            <a:xfrm>
              <a:off x="2668" y="1618"/>
              <a:ext cx="676" cy="238"/>
            </a:xfrm>
            <a:custGeom>
              <a:avLst/>
              <a:gdLst>
                <a:gd name="T0" fmla="*/ 188 w 676"/>
                <a:gd name="T1" fmla="*/ 0 h 238"/>
                <a:gd name="T2" fmla="*/ 234 w 676"/>
                <a:gd name="T3" fmla="*/ 18 h 238"/>
                <a:gd name="T4" fmla="*/ 254 w 676"/>
                <a:gd name="T5" fmla="*/ 0 h 238"/>
                <a:gd name="T6" fmla="*/ 280 w 676"/>
                <a:gd name="T7" fmla="*/ 8 h 238"/>
                <a:gd name="T8" fmla="*/ 300 w 676"/>
                <a:gd name="T9" fmla="*/ 0 h 238"/>
                <a:gd name="T10" fmla="*/ 386 w 676"/>
                <a:gd name="T11" fmla="*/ 58 h 238"/>
                <a:gd name="T12" fmla="*/ 410 w 676"/>
                <a:gd name="T13" fmla="*/ 16 h 238"/>
                <a:gd name="T14" fmla="*/ 416 w 676"/>
                <a:gd name="T15" fmla="*/ 20 h 238"/>
                <a:gd name="T16" fmla="*/ 448 w 676"/>
                <a:gd name="T17" fmla="*/ 28 h 238"/>
                <a:gd name="T18" fmla="*/ 484 w 676"/>
                <a:gd name="T19" fmla="*/ 48 h 238"/>
                <a:gd name="T20" fmla="*/ 504 w 676"/>
                <a:gd name="T21" fmla="*/ 50 h 238"/>
                <a:gd name="T22" fmla="*/ 532 w 676"/>
                <a:gd name="T23" fmla="*/ 72 h 238"/>
                <a:gd name="T24" fmla="*/ 550 w 676"/>
                <a:gd name="T25" fmla="*/ 90 h 238"/>
                <a:gd name="T26" fmla="*/ 590 w 676"/>
                <a:gd name="T27" fmla="*/ 90 h 238"/>
                <a:gd name="T28" fmla="*/ 634 w 676"/>
                <a:gd name="T29" fmla="*/ 118 h 238"/>
                <a:gd name="T30" fmla="*/ 656 w 676"/>
                <a:gd name="T31" fmla="*/ 142 h 238"/>
                <a:gd name="T32" fmla="*/ 666 w 676"/>
                <a:gd name="T33" fmla="*/ 154 h 238"/>
                <a:gd name="T34" fmla="*/ 676 w 676"/>
                <a:gd name="T35" fmla="*/ 200 h 238"/>
                <a:gd name="T36" fmla="*/ 616 w 676"/>
                <a:gd name="T37" fmla="*/ 184 h 238"/>
                <a:gd name="T38" fmla="*/ 568 w 676"/>
                <a:gd name="T39" fmla="*/ 216 h 238"/>
                <a:gd name="T40" fmla="*/ 576 w 676"/>
                <a:gd name="T41" fmla="*/ 236 h 238"/>
                <a:gd name="T42" fmla="*/ 576 w 676"/>
                <a:gd name="T43" fmla="*/ 238 h 238"/>
                <a:gd name="T44" fmla="*/ 520 w 676"/>
                <a:gd name="T45" fmla="*/ 224 h 238"/>
                <a:gd name="T46" fmla="*/ 450 w 676"/>
                <a:gd name="T47" fmla="*/ 210 h 238"/>
                <a:gd name="T48" fmla="*/ 434 w 676"/>
                <a:gd name="T49" fmla="*/ 202 h 238"/>
                <a:gd name="T50" fmla="*/ 388 w 676"/>
                <a:gd name="T51" fmla="*/ 144 h 238"/>
                <a:gd name="T52" fmla="*/ 364 w 676"/>
                <a:gd name="T53" fmla="*/ 154 h 238"/>
                <a:gd name="T54" fmla="*/ 356 w 676"/>
                <a:gd name="T55" fmla="*/ 150 h 238"/>
                <a:gd name="T56" fmla="*/ 354 w 676"/>
                <a:gd name="T57" fmla="*/ 148 h 238"/>
                <a:gd name="T58" fmla="*/ 348 w 676"/>
                <a:gd name="T59" fmla="*/ 108 h 238"/>
                <a:gd name="T60" fmla="*/ 328 w 676"/>
                <a:gd name="T61" fmla="*/ 106 h 238"/>
                <a:gd name="T62" fmla="*/ 306 w 676"/>
                <a:gd name="T63" fmla="*/ 106 h 238"/>
                <a:gd name="T64" fmla="*/ 262 w 676"/>
                <a:gd name="T65" fmla="*/ 106 h 238"/>
                <a:gd name="T66" fmla="*/ 258 w 676"/>
                <a:gd name="T67" fmla="*/ 128 h 238"/>
                <a:gd name="T68" fmla="*/ 240 w 676"/>
                <a:gd name="T69" fmla="*/ 132 h 238"/>
                <a:gd name="T70" fmla="*/ 238 w 676"/>
                <a:gd name="T71" fmla="*/ 136 h 238"/>
                <a:gd name="T72" fmla="*/ 236 w 676"/>
                <a:gd name="T73" fmla="*/ 128 h 238"/>
                <a:gd name="T74" fmla="*/ 206 w 676"/>
                <a:gd name="T75" fmla="*/ 92 h 238"/>
                <a:gd name="T76" fmla="*/ 134 w 676"/>
                <a:gd name="T77" fmla="*/ 48 h 238"/>
                <a:gd name="T78" fmla="*/ 102 w 676"/>
                <a:gd name="T79" fmla="*/ 58 h 238"/>
                <a:gd name="T80" fmla="*/ 86 w 676"/>
                <a:gd name="T81" fmla="*/ 66 h 238"/>
                <a:gd name="T82" fmla="*/ 52 w 676"/>
                <a:gd name="T83" fmla="*/ 80 h 238"/>
                <a:gd name="T84" fmla="*/ 30 w 676"/>
                <a:gd name="T85" fmla="*/ 82 h 238"/>
                <a:gd name="T86" fmla="*/ 2 w 676"/>
                <a:gd name="T87" fmla="*/ 64 h 238"/>
                <a:gd name="T88" fmla="*/ 0 w 676"/>
                <a:gd name="T89" fmla="*/ 56 h 238"/>
                <a:gd name="T90" fmla="*/ 0 w 676"/>
                <a:gd name="T91" fmla="*/ 54 h 238"/>
                <a:gd name="T92" fmla="*/ 106 w 676"/>
                <a:gd name="T93" fmla="*/ 26 h 238"/>
                <a:gd name="T94" fmla="*/ 114 w 676"/>
                <a:gd name="T95" fmla="*/ 14 h 238"/>
                <a:gd name="T96" fmla="*/ 150 w 676"/>
                <a:gd name="T97" fmla="*/ 14 h 238"/>
                <a:gd name="T98" fmla="*/ 166 w 676"/>
                <a:gd name="T99" fmla="*/ 2 h 238"/>
                <a:gd name="T100" fmla="*/ 188 w 676"/>
                <a:gd name="T101" fmla="*/ 0 h 23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676"/>
                <a:gd name="T154" fmla="*/ 0 h 238"/>
                <a:gd name="T155" fmla="*/ 676 w 676"/>
                <a:gd name="T156" fmla="*/ 238 h 238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676" h="238">
                  <a:moveTo>
                    <a:pt x="188" y="0"/>
                  </a:moveTo>
                  <a:lnTo>
                    <a:pt x="188" y="0"/>
                  </a:lnTo>
                  <a:lnTo>
                    <a:pt x="234" y="18"/>
                  </a:lnTo>
                  <a:lnTo>
                    <a:pt x="254" y="0"/>
                  </a:lnTo>
                  <a:lnTo>
                    <a:pt x="280" y="8"/>
                  </a:lnTo>
                  <a:lnTo>
                    <a:pt x="300" y="0"/>
                  </a:lnTo>
                  <a:lnTo>
                    <a:pt x="318" y="46"/>
                  </a:lnTo>
                  <a:lnTo>
                    <a:pt x="386" y="58"/>
                  </a:lnTo>
                  <a:lnTo>
                    <a:pt x="410" y="16"/>
                  </a:lnTo>
                  <a:lnTo>
                    <a:pt x="416" y="20"/>
                  </a:lnTo>
                  <a:lnTo>
                    <a:pt x="448" y="28"/>
                  </a:lnTo>
                  <a:lnTo>
                    <a:pt x="484" y="48"/>
                  </a:lnTo>
                  <a:lnTo>
                    <a:pt x="504" y="50"/>
                  </a:lnTo>
                  <a:lnTo>
                    <a:pt x="532" y="72"/>
                  </a:lnTo>
                  <a:lnTo>
                    <a:pt x="550" y="90"/>
                  </a:lnTo>
                  <a:lnTo>
                    <a:pt x="590" y="90"/>
                  </a:lnTo>
                  <a:lnTo>
                    <a:pt x="634" y="118"/>
                  </a:lnTo>
                  <a:lnTo>
                    <a:pt x="656" y="142"/>
                  </a:lnTo>
                  <a:lnTo>
                    <a:pt x="666" y="154"/>
                  </a:lnTo>
                  <a:lnTo>
                    <a:pt x="676" y="200"/>
                  </a:lnTo>
                  <a:lnTo>
                    <a:pt x="616" y="184"/>
                  </a:lnTo>
                  <a:lnTo>
                    <a:pt x="568" y="216"/>
                  </a:lnTo>
                  <a:lnTo>
                    <a:pt x="576" y="236"/>
                  </a:lnTo>
                  <a:lnTo>
                    <a:pt x="576" y="238"/>
                  </a:lnTo>
                  <a:lnTo>
                    <a:pt x="520" y="224"/>
                  </a:lnTo>
                  <a:lnTo>
                    <a:pt x="450" y="210"/>
                  </a:lnTo>
                  <a:lnTo>
                    <a:pt x="434" y="202"/>
                  </a:lnTo>
                  <a:lnTo>
                    <a:pt x="388" y="144"/>
                  </a:lnTo>
                  <a:lnTo>
                    <a:pt x="364" y="154"/>
                  </a:lnTo>
                  <a:lnTo>
                    <a:pt x="356" y="150"/>
                  </a:lnTo>
                  <a:lnTo>
                    <a:pt x="354" y="148"/>
                  </a:lnTo>
                  <a:lnTo>
                    <a:pt x="352" y="126"/>
                  </a:lnTo>
                  <a:lnTo>
                    <a:pt x="348" y="108"/>
                  </a:lnTo>
                  <a:lnTo>
                    <a:pt x="328" y="106"/>
                  </a:lnTo>
                  <a:lnTo>
                    <a:pt x="306" y="106"/>
                  </a:lnTo>
                  <a:lnTo>
                    <a:pt x="262" y="106"/>
                  </a:lnTo>
                  <a:lnTo>
                    <a:pt x="258" y="128"/>
                  </a:lnTo>
                  <a:lnTo>
                    <a:pt x="240" y="132"/>
                  </a:lnTo>
                  <a:lnTo>
                    <a:pt x="238" y="136"/>
                  </a:lnTo>
                  <a:lnTo>
                    <a:pt x="236" y="128"/>
                  </a:lnTo>
                  <a:lnTo>
                    <a:pt x="206" y="92"/>
                  </a:lnTo>
                  <a:lnTo>
                    <a:pt x="188" y="64"/>
                  </a:lnTo>
                  <a:lnTo>
                    <a:pt x="134" y="48"/>
                  </a:lnTo>
                  <a:lnTo>
                    <a:pt x="102" y="58"/>
                  </a:lnTo>
                  <a:lnTo>
                    <a:pt x="86" y="66"/>
                  </a:lnTo>
                  <a:lnTo>
                    <a:pt x="52" y="80"/>
                  </a:lnTo>
                  <a:lnTo>
                    <a:pt x="30" y="82"/>
                  </a:lnTo>
                  <a:lnTo>
                    <a:pt x="2" y="64"/>
                  </a:lnTo>
                  <a:lnTo>
                    <a:pt x="0" y="56"/>
                  </a:lnTo>
                  <a:lnTo>
                    <a:pt x="0" y="54"/>
                  </a:lnTo>
                  <a:lnTo>
                    <a:pt x="62" y="52"/>
                  </a:lnTo>
                  <a:lnTo>
                    <a:pt x="106" y="26"/>
                  </a:lnTo>
                  <a:lnTo>
                    <a:pt x="114" y="14"/>
                  </a:lnTo>
                  <a:lnTo>
                    <a:pt x="150" y="14"/>
                  </a:lnTo>
                  <a:lnTo>
                    <a:pt x="166" y="2"/>
                  </a:lnTo>
                  <a:lnTo>
                    <a:pt x="188" y="0"/>
                  </a:lnTo>
                  <a:close/>
                </a:path>
              </a:pathLst>
            </a:custGeom>
            <a:grpFill/>
            <a:ln w="3175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3" name="Freeform 120"/>
            <p:cNvSpPr>
              <a:spLocks/>
            </p:cNvSpPr>
            <p:nvPr/>
          </p:nvSpPr>
          <p:spPr bwMode="auto">
            <a:xfrm>
              <a:off x="3246" y="1630"/>
              <a:ext cx="90" cy="32"/>
            </a:xfrm>
            <a:custGeom>
              <a:avLst/>
              <a:gdLst>
                <a:gd name="T0" fmla="*/ 84 w 90"/>
                <a:gd name="T1" fmla="*/ 10 h 32"/>
                <a:gd name="T2" fmla="*/ 90 w 90"/>
                <a:gd name="T3" fmla="*/ 24 h 32"/>
                <a:gd name="T4" fmla="*/ 68 w 90"/>
                <a:gd name="T5" fmla="*/ 32 h 32"/>
                <a:gd name="T6" fmla="*/ 54 w 90"/>
                <a:gd name="T7" fmla="*/ 24 h 32"/>
                <a:gd name="T8" fmla="*/ 6 w 90"/>
                <a:gd name="T9" fmla="*/ 24 h 32"/>
                <a:gd name="T10" fmla="*/ 0 w 90"/>
                <a:gd name="T11" fmla="*/ 12 h 32"/>
                <a:gd name="T12" fmla="*/ 16 w 90"/>
                <a:gd name="T13" fmla="*/ 4 h 32"/>
                <a:gd name="T14" fmla="*/ 60 w 90"/>
                <a:gd name="T15" fmla="*/ 0 h 32"/>
                <a:gd name="T16" fmla="*/ 84 w 90"/>
                <a:gd name="T17" fmla="*/ 10 h 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0"/>
                <a:gd name="T28" fmla="*/ 0 h 32"/>
                <a:gd name="T29" fmla="*/ 90 w 90"/>
                <a:gd name="T30" fmla="*/ 32 h 3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0" h="32">
                  <a:moveTo>
                    <a:pt x="84" y="10"/>
                  </a:moveTo>
                  <a:lnTo>
                    <a:pt x="90" y="24"/>
                  </a:lnTo>
                  <a:lnTo>
                    <a:pt x="68" y="32"/>
                  </a:lnTo>
                  <a:lnTo>
                    <a:pt x="54" y="24"/>
                  </a:lnTo>
                  <a:lnTo>
                    <a:pt x="6" y="24"/>
                  </a:lnTo>
                  <a:lnTo>
                    <a:pt x="0" y="12"/>
                  </a:lnTo>
                  <a:lnTo>
                    <a:pt x="16" y="4"/>
                  </a:lnTo>
                  <a:lnTo>
                    <a:pt x="60" y="0"/>
                  </a:lnTo>
                  <a:lnTo>
                    <a:pt x="84" y="10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4" name="Freeform 121"/>
            <p:cNvSpPr>
              <a:spLocks/>
            </p:cNvSpPr>
            <p:nvPr/>
          </p:nvSpPr>
          <p:spPr bwMode="auto">
            <a:xfrm>
              <a:off x="3382" y="1646"/>
              <a:ext cx="40" cy="26"/>
            </a:xfrm>
            <a:custGeom>
              <a:avLst/>
              <a:gdLst>
                <a:gd name="T0" fmla="*/ 38 w 40"/>
                <a:gd name="T1" fmla="*/ 0 h 26"/>
                <a:gd name="T2" fmla="*/ 40 w 40"/>
                <a:gd name="T3" fmla="*/ 10 h 26"/>
                <a:gd name="T4" fmla="*/ 18 w 40"/>
                <a:gd name="T5" fmla="*/ 26 h 26"/>
                <a:gd name="T6" fmla="*/ 2 w 40"/>
                <a:gd name="T7" fmla="*/ 22 h 26"/>
                <a:gd name="T8" fmla="*/ 0 w 40"/>
                <a:gd name="T9" fmla="*/ 6 h 26"/>
                <a:gd name="T10" fmla="*/ 38 w 40"/>
                <a:gd name="T11" fmla="*/ 0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"/>
                <a:gd name="T19" fmla="*/ 0 h 26"/>
                <a:gd name="T20" fmla="*/ 40 w 40"/>
                <a:gd name="T21" fmla="*/ 26 h 2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" h="26">
                  <a:moveTo>
                    <a:pt x="38" y="0"/>
                  </a:moveTo>
                  <a:lnTo>
                    <a:pt x="40" y="10"/>
                  </a:lnTo>
                  <a:lnTo>
                    <a:pt x="18" y="26"/>
                  </a:lnTo>
                  <a:lnTo>
                    <a:pt x="2" y="22"/>
                  </a:lnTo>
                  <a:lnTo>
                    <a:pt x="0" y="6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5" name="Freeform 122"/>
            <p:cNvSpPr>
              <a:spLocks/>
            </p:cNvSpPr>
            <p:nvPr/>
          </p:nvSpPr>
          <p:spPr bwMode="auto">
            <a:xfrm>
              <a:off x="3088" y="1476"/>
              <a:ext cx="70" cy="64"/>
            </a:xfrm>
            <a:custGeom>
              <a:avLst/>
              <a:gdLst>
                <a:gd name="T0" fmla="*/ 12 w 70"/>
                <a:gd name="T1" fmla="*/ 0 h 64"/>
                <a:gd name="T2" fmla="*/ 24 w 70"/>
                <a:gd name="T3" fmla="*/ 8 h 64"/>
                <a:gd name="T4" fmla="*/ 52 w 70"/>
                <a:gd name="T5" fmla="*/ 14 h 64"/>
                <a:gd name="T6" fmla="*/ 70 w 70"/>
                <a:gd name="T7" fmla="*/ 40 h 64"/>
                <a:gd name="T8" fmla="*/ 48 w 70"/>
                <a:gd name="T9" fmla="*/ 64 h 64"/>
                <a:gd name="T10" fmla="*/ 28 w 70"/>
                <a:gd name="T11" fmla="*/ 42 h 64"/>
                <a:gd name="T12" fmla="*/ 8 w 70"/>
                <a:gd name="T13" fmla="*/ 32 h 64"/>
                <a:gd name="T14" fmla="*/ 0 w 70"/>
                <a:gd name="T15" fmla="*/ 6 h 64"/>
                <a:gd name="T16" fmla="*/ 12 w 70"/>
                <a:gd name="T17" fmla="*/ 0 h 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0"/>
                <a:gd name="T28" fmla="*/ 0 h 64"/>
                <a:gd name="T29" fmla="*/ 70 w 70"/>
                <a:gd name="T30" fmla="*/ 64 h 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0" h="64">
                  <a:moveTo>
                    <a:pt x="12" y="0"/>
                  </a:moveTo>
                  <a:lnTo>
                    <a:pt x="24" y="8"/>
                  </a:lnTo>
                  <a:lnTo>
                    <a:pt x="52" y="14"/>
                  </a:lnTo>
                  <a:lnTo>
                    <a:pt x="70" y="40"/>
                  </a:lnTo>
                  <a:lnTo>
                    <a:pt x="48" y="64"/>
                  </a:lnTo>
                  <a:lnTo>
                    <a:pt x="28" y="42"/>
                  </a:lnTo>
                  <a:lnTo>
                    <a:pt x="8" y="32"/>
                  </a:lnTo>
                  <a:lnTo>
                    <a:pt x="0" y="6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6" name="Freeform 123"/>
            <p:cNvSpPr>
              <a:spLocks/>
            </p:cNvSpPr>
            <p:nvPr/>
          </p:nvSpPr>
          <p:spPr bwMode="auto">
            <a:xfrm>
              <a:off x="2516" y="1554"/>
              <a:ext cx="38" cy="38"/>
            </a:xfrm>
            <a:custGeom>
              <a:avLst/>
              <a:gdLst>
                <a:gd name="T0" fmla="*/ 16 w 38"/>
                <a:gd name="T1" fmla="*/ 0 h 38"/>
                <a:gd name="T2" fmla="*/ 38 w 38"/>
                <a:gd name="T3" fmla="*/ 10 h 38"/>
                <a:gd name="T4" fmla="*/ 36 w 38"/>
                <a:gd name="T5" fmla="*/ 32 h 38"/>
                <a:gd name="T6" fmla="*/ 12 w 38"/>
                <a:gd name="T7" fmla="*/ 38 h 38"/>
                <a:gd name="T8" fmla="*/ 0 w 38"/>
                <a:gd name="T9" fmla="*/ 20 h 38"/>
                <a:gd name="T10" fmla="*/ 16 w 38"/>
                <a:gd name="T11" fmla="*/ 0 h 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8"/>
                <a:gd name="T19" fmla="*/ 0 h 38"/>
                <a:gd name="T20" fmla="*/ 38 w 38"/>
                <a:gd name="T21" fmla="*/ 38 h 3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8" h="38">
                  <a:moveTo>
                    <a:pt x="16" y="0"/>
                  </a:moveTo>
                  <a:lnTo>
                    <a:pt x="38" y="10"/>
                  </a:lnTo>
                  <a:lnTo>
                    <a:pt x="36" y="32"/>
                  </a:lnTo>
                  <a:lnTo>
                    <a:pt x="12" y="38"/>
                  </a:lnTo>
                  <a:lnTo>
                    <a:pt x="0" y="20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7" name="Freeform 124"/>
            <p:cNvSpPr>
              <a:spLocks/>
            </p:cNvSpPr>
            <p:nvPr/>
          </p:nvSpPr>
          <p:spPr bwMode="auto">
            <a:xfrm>
              <a:off x="2528" y="1692"/>
              <a:ext cx="38" cy="48"/>
            </a:xfrm>
            <a:custGeom>
              <a:avLst/>
              <a:gdLst>
                <a:gd name="T0" fmla="*/ 16 w 38"/>
                <a:gd name="T1" fmla="*/ 0 h 48"/>
                <a:gd name="T2" fmla="*/ 38 w 38"/>
                <a:gd name="T3" fmla="*/ 16 h 48"/>
                <a:gd name="T4" fmla="*/ 28 w 38"/>
                <a:gd name="T5" fmla="*/ 48 h 48"/>
                <a:gd name="T6" fmla="*/ 0 w 38"/>
                <a:gd name="T7" fmla="*/ 30 h 48"/>
                <a:gd name="T8" fmla="*/ 4 w 38"/>
                <a:gd name="T9" fmla="*/ 12 h 48"/>
                <a:gd name="T10" fmla="*/ 16 w 38"/>
                <a:gd name="T11" fmla="*/ 0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8"/>
                <a:gd name="T19" fmla="*/ 0 h 48"/>
                <a:gd name="T20" fmla="*/ 38 w 38"/>
                <a:gd name="T21" fmla="*/ 48 h 4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8" h="48">
                  <a:moveTo>
                    <a:pt x="16" y="0"/>
                  </a:moveTo>
                  <a:lnTo>
                    <a:pt x="38" y="16"/>
                  </a:lnTo>
                  <a:lnTo>
                    <a:pt x="28" y="48"/>
                  </a:lnTo>
                  <a:lnTo>
                    <a:pt x="0" y="30"/>
                  </a:lnTo>
                  <a:lnTo>
                    <a:pt x="4" y="12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8" name="Freeform 125"/>
            <p:cNvSpPr>
              <a:spLocks/>
            </p:cNvSpPr>
            <p:nvPr/>
          </p:nvSpPr>
          <p:spPr bwMode="auto">
            <a:xfrm>
              <a:off x="2568" y="1626"/>
              <a:ext cx="38" cy="44"/>
            </a:xfrm>
            <a:custGeom>
              <a:avLst/>
              <a:gdLst>
                <a:gd name="T0" fmla="*/ 10 w 38"/>
                <a:gd name="T1" fmla="*/ 0 h 44"/>
                <a:gd name="T2" fmla="*/ 38 w 38"/>
                <a:gd name="T3" fmla="*/ 16 h 44"/>
                <a:gd name="T4" fmla="*/ 38 w 38"/>
                <a:gd name="T5" fmla="*/ 40 h 44"/>
                <a:gd name="T6" fmla="*/ 14 w 38"/>
                <a:gd name="T7" fmla="*/ 44 h 44"/>
                <a:gd name="T8" fmla="*/ 0 w 38"/>
                <a:gd name="T9" fmla="*/ 24 h 44"/>
                <a:gd name="T10" fmla="*/ 10 w 38"/>
                <a:gd name="T11" fmla="*/ 0 h 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8"/>
                <a:gd name="T19" fmla="*/ 0 h 44"/>
                <a:gd name="T20" fmla="*/ 38 w 38"/>
                <a:gd name="T21" fmla="*/ 44 h 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8" h="44">
                  <a:moveTo>
                    <a:pt x="10" y="0"/>
                  </a:moveTo>
                  <a:lnTo>
                    <a:pt x="38" y="16"/>
                  </a:lnTo>
                  <a:lnTo>
                    <a:pt x="38" y="40"/>
                  </a:lnTo>
                  <a:lnTo>
                    <a:pt x="14" y="44"/>
                  </a:lnTo>
                  <a:lnTo>
                    <a:pt x="0" y="24"/>
                  </a:lnTo>
                  <a:lnTo>
                    <a:pt x="10" y="0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9" name="Freeform 126"/>
            <p:cNvSpPr>
              <a:spLocks/>
            </p:cNvSpPr>
            <p:nvPr/>
          </p:nvSpPr>
          <p:spPr bwMode="auto">
            <a:xfrm>
              <a:off x="2736" y="1852"/>
              <a:ext cx="72" cy="46"/>
            </a:xfrm>
            <a:custGeom>
              <a:avLst/>
              <a:gdLst>
                <a:gd name="T0" fmla="*/ 62 w 72"/>
                <a:gd name="T1" fmla="*/ 4 h 46"/>
                <a:gd name="T2" fmla="*/ 72 w 72"/>
                <a:gd name="T3" fmla="*/ 16 h 46"/>
                <a:gd name="T4" fmla="*/ 66 w 72"/>
                <a:gd name="T5" fmla="*/ 46 h 46"/>
                <a:gd name="T6" fmla="*/ 42 w 72"/>
                <a:gd name="T7" fmla="*/ 44 h 46"/>
                <a:gd name="T8" fmla="*/ 18 w 72"/>
                <a:gd name="T9" fmla="*/ 46 h 46"/>
                <a:gd name="T10" fmla="*/ 0 w 72"/>
                <a:gd name="T11" fmla="*/ 28 h 46"/>
                <a:gd name="T12" fmla="*/ 6 w 72"/>
                <a:gd name="T13" fmla="*/ 6 h 46"/>
                <a:gd name="T14" fmla="*/ 22 w 72"/>
                <a:gd name="T15" fmla="*/ 2 h 46"/>
                <a:gd name="T16" fmla="*/ 40 w 72"/>
                <a:gd name="T17" fmla="*/ 10 h 46"/>
                <a:gd name="T18" fmla="*/ 48 w 72"/>
                <a:gd name="T19" fmla="*/ 0 h 46"/>
                <a:gd name="T20" fmla="*/ 62 w 72"/>
                <a:gd name="T21" fmla="*/ 4 h 4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2"/>
                <a:gd name="T34" fmla="*/ 0 h 46"/>
                <a:gd name="T35" fmla="*/ 72 w 72"/>
                <a:gd name="T36" fmla="*/ 46 h 4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2" h="46">
                  <a:moveTo>
                    <a:pt x="62" y="4"/>
                  </a:moveTo>
                  <a:lnTo>
                    <a:pt x="72" y="16"/>
                  </a:lnTo>
                  <a:lnTo>
                    <a:pt x="66" y="46"/>
                  </a:lnTo>
                  <a:lnTo>
                    <a:pt x="42" y="44"/>
                  </a:lnTo>
                  <a:lnTo>
                    <a:pt x="18" y="46"/>
                  </a:lnTo>
                  <a:lnTo>
                    <a:pt x="0" y="28"/>
                  </a:lnTo>
                  <a:lnTo>
                    <a:pt x="6" y="6"/>
                  </a:lnTo>
                  <a:lnTo>
                    <a:pt x="22" y="2"/>
                  </a:lnTo>
                  <a:lnTo>
                    <a:pt x="40" y="10"/>
                  </a:lnTo>
                  <a:lnTo>
                    <a:pt x="48" y="0"/>
                  </a:lnTo>
                  <a:lnTo>
                    <a:pt x="62" y="4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0" name="Freeform 127"/>
            <p:cNvSpPr>
              <a:spLocks/>
            </p:cNvSpPr>
            <p:nvPr/>
          </p:nvSpPr>
          <p:spPr bwMode="auto">
            <a:xfrm>
              <a:off x="2918" y="1808"/>
              <a:ext cx="76" cy="80"/>
            </a:xfrm>
            <a:custGeom>
              <a:avLst/>
              <a:gdLst>
                <a:gd name="T0" fmla="*/ 58 w 76"/>
                <a:gd name="T1" fmla="*/ 0 h 80"/>
                <a:gd name="T2" fmla="*/ 68 w 76"/>
                <a:gd name="T3" fmla="*/ 6 h 80"/>
                <a:gd name="T4" fmla="*/ 76 w 76"/>
                <a:gd name="T5" fmla="*/ 30 h 80"/>
                <a:gd name="T6" fmla="*/ 54 w 76"/>
                <a:gd name="T7" fmla="*/ 42 h 80"/>
                <a:gd name="T8" fmla="*/ 58 w 76"/>
                <a:gd name="T9" fmla="*/ 68 h 80"/>
                <a:gd name="T10" fmla="*/ 38 w 76"/>
                <a:gd name="T11" fmla="*/ 80 h 80"/>
                <a:gd name="T12" fmla="*/ 4 w 76"/>
                <a:gd name="T13" fmla="*/ 64 h 80"/>
                <a:gd name="T14" fmla="*/ 0 w 76"/>
                <a:gd name="T15" fmla="*/ 42 h 80"/>
                <a:gd name="T16" fmla="*/ 14 w 76"/>
                <a:gd name="T17" fmla="*/ 34 h 80"/>
                <a:gd name="T18" fmla="*/ 28 w 76"/>
                <a:gd name="T19" fmla="*/ 38 h 80"/>
                <a:gd name="T20" fmla="*/ 36 w 76"/>
                <a:gd name="T21" fmla="*/ 26 h 80"/>
                <a:gd name="T22" fmla="*/ 56 w 76"/>
                <a:gd name="T23" fmla="*/ 18 h 80"/>
                <a:gd name="T24" fmla="*/ 54 w 76"/>
                <a:gd name="T25" fmla="*/ 6 h 80"/>
                <a:gd name="T26" fmla="*/ 58 w 76"/>
                <a:gd name="T27" fmla="*/ 0 h 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6"/>
                <a:gd name="T43" fmla="*/ 0 h 80"/>
                <a:gd name="T44" fmla="*/ 76 w 76"/>
                <a:gd name="T45" fmla="*/ 80 h 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6" h="80">
                  <a:moveTo>
                    <a:pt x="58" y="0"/>
                  </a:moveTo>
                  <a:lnTo>
                    <a:pt x="68" y="6"/>
                  </a:lnTo>
                  <a:lnTo>
                    <a:pt x="76" y="30"/>
                  </a:lnTo>
                  <a:lnTo>
                    <a:pt x="54" y="42"/>
                  </a:lnTo>
                  <a:lnTo>
                    <a:pt x="58" y="68"/>
                  </a:lnTo>
                  <a:lnTo>
                    <a:pt x="38" y="80"/>
                  </a:lnTo>
                  <a:lnTo>
                    <a:pt x="4" y="64"/>
                  </a:lnTo>
                  <a:lnTo>
                    <a:pt x="0" y="42"/>
                  </a:lnTo>
                  <a:lnTo>
                    <a:pt x="14" y="34"/>
                  </a:lnTo>
                  <a:lnTo>
                    <a:pt x="28" y="38"/>
                  </a:lnTo>
                  <a:lnTo>
                    <a:pt x="36" y="26"/>
                  </a:lnTo>
                  <a:lnTo>
                    <a:pt x="56" y="18"/>
                  </a:lnTo>
                  <a:lnTo>
                    <a:pt x="54" y="6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1" name="Freeform 128"/>
            <p:cNvSpPr>
              <a:spLocks/>
            </p:cNvSpPr>
            <p:nvPr/>
          </p:nvSpPr>
          <p:spPr bwMode="auto">
            <a:xfrm>
              <a:off x="3158" y="1990"/>
              <a:ext cx="72" cy="36"/>
            </a:xfrm>
            <a:custGeom>
              <a:avLst/>
              <a:gdLst>
                <a:gd name="T0" fmla="*/ 60 w 72"/>
                <a:gd name="T1" fmla="*/ 4 h 36"/>
                <a:gd name="T2" fmla="*/ 72 w 72"/>
                <a:gd name="T3" fmla="*/ 16 h 36"/>
                <a:gd name="T4" fmla="*/ 62 w 72"/>
                <a:gd name="T5" fmla="*/ 36 h 36"/>
                <a:gd name="T6" fmla="*/ 40 w 72"/>
                <a:gd name="T7" fmla="*/ 24 h 36"/>
                <a:gd name="T8" fmla="*/ 14 w 72"/>
                <a:gd name="T9" fmla="*/ 30 h 36"/>
                <a:gd name="T10" fmla="*/ 0 w 72"/>
                <a:gd name="T11" fmla="*/ 16 h 36"/>
                <a:gd name="T12" fmla="*/ 6 w 72"/>
                <a:gd name="T13" fmla="*/ 0 h 36"/>
                <a:gd name="T14" fmla="*/ 30 w 72"/>
                <a:gd name="T15" fmla="*/ 0 h 36"/>
                <a:gd name="T16" fmla="*/ 36 w 72"/>
                <a:gd name="T17" fmla="*/ 10 h 36"/>
                <a:gd name="T18" fmla="*/ 46 w 72"/>
                <a:gd name="T19" fmla="*/ 4 h 36"/>
                <a:gd name="T20" fmla="*/ 60 w 72"/>
                <a:gd name="T21" fmla="*/ 4 h 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2"/>
                <a:gd name="T34" fmla="*/ 0 h 36"/>
                <a:gd name="T35" fmla="*/ 72 w 72"/>
                <a:gd name="T36" fmla="*/ 36 h 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2" h="36">
                  <a:moveTo>
                    <a:pt x="60" y="4"/>
                  </a:moveTo>
                  <a:lnTo>
                    <a:pt x="72" y="16"/>
                  </a:lnTo>
                  <a:lnTo>
                    <a:pt x="62" y="36"/>
                  </a:lnTo>
                  <a:lnTo>
                    <a:pt x="40" y="24"/>
                  </a:lnTo>
                  <a:lnTo>
                    <a:pt x="14" y="30"/>
                  </a:lnTo>
                  <a:lnTo>
                    <a:pt x="0" y="16"/>
                  </a:lnTo>
                  <a:lnTo>
                    <a:pt x="6" y="0"/>
                  </a:lnTo>
                  <a:lnTo>
                    <a:pt x="30" y="0"/>
                  </a:lnTo>
                  <a:lnTo>
                    <a:pt x="36" y="10"/>
                  </a:lnTo>
                  <a:lnTo>
                    <a:pt x="46" y="4"/>
                  </a:lnTo>
                  <a:lnTo>
                    <a:pt x="60" y="4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2" name="Freeform 129"/>
            <p:cNvSpPr>
              <a:spLocks/>
            </p:cNvSpPr>
            <p:nvPr/>
          </p:nvSpPr>
          <p:spPr bwMode="auto">
            <a:xfrm>
              <a:off x="3402" y="1858"/>
              <a:ext cx="54" cy="42"/>
            </a:xfrm>
            <a:custGeom>
              <a:avLst/>
              <a:gdLst>
                <a:gd name="T0" fmla="*/ 46 w 54"/>
                <a:gd name="T1" fmla="*/ 2 h 42"/>
                <a:gd name="T2" fmla="*/ 54 w 54"/>
                <a:gd name="T3" fmla="*/ 12 h 42"/>
                <a:gd name="T4" fmla="*/ 36 w 54"/>
                <a:gd name="T5" fmla="*/ 22 h 42"/>
                <a:gd name="T6" fmla="*/ 26 w 54"/>
                <a:gd name="T7" fmla="*/ 42 h 42"/>
                <a:gd name="T8" fmla="*/ 0 w 54"/>
                <a:gd name="T9" fmla="*/ 40 h 42"/>
                <a:gd name="T10" fmla="*/ 8 w 54"/>
                <a:gd name="T11" fmla="*/ 12 h 42"/>
                <a:gd name="T12" fmla="*/ 26 w 54"/>
                <a:gd name="T13" fmla="*/ 0 h 42"/>
                <a:gd name="T14" fmla="*/ 46 w 54"/>
                <a:gd name="T15" fmla="*/ 2 h 4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4"/>
                <a:gd name="T25" fmla="*/ 0 h 42"/>
                <a:gd name="T26" fmla="*/ 54 w 54"/>
                <a:gd name="T27" fmla="*/ 42 h 4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4" h="42">
                  <a:moveTo>
                    <a:pt x="46" y="2"/>
                  </a:moveTo>
                  <a:lnTo>
                    <a:pt x="54" y="12"/>
                  </a:lnTo>
                  <a:lnTo>
                    <a:pt x="36" y="22"/>
                  </a:lnTo>
                  <a:lnTo>
                    <a:pt x="26" y="42"/>
                  </a:lnTo>
                  <a:lnTo>
                    <a:pt x="0" y="40"/>
                  </a:lnTo>
                  <a:lnTo>
                    <a:pt x="8" y="12"/>
                  </a:lnTo>
                  <a:lnTo>
                    <a:pt x="26" y="0"/>
                  </a:lnTo>
                  <a:lnTo>
                    <a:pt x="46" y="2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3" name="Freeform 131"/>
            <p:cNvSpPr>
              <a:spLocks/>
            </p:cNvSpPr>
            <p:nvPr/>
          </p:nvSpPr>
          <p:spPr bwMode="auto">
            <a:xfrm>
              <a:off x="3472" y="1978"/>
              <a:ext cx="24" cy="24"/>
            </a:xfrm>
            <a:custGeom>
              <a:avLst/>
              <a:gdLst>
                <a:gd name="T0" fmla="*/ 12 w 24"/>
                <a:gd name="T1" fmla="*/ 0 h 24"/>
                <a:gd name="T2" fmla="*/ 24 w 24"/>
                <a:gd name="T3" fmla="*/ 6 h 24"/>
                <a:gd name="T4" fmla="*/ 24 w 24"/>
                <a:gd name="T5" fmla="*/ 22 h 24"/>
                <a:gd name="T6" fmla="*/ 4 w 24"/>
                <a:gd name="T7" fmla="*/ 24 h 24"/>
                <a:gd name="T8" fmla="*/ 0 w 24"/>
                <a:gd name="T9" fmla="*/ 12 h 24"/>
                <a:gd name="T10" fmla="*/ 2 w 24"/>
                <a:gd name="T11" fmla="*/ 2 h 24"/>
                <a:gd name="T12" fmla="*/ 12 w 24"/>
                <a:gd name="T13" fmla="*/ 0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4"/>
                <a:gd name="T22" fmla="*/ 0 h 24"/>
                <a:gd name="T23" fmla="*/ 24 w 24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4" h="24">
                  <a:moveTo>
                    <a:pt x="12" y="0"/>
                  </a:moveTo>
                  <a:lnTo>
                    <a:pt x="24" y="6"/>
                  </a:lnTo>
                  <a:lnTo>
                    <a:pt x="24" y="22"/>
                  </a:lnTo>
                  <a:lnTo>
                    <a:pt x="4" y="24"/>
                  </a:lnTo>
                  <a:lnTo>
                    <a:pt x="0" y="12"/>
                  </a:lnTo>
                  <a:lnTo>
                    <a:pt x="2" y="2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4" name="Freeform 132"/>
            <p:cNvSpPr>
              <a:spLocks/>
            </p:cNvSpPr>
            <p:nvPr/>
          </p:nvSpPr>
          <p:spPr bwMode="auto">
            <a:xfrm>
              <a:off x="3428" y="1930"/>
              <a:ext cx="26" cy="26"/>
            </a:xfrm>
            <a:custGeom>
              <a:avLst/>
              <a:gdLst>
                <a:gd name="T0" fmla="*/ 14 w 26"/>
                <a:gd name="T1" fmla="*/ 0 h 26"/>
                <a:gd name="T2" fmla="*/ 26 w 26"/>
                <a:gd name="T3" fmla="*/ 6 h 26"/>
                <a:gd name="T4" fmla="*/ 18 w 26"/>
                <a:gd name="T5" fmla="*/ 26 h 26"/>
                <a:gd name="T6" fmla="*/ 0 w 26"/>
                <a:gd name="T7" fmla="*/ 20 h 26"/>
                <a:gd name="T8" fmla="*/ 0 w 26"/>
                <a:gd name="T9" fmla="*/ 6 h 26"/>
                <a:gd name="T10" fmla="*/ 14 w 26"/>
                <a:gd name="T11" fmla="*/ 0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6"/>
                <a:gd name="T19" fmla="*/ 0 h 26"/>
                <a:gd name="T20" fmla="*/ 26 w 26"/>
                <a:gd name="T21" fmla="*/ 26 h 2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6" h="26">
                  <a:moveTo>
                    <a:pt x="14" y="0"/>
                  </a:moveTo>
                  <a:lnTo>
                    <a:pt x="26" y="6"/>
                  </a:lnTo>
                  <a:lnTo>
                    <a:pt x="18" y="26"/>
                  </a:lnTo>
                  <a:lnTo>
                    <a:pt x="0" y="20"/>
                  </a:lnTo>
                  <a:lnTo>
                    <a:pt x="0" y="6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5" name="Freeform 133"/>
            <p:cNvSpPr>
              <a:spLocks/>
            </p:cNvSpPr>
            <p:nvPr/>
          </p:nvSpPr>
          <p:spPr bwMode="auto">
            <a:xfrm>
              <a:off x="2880" y="1510"/>
              <a:ext cx="38" cy="32"/>
            </a:xfrm>
            <a:custGeom>
              <a:avLst/>
              <a:gdLst>
                <a:gd name="T0" fmla="*/ 26 w 38"/>
                <a:gd name="T1" fmla="*/ 0 h 32"/>
                <a:gd name="T2" fmla="*/ 38 w 38"/>
                <a:gd name="T3" fmla="*/ 8 h 32"/>
                <a:gd name="T4" fmla="*/ 22 w 38"/>
                <a:gd name="T5" fmla="*/ 32 h 32"/>
                <a:gd name="T6" fmla="*/ 0 w 38"/>
                <a:gd name="T7" fmla="*/ 32 h 32"/>
                <a:gd name="T8" fmla="*/ 0 w 38"/>
                <a:gd name="T9" fmla="*/ 18 h 32"/>
                <a:gd name="T10" fmla="*/ 12 w 38"/>
                <a:gd name="T11" fmla="*/ 2 h 32"/>
                <a:gd name="T12" fmla="*/ 26 w 38"/>
                <a:gd name="T13" fmla="*/ 0 h 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8"/>
                <a:gd name="T22" fmla="*/ 0 h 32"/>
                <a:gd name="T23" fmla="*/ 38 w 38"/>
                <a:gd name="T24" fmla="*/ 32 h 3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8" h="32">
                  <a:moveTo>
                    <a:pt x="26" y="0"/>
                  </a:moveTo>
                  <a:lnTo>
                    <a:pt x="38" y="8"/>
                  </a:lnTo>
                  <a:lnTo>
                    <a:pt x="22" y="32"/>
                  </a:lnTo>
                  <a:lnTo>
                    <a:pt x="0" y="32"/>
                  </a:lnTo>
                  <a:lnTo>
                    <a:pt x="0" y="18"/>
                  </a:lnTo>
                  <a:lnTo>
                    <a:pt x="12" y="2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" name="Freeform 134"/>
            <p:cNvSpPr>
              <a:spLocks/>
            </p:cNvSpPr>
            <p:nvPr/>
          </p:nvSpPr>
          <p:spPr bwMode="auto">
            <a:xfrm>
              <a:off x="3132" y="1426"/>
              <a:ext cx="40" cy="34"/>
            </a:xfrm>
            <a:custGeom>
              <a:avLst/>
              <a:gdLst>
                <a:gd name="T0" fmla="*/ 24 w 40"/>
                <a:gd name="T1" fmla="*/ 2 h 34"/>
                <a:gd name="T2" fmla="*/ 40 w 40"/>
                <a:gd name="T3" fmla="*/ 14 h 34"/>
                <a:gd name="T4" fmla="*/ 40 w 40"/>
                <a:gd name="T5" fmla="*/ 34 h 34"/>
                <a:gd name="T6" fmla="*/ 22 w 40"/>
                <a:gd name="T7" fmla="*/ 30 h 34"/>
                <a:gd name="T8" fmla="*/ 0 w 40"/>
                <a:gd name="T9" fmla="*/ 10 h 34"/>
                <a:gd name="T10" fmla="*/ 10 w 40"/>
                <a:gd name="T11" fmla="*/ 0 h 34"/>
                <a:gd name="T12" fmla="*/ 24 w 40"/>
                <a:gd name="T13" fmla="*/ 2 h 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34"/>
                <a:gd name="T23" fmla="*/ 40 w 40"/>
                <a:gd name="T24" fmla="*/ 34 h 3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34">
                  <a:moveTo>
                    <a:pt x="24" y="2"/>
                  </a:moveTo>
                  <a:lnTo>
                    <a:pt x="40" y="14"/>
                  </a:lnTo>
                  <a:lnTo>
                    <a:pt x="40" y="34"/>
                  </a:lnTo>
                  <a:lnTo>
                    <a:pt x="22" y="30"/>
                  </a:lnTo>
                  <a:lnTo>
                    <a:pt x="0" y="10"/>
                  </a:lnTo>
                  <a:lnTo>
                    <a:pt x="10" y="0"/>
                  </a:lnTo>
                  <a:lnTo>
                    <a:pt x="24" y="2"/>
                  </a:lnTo>
                  <a:close/>
                </a:path>
              </a:pathLst>
            </a:custGeom>
            <a:grpFill/>
            <a:ln w="31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0.0&quot;&gt;&lt;object type=&quot;1&quot; unique_id=&quot;10001&quot;&gt;&lt;object type=&quot;8&quot; unique_id=&quot;10011&quot;&gt;&lt;/object&gt;&lt;object type=&quot;2&quot; unique_id=&quot;10012&quot;&gt;&lt;object type=&quot;3&quot; unique_id=&quot;10013&quot;&gt;&lt;property id=&quot;20148&quot; value=&quot;5&quot;/&gt;&lt;property id=&quot;20300&quot; value=&quot;Slide 1&quot;/&gt;&lt;property id=&quot;20307&quot; value=&quot;26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</TotalTime>
  <Words>214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unc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fpg</dc:creator>
  <cp:lastModifiedBy>Anne Lucas</cp:lastModifiedBy>
  <cp:revision>80</cp:revision>
  <dcterms:created xsi:type="dcterms:W3CDTF">2008-07-24T13:40:26Z</dcterms:created>
  <dcterms:modified xsi:type="dcterms:W3CDTF">2015-11-25T18:34:49Z</dcterms:modified>
</cp:coreProperties>
</file>