
<file path=[Content_Types].xml><?xml version="1.0" encoding="utf-8"?>
<Types xmlns="http://schemas.openxmlformats.org/package/2006/content-types">
  <Default Extension="jpg" ContentType="image/jpeg"/>
  <Default Extension="jpg&amp;ehk=cNaswjmHM1sb5215x0jO6Q&amp;pid=OfficeInsert" ContentType="image/jpeg"/>
  <Default Extension="jpg&amp;ehk=kH" ContentType="image/jpeg"/>
  <Default Extension="jpg&amp;ehk=wsxtugVNdClJ5RrQJxt2lw&amp;pid=OfficeInsert" ContentType="image/jpeg"/>
  <Default Extension="png" ContentType="image/png"/>
  <Default Extension="png&amp;ehk=1F8yyzZckT0fWsAe5iYEWQ&amp;pid=OfficeInsert" ContentType="image/png"/>
  <Default Extension="png&amp;ehk=mAdOy0AFHIrRa6CVUV2RfQ&amp;pid=OfficeInsert"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7" r:id="rId5"/>
    <p:sldMasterId id="2147483695" r:id="rId6"/>
    <p:sldMasterId id="2147483714" r:id="rId7"/>
    <p:sldMasterId id="2147483716" r:id="rId8"/>
    <p:sldMasterId id="2147483718" r:id="rId9"/>
  </p:sldMasterIdLst>
  <p:notesMasterIdLst>
    <p:notesMasterId r:id="rId32"/>
  </p:notesMasterIdLst>
  <p:handoutMasterIdLst>
    <p:handoutMasterId r:id="rId33"/>
  </p:handoutMasterIdLst>
  <p:sldIdLst>
    <p:sldId id="384" r:id="rId10"/>
    <p:sldId id="257" r:id="rId11"/>
    <p:sldId id="1229" r:id="rId12"/>
    <p:sldId id="1221" r:id="rId13"/>
    <p:sldId id="331" r:id="rId14"/>
    <p:sldId id="335" r:id="rId15"/>
    <p:sldId id="336" r:id="rId16"/>
    <p:sldId id="302" r:id="rId17"/>
    <p:sldId id="284" r:id="rId18"/>
    <p:sldId id="283" r:id="rId19"/>
    <p:sldId id="315" r:id="rId20"/>
    <p:sldId id="264" r:id="rId21"/>
    <p:sldId id="326" r:id="rId22"/>
    <p:sldId id="327" r:id="rId23"/>
    <p:sldId id="1223" r:id="rId24"/>
    <p:sldId id="1224" r:id="rId25"/>
    <p:sldId id="1225" r:id="rId26"/>
    <p:sldId id="1226" r:id="rId27"/>
    <p:sldId id="1228" r:id="rId28"/>
    <p:sldId id="1227" r:id="rId29"/>
    <p:sldId id="1230" r:id="rId30"/>
    <p:sldId id="1231"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777A42-5811-49EC-9B95-E5F691C66016}">
          <p14:sldIdLst>
            <p14:sldId id="384"/>
            <p14:sldId id="257"/>
            <p14:sldId id="1229"/>
            <p14:sldId id="1221"/>
            <p14:sldId id="331"/>
            <p14:sldId id="335"/>
            <p14:sldId id="336"/>
            <p14:sldId id="302"/>
            <p14:sldId id="284"/>
            <p14:sldId id="283"/>
            <p14:sldId id="315"/>
            <p14:sldId id="264"/>
            <p14:sldId id="326"/>
            <p14:sldId id="327"/>
            <p14:sldId id="1223"/>
            <p14:sldId id="1224"/>
            <p14:sldId id="1225"/>
            <p14:sldId id="1226"/>
            <p14:sldId id="1228"/>
            <p14:sldId id="1227"/>
            <p14:sldId id="1230"/>
            <p14:sldId id="12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021AE-9292-98F2-0978-367368E4A1C6}" v="177" dt="2022-04-05T19:28:09.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2022" autoAdjust="0"/>
  </p:normalViewPr>
  <p:slideViewPr>
    <p:cSldViewPr snapToGrid="0">
      <p:cViewPr varScale="1">
        <p:scale>
          <a:sx n="77" d="100"/>
          <a:sy n="77" d="100"/>
        </p:scale>
        <p:origin x="1022" y="43"/>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62" d="100"/>
          <a:sy n="62" d="100"/>
        </p:scale>
        <p:origin x="317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CE98058-8D94-324A-88BA-6357AD2FDE55}" type="datetimeFigureOut">
              <a:rPr lang="en-US" smtClean="0"/>
              <a:t>5/10/2022</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A523FA6-E043-9F4E-99C7-7E8AF99961B7}" type="datetimeFigureOut">
              <a:rPr lang="en-US" smtClean="0"/>
              <a:t>5/10/2022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2.png&amp;ehk=1F8yyzZckT0fWsAe5iYEWQ&amp;pid=OfficeInsert"/><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Jani</a:t>
            </a:r>
          </a:p>
        </p:txBody>
      </p:sp>
      <p:sp>
        <p:nvSpPr>
          <p:cNvPr id="4" name="Slide Number Placeholder 3"/>
          <p:cNvSpPr>
            <a:spLocks noGrp="1"/>
          </p:cNvSpPr>
          <p:nvPr>
            <p:ph type="sldNum" sz="quarter" idx="5"/>
          </p:nvPr>
        </p:nvSpPr>
        <p:spPr/>
        <p:txBody>
          <a:bodyPr/>
          <a:lstStyle/>
          <a:p>
            <a:fld id="{44BAE9E6-FC52-7F4E-B22E-76509B4751CB}" type="slidenum">
              <a:rPr lang="en-US" smtClean="0"/>
              <a:t>1</a:t>
            </a:fld>
            <a:endParaRPr lang="en-US"/>
          </a:p>
        </p:txBody>
      </p:sp>
    </p:spTree>
    <p:extLst>
      <p:ext uri="{BB962C8B-B14F-4D97-AF65-F5344CB8AC3E}">
        <p14:creationId xmlns:p14="http://schemas.microsoft.com/office/powerpoint/2010/main" val="194232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99686-0C4F-4632-9212-9D5B22F758E6}" type="slidenum">
              <a:rPr lang="en-US" smtClean="0"/>
              <a:t>10</a:t>
            </a:fld>
            <a:endParaRPr lang="en-US"/>
          </a:p>
        </p:txBody>
      </p:sp>
    </p:spTree>
    <p:extLst>
      <p:ext uri="{BB962C8B-B14F-4D97-AF65-F5344CB8AC3E}">
        <p14:creationId xmlns:p14="http://schemas.microsoft.com/office/powerpoint/2010/main" val="9257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visual to illustrate that even though attitude may be a big part of who we are it may not be known or seen to others.</a:t>
            </a:r>
          </a:p>
        </p:txBody>
      </p:sp>
      <p:sp>
        <p:nvSpPr>
          <p:cNvPr id="4" name="Slide Number Placeholder 3"/>
          <p:cNvSpPr>
            <a:spLocks noGrp="1"/>
          </p:cNvSpPr>
          <p:nvPr>
            <p:ph type="sldNum" sz="quarter" idx="10"/>
          </p:nvPr>
        </p:nvSpPr>
        <p:spPr/>
        <p:txBody>
          <a:bodyPr/>
          <a:lstStyle/>
          <a:p>
            <a:fld id="{8B899686-0C4F-4632-9212-9D5B22F758E6}" type="slidenum">
              <a:rPr lang="en-US" smtClean="0"/>
              <a:t>11</a:t>
            </a:fld>
            <a:endParaRPr lang="en-US"/>
          </a:p>
        </p:txBody>
      </p:sp>
    </p:spTree>
    <p:extLst>
      <p:ext uri="{BB962C8B-B14F-4D97-AF65-F5344CB8AC3E}">
        <p14:creationId xmlns:p14="http://schemas.microsoft.com/office/powerpoint/2010/main" val="382436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57700"/>
          </a:xfrm>
        </p:spPr>
        <p:txBody>
          <a:bodyPr/>
          <a:lstStyle/>
          <a:p>
            <a:r>
              <a:rPr lang="en-US" sz="1100" dirty="0"/>
              <a:t>We want to help change people’s perceptions and misconceptions about inclusion.</a:t>
            </a:r>
          </a:p>
          <a:p>
            <a:endParaRPr lang="en-US" sz="1100" dirty="0"/>
          </a:p>
          <a:p>
            <a:r>
              <a:rPr lang="en-US" sz="1100" dirty="0"/>
              <a:t>But in order to do that it is important to first think about where/how each of has developed the attitudes &amp; beliefs we hold.</a:t>
            </a:r>
          </a:p>
          <a:p>
            <a:endParaRPr lang="en-US" sz="1100" dirty="0"/>
          </a:p>
          <a:p>
            <a:r>
              <a:rPr lang="en-US" sz="1100" dirty="0"/>
              <a:t>Our attitudes &amp; beliefs come from our own experiences – whether it is an actual experience or something we have learned, read, seen, brought up with. They can be molded by the people who are closest to us and those we respect. They can also come from fears and having had NO experience.</a:t>
            </a:r>
          </a:p>
          <a:p>
            <a:endParaRPr lang="en-US" sz="1100" dirty="0"/>
          </a:p>
          <a:p>
            <a:r>
              <a:rPr lang="en-US" sz="1100" dirty="0"/>
              <a:t>Tell participants that they are going to explore some of their own attitudes and beliefs.</a:t>
            </a:r>
          </a:p>
          <a:p>
            <a:endParaRPr lang="en-US" sz="110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B899686-0C4F-4632-9212-9D5B22F758E6}" type="slidenum">
              <a:rPr lang="en-US" smtClean="0"/>
              <a:t>12</a:t>
            </a:fld>
            <a:endParaRPr lang="en-US"/>
          </a:p>
        </p:txBody>
      </p:sp>
    </p:spTree>
    <p:extLst>
      <p:ext uri="{BB962C8B-B14F-4D97-AF65-F5344CB8AC3E}">
        <p14:creationId xmlns:p14="http://schemas.microsoft.com/office/powerpoint/2010/main" val="1090475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the handout and ask participants to silently answer this question.</a:t>
            </a:r>
          </a:p>
          <a:p>
            <a:r>
              <a:rPr lang="en-US" dirty="0"/>
              <a:t>Tell them that during these activities they will not be asked to share anything they chose not to.</a:t>
            </a:r>
          </a:p>
        </p:txBody>
      </p:sp>
      <p:sp>
        <p:nvSpPr>
          <p:cNvPr id="4" name="Slide Number Placeholder 3"/>
          <p:cNvSpPr>
            <a:spLocks noGrp="1"/>
          </p:cNvSpPr>
          <p:nvPr>
            <p:ph type="sldNum" sz="quarter" idx="10"/>
          </p:nvPr>
        </p:nvSpPr>
        <p:spPr/>
        <p:txBody>
          <a:bodyPr/>
          <a:lstStyle/>
          <a:p>
            <a:fld id="{8B899686-0C4F-4632-9212-9D5B22F758E6}" type="slidenum">
              <a:rPr lang="en-US" smtClean="0"/>
              <a:t>13</a:t>
            </a:fld>
            <a:endParaRPr lang="en-US"/>
          </a:p>
        </p:txBody>
      </p:sp>
    </p:spTree>
    <p:extLst>
      <p:ext uri="{BB962C8B-B14F-4D97-AF65-F5344CB8AC3E}">
        <p14:creationId xmlns:p14="http://schemas.microsoft.com/office/powerpoint/2010/main" val="3129417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continue on the handout by answering these questions.</a:t>
            </a:r>
          </a:p>
          <a:p>
            <a:r>
              <a:rPr lang="en-US" dirty="0"/>
              <a:t>When everyone is done lead a group discussion around these questions.</a:t>
            </a:r>
          </a:p>
        </p:txBody>
      </p:sp>
      <p:sp>
        <p:nvSpPr>
          <p:cNvPr id="4" name="Slide Number Placeholder 3"/>
          <p:cNvSpPr>
            <a:spLocks noGrp="1"/>
          </p:cNvSpPr>
          <p:nvPr>
            <p:ph type="sldNum" sz="quarter" idx="10"/>
          </p:nvPr>
        </p:nvSpPr>
        <p:spPr/>
        <p:txBody>
          <a:bodyPr/>
          <a:lstStyle/>
          <a:p>
            <a:fld id="{8B899686-0C4F-4632-9212-9D5B22F758E6}" type="slidenum">
              <a:rPr lang="en-US" smtClean="0"/>
              <a:t>14</a:t>
            </a:fld>
            <a:endParaRPr lang="en-US"/>
          </a:p>
        </p:txBody>
      </p:sp>
    </p:spTree>
    <p:extLst>
      <p:ext uri="{BB962C8B-B14F-4D97-AF65-F5344CB8AC3E}">
        <p14:creationId xmlns:p14="http://schemas.microsoft.com/office/powerpoint/2010/main" val="862923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silently answer this question.</a:t>
            </a:r>
          </a:p>
          <a:p>
            <a:r>
              <a:rPr lang="en-US" dirty="0"/>
              <a:t>Tell them that during these activities they will not be asked to share anything they chose not to.</a:t>
            </a:r>
          </a:p>
          <a:p>
            <a:endParaRPr lang="en-US" dirty="0"/>
          </a:p>
        </p:txBody>
      </p:sp>
      <p:sp>
        <p:nvSpPr>
          <p:cNvPr id="4" name="Slide Number Placeholder 3"/>
          <p:cNvSpPr>
            <a:spLocks noGrp="1"/>
          </p:cNvSpPr>
          <p:nvPr>
            <p:ph type="sldNum" sz="quarter" idx="10"/>
          </p:nvPr>
        </p:nvSpPr>
        <p:spPr/>
        <p:txBody>
          <a:bodyPr/>
          <a:lstStyle/>
          <a:p>
            <a:fld id="{8B899686-0C4F-4632-9212-9D5B22F758E6}" type="slidenum">
              <a:rPr lang="en-US" smtClean="0"/>
              <a:t>15</a:t>
            </a:fld>
            <a:endParaRPr lang="en-US"/>
          </a:p>
        </p:txBody>
      </p:sp>
    </p:spTree>
    <p:extLst>
      <p:ext uri="{BB962C8B-B14F-4D97-AF65-F5344CB8AC3E}">
        <p14:creationId xmlns:p14="http://schemas.microsoft.com/office/powerpoint/2010/main" val="1207390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continue on the handout by answering these questions.</a:t>
            </a:r>
          </a:p>
          <a:p>
            <a:r>
              <a:rPr lang="en-US" dirty="0"/>
              <a:t>When everyone is done lead a group discussion around these questions.</a:t>
            </a:r>
          </a:p>
          <a:p>
            <a:endParaRPr lang="en-US" dirty="0"/>
          </a:p>
        </p:txBody>
      </p:sp>
      <p:sp>
        <p:nvSpPr>
          <p:cNvPr id="4" name="Slide Number Placeholder 3"/>
          <p:cNvSpPr>
            <a:spLocks noGrp="1"/>
          </p:cNvSpPr>
          <p:nvPr>
            <p:ph type="sldNum" sz="quarter" idx="10"/>
          </p:nvPr>
        </p:nvSpPr>
        <p:spPr/>
        <p:txBody>
          <a:bodyPr/>
          <a:lstStyle/>
          <a:p>
            <a:fld id="{8B899686-0C4F-4632-9212-9D5B22F758E6}" type="slidenum">
              <a:rPr lang="en-US" smtClean="0"/>
              <a:t>16</a:t>
            </a:fld>
            <a:endParaRPr lang="en-US"/>
          </a:p>
        </p:txBody>
      </p:sp>
    </p:spTree>
    <p:extLst>
      <p:ext uri="{BB962C8B-B14F-4D97-AF65-F5344CB8AC3E}">
        <p14:creationId xmlns:p14="http://schemas.microsoft.com/office/powerpoint/2010/main" val="401779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silently answer this question.</a:t>
            </a:r>
          </a:p>
          <a:p>
            <a:r>
              <a:rPr lang="en-US" dirty="0"/>
              <a:t>Tell them that during these activities they will not be asked to share anything they chose not to.</a:t>
            </a:r>
          </a:p>
          <a:p>
            <a:endParaRPr lang="en-US" dirty="0"/>
          </a:p>
        </p:txBody>
      </p:sp>
      <p:sp>
        <p:nvSpPr>
          <p:cNvPr id="4" name="Slide Number Placeholder 3"/>
          <p:cNvSpPr>
            <a:spLocks noGrp="1"/>
          </p:cNvSpPr>
          <p:nvPr>
            <p:ph type="sldNum" sz="quarter" idx="10"/>
          </p:nvPr>
        </p:nvSpPr>
        <p:spPr/>
        <p:txBody>
          <a:bodyPr/>
          <a:lstStyle/>
          <a:p>
            <a:fld id="{8B899686-0C4F-4632-9212-9D5B22F758E6}" type="slidenum">
              <a:rPr lang="en-US" smtClean="0"/>
              <a:t>17</a:t>
            </a:fld>
            <a:endParaRPr lang="en-US"/>
          </a:p>
        </p:txBody>
      </p:sp>
    </p:spTree>
    <p:extLst>
      <p:ext uri="{BB962C8B-B14F-4D97-AF65-F5344CB8AC3E}">
        <p14:creationId xmlns:p14="http://schemas.microsoft.com/office/powerpoint/2010/main" val="3977139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continue on the handout by answering these questions.</a:t>
            </a:r>
          </a:p>
          <a:p>
            <a:r>
              <a:rPr lang="en-US" dirty="0"/>
              <a:t>When everyone is done lead a group discussion around these questions.</a:t>
            </a:r>
          </a:p>
          <a:p>
            <a:endParaRPr lang="en-US" dirty="0"/>
          </a:p>
        </p:txBody>
      </p:sp>
      <p:sp>
        <p:nvSpPr>
          <p:cNvPr id="4" name="Slide Number Placeholder 3"/>
          <p:cNvSpPr>
            <a:spLocks noGrp="1"/>
          </p:cNvSpPr>
          <p:nvPr>
            <p:ph type="sldNum" sz="quarter" idx="10"/>
          </p:nvPr>
        </p:nvSpPr>
        <p:spPr/>
        <p:txBody>
          <a:bodyPr/>
          <a:lstStyle/>
          <a:p>
            <a:fld id="{8B899686-0C4F-4632-9212-9D5B22F758E6}" type="slidenum">
              <a:rPr lang="en-US" smtClean="0"/>
              <a:t>18</a:t>
            </a:fld>
            <a:endParaRPr lang="en-US"/>
          </a:p>
        </p:txBody>
      </p:sp>
    </p:spTree>
    <p:extLst>
      <p:ext uri="{BB962C8B-B14F-4D97-AF65-F5344CB8AC3E}">
        <p14:creationId xmlns:p14="http://schemas.microsoft.com/office/powerpoint/2010/main" val="1537160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silently answer this question.</a:t>
            </a:r>
          </a:p>
          <a:p>
            <a:r>
              <a:rPr lang="en-US" dirty="0"/>
              <a:t>Tell them that during these activities they will not be asked to share anything they chose not to.</a:t>
            </a:r>
          </a:p>
          <a:p>
            <a:endParaRPr lang="en-US" dirty="0"/>
          </a:p>
        </p:txBody>
      </p:sp>
      <p:sp>
        <p:nvSpPr>
          <p:cNvPr id="4" name="Slide Number Placeholder 3"/>
          <p:cNvSpPr>
            <a:spLocks noGrp="1"/>
          </p:cNvSpPr>
          <p:nvPr>
            <p:ph type="sldNum" sz="quarter" idx="10"/>
          </p:nvPr>
        </p:nvSpPr>
        <p:spPr/>
        <p:txBody>
          <a:bodyPr/>
          <a:lstStyle/>
          <a:p>
            <a:fld id="{8B899686-0C4F-4632-9212-9D5B22F758E6}" type="slidenum">
              <a:rPr lang="en-US" smtClean="0"/>
              <a:t>19</a:t>
            </a:fld>
            <a:endParaRPr lang="en-US"/>
          </a:p>
        </p:txBody>
      </p:sp>
    </p:spTree>
    <p:extLst>
      <p:ext uri="{BB962C8B-B14F-4D97-AF65-F5344CB8AC3E}">
        <p14:creationId xmlns:p14="http://schemas.microsoft.com/office/powerpoint/2010/main" val="2361823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explore the role attitudes and beliefs play in early childhood inclusion and dig into how attitudes and beliefs are shaped and formed.</a:t>
            </a:r>
          </a:p>
        </p:txBody>
      </p:sp>
      <p:sp>
        <p:nvSpPr>
          <p:cNvPr id="4" name="Slide Number Placeholder 3"/>
          <p:cNvSpPr>
            <a:spLocks noGrp="1"/>
          </p:cNvSpPr>
          <p:nvPr>
            <p:ph type="sldNum" sz="quarter" idx="10"/>
          </p:nvPr>
        </p:nvSpPr>
        <p:spPr/>
        <p:txBody>
          <a:bodyPr/>
          <a:lstStyle/>
          <a:p>
            <a:fld id="{8B899686-0C4F-4632-9212-9D5B22F758E6}" type="slidenum">
              <a:rPr lang="en-US" smtClean="0"/>
              <a:t>2</a:t>
            </a:fld>
            <a:endParaRPr lang="en-US"/>
          </a:p>
        </p:txBody>
      </p:sp>
    </p:spTree>
    <p:extLst>
      <p:ext uri="{BB962C8B-B14F-4D97-AF65-F5344CB8AC3E}">
        <p14:creationId xmlns:p14="http://schemas.microsoft.com/office/powerpoint/2010/main" val="3363188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continue on the handout by answering these questions.</a:t>
            </a:r>
          </a:p>
          <a:p>
            <a:r>
              <a:rPr lang="en-US" dirty="0"/>
              <a:t>When everyone is done lead a group discussion around these questions.</a:t>
            </a:r>
          </a:p>
          <a:p>
            <a:endParaRPr lang="en-US" dirty="0"/>
          </a:p>
        </p:txBody>
      </p:sp>
      <p:sp>
        <p:nvSpPr>
          <p:cNvPr id="4" name="Slide Number Placeholder 3"/>
          <p:cNvSpPr>
            <a:spLocks noGrp="1"/>
          </p:cNvSpPr>
          <p:nvPr>
            <p:ph type="sldNum" sz="quarter" idx="10"/>
          </p:nvPr>
        </p:nvSpPr>
        <p:spPr/>
        <p:txBody>
          <a:bodyPr/>
          <a:lstStyle/>
          <a:p>
            <a:fld id="{8B899686-0C4F-4632-9212-9D5B22F758E6}" type="slidenum">
              <a:rPr lang="en-US" smtClean="0"/>
              <a:t>20</a:t>
            </a:fld>
            <a:endParaRPr lang="en-US"/>
          </a:p>
        </p:txBody>
      </p:sp>
    </p:spTree>
    <p:extLst>
      <p:ext uri="{BB962C8B-B14F-4D97-AF65-F5344CB8AC3E}">
        <p14:creationId xmlns:p14="http://schemas.microsoft.com/office/powerpoint/2010/main" val="177406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99686-0C4F-4632-9212-9D5B22F758E6}" type="slidenum">
              <a:rPr lang="en-US" smtClean="0"/>
              <a:t>21</a:t>
            </a:fld>
            <a:endParaRPr lang="en-US"/>
          </a:p>
        </p:txBody>
      </p:sp>
    </p:spTree>
    <p:extLst>
      <p:ext uri="{BB962C8B-B14F-4D97-AF65-F5344CB8AC3E}">
        <p14:creationId xmlns:p14="http://schemas.microsoft.com/office/powerpoint/2010/main" val="2048895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99686-0C4F-4632-9212-9D5B22F758E6}" type="slidenum">
              <a:rPr lang="en-US" smtClean="0"/>
              <a:t>22</a:t>
            </a:fld>
            <a:endParaRPr lang="en-US"/>
          </a:p>
        </p:txBody>
      </p:sp>
    </p:spTree>
    <p:extLst>
      <p:ext uri="{BB962C8B-B14F-4D97-AF65-F5344CB8AC3E}">
        <p14:creationId xmlns:p14="http://schemas.microsoft.com/office/powerpoint/2010/main" val="426108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call out words of what inclusion means to them.</a:t>
            </a:r>
          </a:p>
          <a:p>
            <a:r>
              <a:rPr lang="en-US" dirty="0"/>
              <a:t>After that bring these “synonyms” in one at a time.</a:t>
            </a:r>
          </a:p>
        </p:txBody>
      </p:sp>
      <p:sp>
        <p:nvSpPr>
          <p:cNvPr id="4" name="Slide Number Placeholder 3"/>
          <p:cNvSpPr>
            <a:spLocks noGrp="1"/>
          </p:cNvSpPr>
          <p:nvPr>
            <p:ph type="sldNum" sz="quarter" idx="10"/>
          </p:nvPr>
        </p:nvSpPr>
        <p:spPr/>
        <p:txBody>
          <a:bodyPr/>
          <a:lstStyle/>
          <a:p>
            <a:fld id="{8B899686-0C4F-4632-9212-9D5B22F758E6}" type="slidenum">
              <a:rPr lang="en-US" smtClean="0"/>
              <a:t>3</a:t>
            </a:fld>
            <a:endParaRPr lang="en-US"/>
          </a:p>
        </p:txBody>
      </p:sp>
      <p:pic>
        <p:nvPicPr>
          <p:cNvPr id="5" name="Picture 4" descr="&lt;strong&gt;Include&lt;/strong&gt; Me From The Start"/>
          <p:cNvPicPr>
            <a:picLocks noChangeAspect="1"/>
          </p:cNvPicPr>
          <p:nvPr/>
        </p:nvPicPr>
        <p:blipFill>
          <a:blip r:embed="rId3"/>
          <a:stretch>
            <a:fillRect/>
          </a:stretch>
        </p:blipFill>
        <p:spPr>
          <a:xfrm>
            <a:off x="2932113" y="1811337"/>
            <a:ext cx="1905000" cy="1905000"/>
          </a:xfrm>
          <a:prstGeom prst="rect">
            <a:avLst/>
          </a:prstGeom>
        </p:spPr>
      </p:pic>
    </p:spTree>
    <p:extLst>
      <p:ext uri="{BB962C8B-B14F-4D97-AF65-F5344CB8AC3E}">
        <p14:creationId xmlns:p14="http://schemas.microsoft.com/office/powerpoint/2010/main" val="303214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read this to themselves and then to share what are the words or phrases that stand out to them.</a:t>
            </a:r>
          </a:p>
        </p:txBody>
      </p:sp>
      <p:sp>
        <p:nvSpPr>
          <p:cNvPr id="4" name="Slide Number Placeholder 3"/>
          <p:cNvSpPr>
            <a:spLocks noGrp="1"/>
          </p:cNvSpPr>
          <p:nvPr>
            <p:ph type="sldNum" sz="quarter" idx="10"/>
          </p:nvPr>
        </p:nvSpPr>
        <p:spPr/>
        <p:txBody>
          <a:bodyPr/>
          <a:lstStyle/>
          <a:p>
            <a:fld id="{8B899686-0C4F-4632-9212-9D5B22F758E6}" type="slidenum">
              <a:rPr lang="en-US" smtClean="0"/>
              <a:t>4</a:t>
            </a:fld>
            <a:endParaRPr lang="en-US"/>
          </a:p>
        </p:txBody>
      </p:sp>
    </p:spTree>
    <p:extLst>
      <p:ext uri="{BB962C8B-B14F-4D97-AF65-F5344CB8AC3E}">
        <p14:creationId xmlns:p14="http://schemas.microsoft.com/office/powerpoint/2010/main" val="2810078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99686-0C4F-4632-9212-9D5B22F758E6}" type="slidenum">
              <a:rPr lang="en-US" smtClean="0"/>
              <a:t>5</a:t>
            </a:fld>
            <a:endParaRPr lang="en-US"/>
          </a:p>
        </p:txBody>
      </p:sp>
    </p:spTree>
    <p:extLst>
      <p:ext uri="{BB962C8B-B14F-4D97-AF65-F5344CB8AC3E}">
        <p14:creationId xmlns:p14="http://schemas.microsoft.com/office/powerpoint/2010/main" val="436109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99686-0C4F-4632-9212-9D5B22F758E6}" type="slidenum">
              <a:rPr lang="en-US" smtClean="0"/>
              <a:t>6</a:t>
            </a:fld>
            <a:endParaRPr lang="en-US"/>
          </a:p>
        </p:txBody>
      </p:sp>
    </p:spTree>
    <p:extLst>
      <p:ext uri="{BB962C8B-B14F-4D97-AF65-F5344CB8AC3E}">
        <p14:creationId xmlns:p14="http://schemas.microsoft.com/office/powerpoint/2010/main" val="4110339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these 4 models</a:t>
            </a:r>
          </a:p>
          <a:p>
            <a:r>
              <a:rPr lang="en-US" dirty="0"/>
              <a:t>Ask for thoughts</a:t>
            </a:r>
          </a:p>
        </p:txBody>
      </p:sp>
      <p:sp>
        <p:nvSpPr>
          <p:cNvPr id="4" name="Slide Number Placeholder 3"/>
          <p:cNvSpPr>
            <a:spLocks noGrp="1"/>
          </p:cNvSpPr>
          <p:nvPr>
            <p:ph type="sldNum" sz="quarter" idx="5"/>
          </p:nvPr>
        </p:nvSpPr>
        <p:spPr/>
        <p:txBody>
          <a:bodyPr/>
          <a:lstStyle/>
          <a:p>
            <a:fld id="{44BAE9E6-FC52-7F4E-B22E-76509B4751CB}" type="slidenum">
              <a:rPr lang="en-US" smtClean="0"/>
              <a:t>7</a:t>
            </a:fld>
            <a:endParaRPr lang="en-US"/>
          </a:p>
        </p:txBody>
      </p:sp>
    </p:spTree>
    <p:extLst>
      <p:ext uri="{BB962C8B-B14F-4D97-AF65-F5344CB8AC3E}">
        <p14:creationId xmlns:p14="http://schemas.microsoft.com/office/powerpoint/2010/main" val="312437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99686-0C4F-4632-9212-9D5B22F758E6}" type="slidenum">
              <a:rPr lang="en-US" smtClean="0"/>
              <a:t>8</a:t>
            </a:fld>
            <a:endParaRPr lang="en-US"/>
          </a:p>
        </p:txBody>
      </p:sp>
    </p:spTree>
    <p:extLst>
      <p:ext uri="{BB962C8B-B14F-4D97-AF65-F5344CB8AC3E}">
        <p14:creationId xmlns:p14="http://schemas.microsoft.com/office/powerpoint/2010/main" val="32540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99686-0C4F-4632-9212-9D5B22F758E6}" type="slidenum">
              <a:rPr lang="en-US" smtClean="0"/>
              <a:t>9</a:t>
            </a:fld>
            <a:endParaRPr lang="en-US"/>
          </a:p>
        </p:txBody>
      </p:sp>
    </p:spTree>
    <p:extLst>
      <p:ext uri="{BB962C8B-B14F-4D97-AF65-F5344CB8AC3E}">
        <p14:creationId xmlns:p14="http://schemas.microsoft.com/office/powerpoint/2010/main" val="143908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974080" y="2410119"/>
            <a:ext cx="5624362" cy="1841842"/>
          </a:xfrm>
        </p:spPr>
        <p:txBody>
          <a:bodyPr bIns="0" anchor="b">
            <a:normAutofit/>
          </a:bodyPr>
          <a:lstStyle>
            <a:lvl1pPr algn="l">
              <a:defRPr sz="5400" cap="none"/>
            </a:lvl1pPr>
          </a:lstStyle>
          <a:p>
            <a:endParaRPr lang="en-US"/>
          </a:p>
        </p:txBody>
      </p:sp>
      <p:sp>
        <p:nvSpPr>
          <p:cNvPr id="8" name="Subtitle 2"/>
          <p:cNvSpPr>
            <a:spLocks noGrp="1"/>
          </p:cNvSpPr>
          <p:nvPr>
            <p:ph type="subTitle" idx="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2" y="3846280"/>
            <a:ext cx="8327075" cy="1012929"/>
          </a:xfrm>
        </p:spPr>
        <p:txBody>
          <a:bodyPr>
            <a:noAutofit/>
          </a:bodyPr>
          <a:lstStyle>
            <a:lvl1pPr>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a:t>
            </a:r>
            <a:r>
              <a:rPr lang="en-US" sz="1200" err="1"/>
              <a:t>Eile</a:t>
            </a:r>
            <a:endParaRPr lang="en-US" sz="120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0" y="833545"/>
            <a:ext cx="7382443" cy="108921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126315"/>
            <a:ext cx="11636368" cy="1264335"/>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479B595-D002-4638-9051-FB51F25BA303}"/>
              </a:ext>
            </a:extLst>
          </p:cNvPr>
          <p:cNvSpPr>
            <a:spLocks noGrp="1"/>
          </p:cNvSpPr>
          <p:nvPr>
            <p:ph sz="quarter" idx="10"/>
          </p:nvPr>
        </p:nvSpPr>
        <p:spPr>
          <a:xfrm>
            <a:off x="2697158" y="1628351"/>
            <a:ext cx="9280530" cy="3191299"/>
          </a:xfrm>
        </p:spPr>
        <p:txBody>
          <a:bodyPr/>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394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lvl1pPr>
            <a:lvl2pPr>
              <a:defRPr sz="3000"/>
            </a:lvl2pPr>
          </a:lstStyle>
          <a:p>
            <a:pPr lvl="0"/>
            <a:r>
              <a:rPr lang="en-US"/>
              <a:t>Click to edit Master text styles</a:t>
            </a:r>
          </a:p>
          <a:p>
            <a:pPr lvl="1"/>
            <a:r>
              <a:rPr lang="en-US"/>
              <a:t>Second level</a:t>
            </a:r>
          </a:p>
          <a:p>
            <a:pPr lvl="2"/>
            <a:endParaRPr lang="en-US"/>
          </a:p>
        </p:txBody>
      </p:sp>
      <p:sp>
        <p:nvSpPr>
          <p:cNvPr id="4" name="Slide Number Placeholder 3">
            <a:extLst>
              <a:ext uri="{FF2B5EF4-FFF2-40B4-BE49-F238E27FC236}">
                <a16:creationId xmlns:a16="http://schemas.microsoft.com/office/drawing/2014/main" id="{C5107787-F6F7-4476-B4F3-C2B1AECE843D}"/>
              </a:ext>
            </a:extLst>
          </p:cNvPr>
          <p:cNvSpPr>
            <a:spLocks noGrp="1"/>
          </p:cNvSpPr>
          <p:nvPr>
            <p:ph type="sldNum" sz="quarter" idx="10"/>
          </p:nvPr>
        </p:nvSpPr>
        <p:spPr/>
        <p:txBody>
          <a:bodyPr/>
          <a:lstStyle/>
          <a:p>
            <a:fld id="{EC7E6701-9063-4D43-9A08-E9902A921ED0}" type="slidenum">
              <a:rPr lang="en-US" smtClean="0"/>
              <a:pPr/>
              <a:t>‹#›</a:t>
            </a:fld>
            <a:endParaRPr lang="en-US"/>
          </a:p>
        </p:txBody>
      </p:sp>
    </p:spTree>
    <p:extLst>
      <p:ext uri="{BB962C8B-B14F-4D97-AF65-F5344CB8AC3E}">
        <p14:creationId xmlns:p14="http://schemas.microsoft.com/office/powerpoint/2010/main" val="3352271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1B2C8992-AC9A-491C-8171-841CA7D053C4}"/>
              </a:ext>
            </a:extLst>
          </p:cNvPr>
          <p:cNvSpPr>
            <a:spLocks noGrp="1"/>
          </p:cNvSpPr>
          <p:nvPr>
            <p:ph type="sldNum" sz="quarter" idx="10"/>
          </p:nvPr>
        </p:nvSpPr>
        <p:spPr/>
        <p:txBody>
          <a:bodyPr/>
          <a:lstStyle/>
          <a:p>
            <a:fld id="{EC7E6701-9063-4D43-9A08-E9902A921ED0}" type="slidenum">
              <a:rPr lang="en-US" smtClean="0"/>
              <a:pPr/>
              <a:t>‹#›</a:t>
            </a:fld>
            <a:endParaRPr lang="en-US"/>
          </a:p>
        </p:txBody>
      </p:sp>
    </p:spTree>
    <p:extLst>
      <p:ext uri="{BB962C8B-B14F-4D97-AF65-F5344CB8AC3E}">
        <p14:creationId xmlns:p14="http://schemas.microsoft.com/office/powerpoint/2010/main" val="428453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1"/>
            <a:ext cx="5852160" cy="1790700"/>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1790701"/>
          </a:xfrm>
        </p:spPr>
        <p:txBody>
          <a:bodyPr/>
          <a:lstStyle/>
          <a:p>
            <a:pPr lvl="0"/>
            <a:r>
              <a:rPr lang="en-US"/>
              <a:t>Click to edit Master text styles</a:t>
            </a:r>
          </a:p>
          <a:p>
            <a:pPr lvl="1"/>
            <a:r>
              <a:rPr lang="en-US"/>
              <a:t>Second level</a:t>
            </a:r>
          </a:p>
        </p:txBody>
      </p:sp>
      <p:sp>
        <p:nvSpPr>
          <p:cNvPr id="6" name="Content Placeholder 5">
            <a:extLst>
              <a:ext uri="{FF2B5EF4-FFF2-40B4-BE49-F238E27FC236}">
                <a16:creationId xmlns:a16="http://schemas.microsoft.com/office/drawing/2014/main" id="{49C014A9-6744-41D1-8DD6-359171F6B718}"/>
              </a:ext>
            </a:extLst>
          </p:cNvPr>
          <p:cNvSpPr>
            <a:spLocks noGrp="1"/>
          </p:cNvSpPr>
          <p:nvPr>
            <p:ph sz="quarter" idx="10"/>
          </p:nvPr>
        </p:nvSpPr>
        <p:spPr>
          <a:xfrm>
            <a:off x="152400" y="3556000"/>
            <a:ext cx="5851525" cy="1663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BABD4579-5096-4D36-B711-AEF6E1DD384D}"/>
              </a:ext>
            </a:extLst>
          </p:cNvPr>
          <p:cNvSpPr>
            <a:spLocks noGrp="1"/>
          </p:cNvSpPr>
          <p:nvPr>
            <p:ph sz="quarter" idx="11"/>
          </p:nvPr>
        </p:nvSpPr>
        <p:spPr>
          <a:xfrm>
            <a:off x="6188075" y="3556000"/>
            <a:ext cx="5851525" cy="1663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CB5A3D92-E08B-4902-9CBF-A829D0EA2CF9}"/>
              </a:ext>
            </a:extLst>
          </p:cNvPr>
          <p:cNvSpPr>
            <a:spLocks noGrp="1"/>
          </p:cNvSpPr>
          <p:nvPr>
            <p:ph sz="quarter" idx="12"/>
          </p:nvPr>
        </p:nvSpPr>
        <p:spPr>
          <a:xfrm>
            <a:off x="152400" y="5346700"/>
            <a:ext cx="11887200" cy="71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D9C20F9F-2553-4F8B-A3A6-64A75A5C5470}"/>
              </a:ext>
            </a:extLst>
          </p:cNvPr>
          <p:cNvSpPr>
            <a:spLocks noGrp="1"/>
          </p:cNvSpPr>
          <p:nvPr>
            <p:ph type="sldNum" sz="quarter" idx="13"/>
          </p:nvPr>
        </p:nvSpPr>
        <p:spPr/>
        <p:txBody>
          <a:bodyPr/>
          <a:lstStyle/>
          <a:p>
            <a:fld id="{EC7E6701-9063-4D43-9A08-E9902A921ED0}" type="slidenum">
              <a:rPr lang="en-US" smtClean="0"/>
              <a:pPr/>
              <a:t>‹#›</a:t>
            </a:fld>
            <a:endParaRPr lang="en-US"/>
          </a:p>
        </p:txBody>
      </p:sp>
    </p:spTree>
    <p:extLst>
      <p:ext uri="{BB962C8B-B14F-4D97-AF65-F5344CB8AC3E}">
        <p14:creationId xmlns:p14="http://schemas.microsoft.com/office/powerpoint/2010/main" val="2857859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1"/>
            <a:ext cx="5852160" cy="1790700"/>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1790701"/>
          </a:xfrm>
        </p:spPr>
        <p:txBody>
          <a:bodyPr/>
          <a:lstStyle/>
          <a:p>
            <a:pPr lvl="0"/>
            <a:r>
              <a:rPr lang="en-US"/>
              <a:t>Click to edit Master text styles</a:t>
            </a:r>
          </a:p>
          <a:p>
            <a:pPr lvl="1"/>
            <a:r>
              <a:rPr lang="en-US"/>
              <a:t>Second level</a:t>
            </a:r>
          </a:p>
        </p:txBody>
      </p:sp>
      <p:sp>
        <p:nvSpPr>
          <p:cNvPr id="6" name="Content Placeholder 5">
            <a:extLst>
              <a:ext uri="{FF2B5EF4-FFF2-40B4-BE49-F238E27FC236}">
                <a16:creationId xmlns:a16="http://schemas.microsoft.com/office/drawing/2014/main" id="{49C014A9-6744-41D1-8DD6-359171F6B718}"/>
              </a:ext>
            </a:extLst>
          </p:cNvPr>
          <p:cNvSpPr>
            <a:spLocks noGrp="1"/>
          </p:cNvSpPr>
          <p:nvPr>
            <p:ph sz="quarter" idx="10"/>
          </p:nvPr>
        </p:nvSpPr>
        <p:spPr>
          <a:xfrm>
            <a:off x="152400" y="3556000"/>
            <a:ext cx="5851525" cy="1663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BABD4579-5096-4D36-B711-AEF6E1DD384D}"/>
              </a:ext>
            </a:extLst>
          </p:cNvPr>
          <p:cNvSpPr>
            <a:spLocks noGrp="1"/>
          </p:cNvSpPr>
          <p:nvPr>
            <p:ph sz="quarter" idx="11"/>
          </p:nvPr>
        </p:nvSpPr>
        <p:spPr>
          <a:xfrm>
            <a:off x="6188075" y="3556000"/>
            <a:ext cx="5851525" cy="1663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CB5A3D92-E08B-4902-9CBF-A829D0EA2CF9}"/>
              </a:ext>
            </a:extLst>
          </p:cNvPr>
          <p:cNvSpPr>
            <a:spLocks noGrp="1"/>
          </p:cNvSpPr>
          <p:nvPr>
            <p:ph sz="quarter" idx="12"/>
          </p:nvPr>
        </p:nvSpPr>
        <p:spPr>
          <a:xfrm>
            <a:off x="152400" y="5346700"/>
            <a:ext cx="5851525" cy="71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D9C20F9F-2553-4F8B-A3A6-64A75A5C5470}"/>
              </a:ext>
            </a:extLst>
          </p:cNvPr>
          <p:cNvSpPr>
            <a:spLocks noGrp="1"/>
          </p:cNvSpPr>
          <p:nvPr>
            <p:ph type="sldNum" sz="quarter" idx="13"/>
          </p:nvPr>
        </p:nvSpPr>
        <p:spPr/>
        <p:txBody>
          <a:bodyPr/>
          <a:lstStyle/>
          <a:p>
            <a:fld id="{EC7E6701-9063-4D43-9A08-E9902A921ED0}" type="slidenum">
              <a:rPr lang="en-US" smtClean="0"/>
              <a:pPr/>
              <a:t>‹#›</a:t>
            </a:fld>
            <a:endParaRPr lang="en-US"/>
          </a:p>
        </p:txBody>
      </p:sp>
      <p:sp>
        <p:nvSpPr>
          <p:cNvPr id="7" name="Content Placeholder 6">
            <a:extLst>
              <a:ext uri="{FF2B5EF4-FFF2-40B4-BE49-F238E27FC236}">
                <a16:creationId xmlns:a16="http://schemas.microsoft.com/office/drawing/2014/main" id="{A9387ACD-504F-4E89-9435-48201D9BD90E}"/>
              </a:ext>
            </a:extLst>
          </p:cNvPr>
          <p:cNvSpPr>
            <a:spLocks noGrp="1"/>
          </p:cNvSpPr>
          <p:nvPr>
            <p:ph sz="quarter" idx="14"/>
          </p:nvPr>
        </p:nvSpPr>
        <p:spPr>
          <a:xfrm>
            <a:off x="6188075" y="5346699"/>
            <a:ext cx="5851525" cy="71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9043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5" name="Content Placeholder 4">
            <a:extLst>
              <a:ext uri="{FF2B5EF4-FFF2-40B4-BE49-F238E27FC236}">
                <a16:creationId xmlns:a16="http://schemas.microsoft.com/office/drawing/2014/main" id="{D4B0117B-C74B-4048-8B59-33E09A1ACAF5}"/>
              </a:ext>
            </a:extLst>
          </p:cNvPr>
          <p:cNvSpPr>
            <a:spLocks noGrp="1"/>
          </p:cNvSpPr>
          <p:nvPr>
            <p:ph sz="quarter" idx="10"/>
          </p:nvPr>
        </p:nvSpPr>
        <p:spPr>
          <a:xfrm>
            <a:off x="152400" y="2447925"/>
            <a:ext cx="4487863" cy="1325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A5F29580-79CB-47FC-9922-AD9F7073D446}"/>
              </a:ext>
            </a:extLst>
          </p:cNvPr>
          <p:cNvSpPr>
            <a:spLocks noGrp="1"/>
          </p:cNvSpPr>
          <p:nvPr>
            <p:ph sz="quarter" idx="11"/>
          </p:nvPr>
        </p:nvSpPr>
        <p:spPr>
          <a:xfrm>
            <a:off x="152399" y="3886660"/>
            <a:ext cx="4487863" cy="1325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D07FCB70-0109-4FAA-97B7-390CC4F0AB4E}"/>
              </a:ext>
            </a:extLst>
          </p:cNvPr>
          <p:cNvSpPr>
            <a:spLocks noGrp="1"/>
          </p:cNvSpPr>
          <p:nvPr>
            <p:ph sz="quarter" idx="12"/>
          </p:nvPr>
        </p:nvSpPr>
        <p:spPr>
          <a:xfrm>
            <a:off x="7551738" y="2447925"/>
            <a:ext cx="4487862" cy="1325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39ECFA28-065A-4681-9DCC-9901E57F38A9}"/>
              </a:ext>
            </a:extLst>
          </p:cNvPr>
          <p:cNvSpPr>
            <a:spLocks noGrp="1"/>
          </p:cNvSpPr>
          <p:nvPr>
            <p:ph sz="quarter" idx="13"/>
          </p:nvPr>
        </p:nvSpPr>
        <p:spPr>
          <a:xfrm>
            <a:off x="7551738" y="3887259"/>
            <a:ext cx="4487862" cy="1325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FA8B9401-39F0-467A-802F-56E3AB115700}"/>
              </a:ext>
            </a:extLst>
          </p:cNvPr>
          <p:cNvSpPr>
            <a:spLocks noGrp="1"/>
          </p:cNvSpPr>
          <p:nvPr>
            <p:ph sz="quarter" idx="14"/>
          </p:nvPr>
        </p:nvSpPr>
        <p:spPr>
          <a:xfrm>
            <a:off x="152400" y="5325395"/>
            <a:ext cx="11887200" cy="7007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9EFAD4F9-A552-4D41-9A8E-89963B2778E8}"/>
              </a:ext>
            </a:extLst>
          </p:cNvPr>
          <p:cNvSpPr>
            <a:spLocks noGrp="1"/>
          </p:cNvSpPr>
          <p:nvPr>
            <p:ph type="sldNum" sz="quarter" idx="15"/>
          </p:nvPr>
        </p:nvSpPr>
        <p:spPr/>
        <p:txBody>
          <a:bodyPr/>
          <a:lstStyle/>
          <a:p>
            <a:fld id="{EC7E6701-9063-4D43-9A08-E9902A921ED0}" type="slidenum">
              <a:rPr lang="en-US" smtClean="0"/>
              <a:pPr/>
              <a:t>‹#›</a:t>
            </a:fld>
            <a:endParaRPr lang="en-US"/>
          </a:p>
        </p:txBody>
      </p:sp>
    </p:spTree>
    <p:extLst>
      <p:ext uri="{BB962C8B-B14F-4D97-AF65-F5344CB8AC3E}">
        <p14:creationId xmlns:p14="http://schemas.microsoft.com/office/powerpoint/2010/main" val="2181530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14" name="Slide Number Placeholder 13">
            <a:extLst>
              <a:ext uri="{FF2B5EF4-FFF2-40B4-BE49-F238E27FC236}">
                <a16:creationId xmlns:a16="http://schemas.microsoft.com/office/drawing/2014/main" id="{9EFAD4F9-A552-4D41-9A8E-89963B2778E8}"/>
              </a:ext>
            </a:extLst>
          </p:cNvPr>
          <p:cNvSpPr>
            <a:spLocks noGrp="1"/>
          </p:cNvSpPr>
          <p:nvPr>
            <p:ph type="sldNum" sz="quarter" idx="15"/>
          </p:nvPr>
        </p:nvSpPr>
        <p:spPr/>
        <p:txBody>
          <a:bodyPr/>
          <a:lstStyle/>
          <a:p>
            <a:fld id="{EC7E6701-9063-4D43-9A08-E9902A921ED0}" type="slidenum">
              <a:rPr lang="en-US" smtClean="0"/>
              <a:pPr/>
              <a:t>‹#›</a:t>
            </a:fld>
            <a:endParaRPr lang="en-US"/>
          </a:p>
        </p:txBody>
      </p:sp>
    </p:spTree>
    <p:extLst>
      <p:ext uri="{BB962C8B-B14F-4D97-AF65-F5344CB8AC3E}">
        <p14:creationId xmlns:p14="http://schemas.microsoft.com/office/powerpoint/2010/main" val="580924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40468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6877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1898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3190557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31567" y="159554"/>
            <a:ext cx="10256837" cy="443761"/>
          </a:xfrm>
          <a:prstGeom prst="rect">
            <a:avLst/>
          </a:prstGeom>
        </p:spPr>
        <p:txBody>
          <a:bodyPr/>
          <a:lstStyle>
            <a:lvl1pPr>
              <a:defRPr lang="en-US" baseline="0" dirty="0" smtClean="0">
                <a:solidFill>
                  <a:schemeClr val="accent1"/>
                </a:solidFill>
                <a:latin typeface="+mj-lt"/>
              </a:defRPr>
            </a:lvl1pPr>
          </a:lstStyle>
          <a:p>
            <a:pPr marL="0" lvl="0" indent="0">
              <a:buNone/>
            </a:pPr>
            <a:r>
              <a:rPr lang="en-US"/>
              <a:t>Click to edit Slide Title</a:t>
            </a:r>
          </a:p>
        </p:txBody>
      </p:sp>
      <p:sp>
        <p:nvSpPr>
          <p:cNvPr id="6" name="Text Placeholder 4"/>
          <p:cNvSpPr>
            <a:spLocks noGrp="1"/>
          </p:cNvSpPr>
          <p:nvPr>
            <p:ph type="body" sz="quarter" idx="11" hasCustomPrompt="1"/>
          </p:nvPr>
        </p:nvSpPr>
        <p:spPr>
          <a:xfrm>
            <a:off x="131567" y="669303"/>
            <a:ext cx="10256837" cy="3959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000" kern="1200" baseline="0" dirty="0" smtClean="0">
                <a:solidFill>
                  <a:schemeClr val="tx1">
                    <a:lumMod val="65000"/>
                    <a:lumOff val="35000"/>
                  </a:schemeClr>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Slide subtitle text</a:t>
            </a:r>
          </a:p>
          <a:p>
            <a:pPr lvl="0"/>
            <a:endParaRPr lang="en-US"/>
          </a:p>
        </p:txBody>
      </p:sp>
      <p:sp>
        <p:nvSpPr>
          <p:cNvPr id="10" name="Text Placeholder 9"/>
          <p:cNvSpPr>
            <a:spLocks noGrp="1"/>
          </p:cNvSpPr>
          <p:nvPr>
            <p:ph type="body" sz="quarter" idx="12"/>
          </p:nvPr>
        </p:nvSpPr>
        <p:spPr>
          <a:xfrm>
            <a:off x="622299" y="1433513"/>
            <a:ext cx="10743905" cy="4797425"/>
          </a:xfrm>
          <a:prstGeom prst="rect">
            <a:avLst/>
          </a:prstGeom>
        </p:spPr>
        <p:txBody>
          <a:bodyPr/>
          <a:lstStyle>
            <a:lvl1pPr marL="0" indent="0">
              <a:buNone/>
              <a:defRPr sz="2400" b="1">
                <a:solidFill>
                  <a:schemeClr val="accent2"/>
                </a:solidFill>
                <a:latin typeface="Arial Nova" panose="020B0504020202020204" pitchFamily="34" charset="0"/>
              </a:defRPr>
            </a:lvl1pPr>
            <a:lvl2pPr marL="685800" indent="-228600">
              <a:buSzPct val="90000"/>
              <a:buFont typeface="Wingdings" panose="05000000000000000000" pitchFamily="2" charset="2"/>
              <a:buChar char="v"/>
              <a:defRPr sz="2000" b="1">
                <a:solidFill>
                  <a:sysClr val="windowText" lastClr="000000"/>
                </a:solidFill>
              </a:defRPr>
            </a:lvl2pPr>
            <a:lvl3pPr marL="1143000" indent="-228600">
              <a:buSzPct val="120000"/>
              <a:buFont typeface="Arial" panose="020B0604020202020204" pitchFamily="34" charset="0"/>
              <a:buChar char="•"/>
              <a:defRPr>
                <a:solidFill>
                  <a:sysClr val="windowText" lastClr="000000"/>
                </a:solidFill>
              </a:defRPr>
            </a:lvl3pPr>
            <a:lvl4pPr marL="1600200" indent="-228600">
              <a:buSzPct val="85000"/>
              <a:buFont typeface="Arial" panose="020B0604020202020204" pitchFamily="34" charset="0"/>
              <a:buChar char="–"/>
              <a:defRPr>
                <a:solidFill>
                  <a:sysClr val="windowText" lastClr="000000"/>
                </a:solidFill>
              </a:defRPr>
            </a:lvl4pPr>
            <a:lvl5pPr>
              <a:defRPr>
                <a:solidFill>
                  <a:schemeClr val="bg1"/>
                </a:solidFill>
              </a:defRPr>
            </a:lvl5pPr>
          </a:lstStyle>
          <a:p>
            <a:pPr lvl="0"/>
            <a:r>
              <a:rPr lang="en-US"/>
              <a:t>Click to edit Master text styles</a:t>
            </a:r>
          </a:p>
          <a:p>
            <a:pPr lvl="1"/>
            <a:r>
              <a:rPr lang="en-US"/>
              <a:t> Second level</a:t>
            </a:r>
          </a:p>
          <a:p>
            <a:pPr lvl="2"/>
            <a:r>
              <a:rPr lang="en-US"/>
              <a:t>Third level</a:t>
            </a:r>
          </a:p>
          <a:p>
            <a:pPr lvl="3"/>
            <a:r>
              <a:rPr lang="en-US"/>
              <a:t>Fourth level</a:t>
            </a:r>
          </a:p>
        </p:txBody>
      </p:sp>
      <p:sp>
        <p:nvSpPr>
          <p:cNvPr id="8" name="Footer Placeholder 4">
            <a:extLst>
              <a:ext uri="{FF2B5EF4-FFF2-40B4-BE49-F238E27FC236}">
                <a16:creationId xmlns:a16="http://schemas.microsoft.com/office/drawing/2014/main" id="{B2B83C62-1648-49EF-9C35-8D52D0661DFC}"/>
              </a:ext>
            </a:extLst>
          </p:cNvPr>
          <p:cNvSpPr>
            <a:spLocks noGrp="1"/>
          </p:cNvSpPr>
          <p:nvPr>
            <p:ph type="ftr" sz="quarter" idx="3"/>
          </p:nvPr>
        </p:nvSpPr>
        <p:spPr>
          <a:xfrm>
            <a:off x="84393" y="6528298"/>
            <a:ext cx="4327351" cy="259001"/>
          </a:xfrm>
          <a:prstGeom prst="rect">
            <a:avLst/>
          </a:prstGeom>
        </p:spPr>
        <p:txBody>
          <a:bodyPr/>
          <a:lstStyle>
            <a:lvl1pPr algn="l">
              <a:defRPr sz="1200">
                <a:solidFill>
                  <a:schemeClr val="tx1">
                    <a:lumMod val="50000"/>
                    <a:lumOff val="50000"/>
                  </a:schemeClr>
                </a:solidFill>
                <a:latin typeface="Arial Narrow" panose="020B0606020202030204" pitchFamily="34" charset="0"/>
              </a:defRPr>
            </a:lvl1pPr>
          </a:lstStyle>
          <a:p>
            <a:endParaRPr lang="en-US"/>
          </a:p>
        </p:txBody>
      </p:sp>
    </p:spTree>
    <p:extLst>
      <p:ext uri="{BB962C8B-B14F-4D97-AF65-F5344CB8AC3E}">
        <p14:creationId xmlns:p14="http://schemas.microsoft.com/office/powerpoint/2010/main" val="2246907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31567" y="159554"/>
            <a:ext cx="10256837" cy="443761"/>
          </a:xfrm>
          <a:prstGeom prst="rect">
            <a:avLst/>
          </a:prstGeom>
        </p:spPr>
        <p:txBody>
          <a:bodyPr/>
          <a:lstStyle>
            <a:lvl1pPr>
              <a:defRPr lang="en-US" baseline="0" dirty="0" smtClean="0">
                <a:solidFill>
                  <a:schemeClr val="accent1"/>
                </a:solidFill>
                <a:latin typeface="+mj-lt"/>
              </a:defRPr>
            </a:lvl1pPr>
          </a:lstStyle>
          <a:p>
            <a:pPr marL="0" lvl="0" indent="0">
              <a:buNone/>
            </a:pPr>
            <a:r>
              <a:rPr lang="en-US"/>
              <a:t>Click to edit Slide Title</a:t>
            </a:r>
          </a:p>
        </p:txBody>
      </p:sp>
      <p:sp>
        <p:nvSpPr>
          <p:cNvPr id="6" name="Text Placeholder 4"/>
          <p:cNvSpPr>
            <a:spLocks noGrp="1"/>
          </p:cNvSpPr>
          <p:nvPr>
            <p:ph type="body" sz="quarter" idx="11" hasCustomPrompt="1"/>
          </p:nvPr>
        </p:nvSpPr>
        <p:spPr>
          <a:xfrm>
            <a:off x="131567" y="669303"/>
            <a:ext cx="10256837" cy="3959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000" kern="1200" baseline="0" dirty="0" smtClean="0">
                <a:solidFill>
                  <a:schemeClr val="tx1">
                    <a:lumMod val="65000"/>
                    <a:lumOff val="35000"/>
                  </a:schemeClr>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Slide subtitle text</a:t>
            </a:r>
          </a:p>
          <a:p>
            <a:pPr lvl="0"/>
            <a:endParaRPr lang="en-US"/>
          </a:p>
        </p:txBody>
      </p:sp>
      <p:sp>
        <p:nvSpPr>
          <p:cNvPr id="8" name="Picture Placeholder 2">
            <a:extLst>
              <a:ext uri="{FF2B5EF4-FFF2-40B4-BE49-F238E27FC236}">
                <a16:creationId xmlns:a16="http://schemas.microsoft.com/office/drawing/2014/main" id="{C0C131E5-505C-475A-B400-4414D1182E3C}"/>
              </a:ext>
            </a:extLst>
          </p:cNvPr>
          <p:cNvSpPr>
            <a:spLocks noGrp="1"/>
          </p:cNvSpPr>
          <p:nvPr>
            <p:ph type="pic" sz="quarter" idx="13"/>
          </p:nvPr>
        </p:nvSpPr>
        <p:spPr>
          <a:xfrm>
            <a:off x="6096000" y="1253370"/>
            <a:ext cx="5565775" cy="4927600"/>
          </a:xfrm>
          <a:prstGeom prst="rect">
            <a:avLst/>
          </a:prstGeom>
        </p:spPr>
        <p:txBody>
          <a:bodyPr/>
          <a:lstStyle>
            <a:lvl1pPr marL="0" indent="0">
              <a:buNone/>
              <a:defRPr/>
            </a:lvl1pPr>
          </a:lstStyle>
          <a:p>
            <a:endParaRPr lang="en-US"/>
          </a:p>
        </p:txBody>
      </p:sp>
      <p:sp>
        <p:nvSpPr>
          <p:cNvPr id="9" name="Footer Placeholder 4">
            <a:extLst>
              <a:ext uri="{FF2B5EF4-FFF2-40B4-BE49-F238E27FC236}">
                <a16:creationId xmlns:a16="http://schemas.microsoft.com/office/drawing/2014/main" id="{F633BD08-4B89-4118-8981-4504CDDE9C63}"/>
              </a:ext>
            </a:extLst>
          </p:cNvPr>
          <p:cNvSpPr>
            <a:spLocks noGrp="1"/>
          </p:cNvSpPr>
          <p:nvPr>
            <p:ph type="ftr" sz="quarter" idx="3"/>
          </p:nvPr>
        </p:nvSpPr>
        <p:spPr>
          <a:xfrm>
            <a:off x="84393" y="6528298"/>
            <a:ext cx="4327351" cy="259001"/>
          </a:xfrm>
          <a:prstGeom prst="rect">
            <a:avLst/>
          </a:prstGeom>
        </p:spPr>
        <p:txBody>
          <a:bodyPr/>
          <a:lstStyle>
            <a:lvl1pPr algn="l">
              <a:defRPr sz="1200">
                <a:solidFill>
                  <a:schemeClr val="tx1">
                    <a:lumMod val="50000"/>
                    <a:lumOff val="50000"/>
                  </a:schemeClr>
                </a:solidFill>
                <a:latin typeface="Arial Narrow" panose="020B0606020202030204" pitchFamily="34" charset="0"/>
              </a:defRPr>
            </a:lvl1pPr>
          </a:lstStyle>
          <a:p>
            <a:endParaRPr lang="en-US"/>
          </a:p>
        </p:txBody>
      </p:sp>
      <p:sp>
        <p:nvSpPr>
          <p:cNvPr id="7" name="Text Placeholder 6">
            <a:extLst>
              <a:ext uri="{FF2B5EF4-FFF2-40B4-BE49-F238E27FC236}">
                <a16:creationId xmlns:a16="http://schemas.microsoft.com/office/drawing/2014/main" id="{57153CEA-A43D-4FC2-B3C0-D9A7B0B683F9}"/>
              </a:ext>
            </a:extLst>
          </p:cNvPr>
          <p:cNvSpPr>
            <a:spLocks noGrp="1"/>
          </p:cNvSpPr>
          <p:nvPr>
            <p:ph type="body" sz="quarter" idx="14"/>
          </p:nvPr>
        </p:nvSpPr>
        <p:spPr>
          <a:xfrm>
            <a:off x="131763" y="1254125"/>
            <a:ext cx="5764212" cy="4927600"/>
          </a:xfrm>
          <a:prstGeom prst="rect">
            <a:avLst/>
          </a:prstGeom>
        </p:spPr>
        <p:txBody>
          <a:bodyPr/>
          <a:lstStyle>
            <a:lvl1pPr>
              <a:defRPr lang="en-US" sz="2400" b="1" dirty="0" smtClean="0">
                <a:solidFill>
                  <a:schemeClr val="accent2"/>
                </a:solidFill>
                <a:latin typeface="Arial Nova" panose="020B0504020202020204" pitchFamily="34" charset="0"/>
              </a:defRPr>
            </a:lvl1pPr>
            <a:lvl2pPr>
              <a:defRPr lang="en-US" sz="2000" b="1" dirty="0" smtClean="0">
                <a:solidFill>
                  <a:sysClr val="windowText" lastClr="000000"/>
                </a:solidFill>
              </a:defRPr>
            </a:lvl2pPr>
            <a:lvl3pPr>
              <a:defRPr lang="en-US" dirty="0" smtClean="0">
                <a:solidFill>
                  <a:sysClr val="windowText" lastClr="000000"/>
                </a:solidFill>
              </a:defRPr>
            </a:lvl3pPr>
            <a:lvl4pPr>
              <a:defRPr lang="en-US" dirty="0" smtClean="0">
                <a:solidFill>
                  <a:sysClr val="windowText" lastClr="000000"/>
                </a:solidFill>
              </a:defRPr>
            </a:lvl4pPr>
            <a:lvl5pPr>
              <a:defRPr lang="en-US" dirty="0">
                <a:solidFill>
                  <a:schemeClr val="bg1"/>
                </a:solidFill>
              </a:defRPr>
            </a:lvl5pPr>
          </a:lstStyle>
          <a:p>
            <a:pPr marL="0" lvl="0" indent="0">
              <a:buNone/>
            </a:pPr>
            <a:r>
              <a:rPr lang="en-US"/>
              <a:t>Click to edit Master text styles</a:t>
            </a:r>
          </a:p>
          <a:p>
            <a:pPr lvl="1">
              <a:buSzPct val="90000"/>
              <a:buFont typeface="Wingdings" panose="05000000000000000000" pitchFamily="2" charset="2"/>
              <a:buChar char="v"/>
            </a:pPr>
            <a:r>
              <a:rPr lang="en-US"/>
              <a:t>Second level</a:t>
            </a:r>
          </a:p>
          <a:p>
            <a:pPr lvl="2">
              <a:buSzPct val="120000"/>
            </a:pPr>
            <a:r>
              <a:rPr lang="en-US"/>
              <a:t>Third level</a:t>
            </a:r>
          </a:p>
          <a:p>
            <a:pPr lvl="3">
              <a:buSzPct val="85000"/>
              <a:buChar char="–"/>
            </a:pPr>
            <a:r>
              <a:rPr lang="en-US"/>
              <a:t>Fourth level</a:t>
            </a:r>
          </a:p>
          <a:p>
            <a:pPr lvl="4"/>
            <a:r>
              <a:rPr lang="en-US"/>
              <a:t>Fifth level</a:t>
            </a:r>
          </a:p>
        </p:txBody>
      </p:sp>
    </p:spTree>
    <p:extLst>
      <p:ext uri="{BB962C8B-B14F-4D97-AF65-F5344CB8AC3E}">
        <p14:creationId xmlns:p14="http://schemas.microsoft.com/office/powerpoint/2010/main" val="129130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513921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89239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4632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306552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6.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Lst>
  <p:hf hdr="0" ftr="0" dt="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20F857D-EC6D-43F9-AE34-EC6B933F56A8}"/>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EC7E6701-9063-4D43-9A08-E9902A921ED0}" type="slidenum">
              <a:rPr lang="en-US" smtClean="0"/>
              <a:pPr/>
              <a:t>‹#›</a:t>
            </a:fld>
            <a:endParaRPr lang="en-US"/>
          </a:p>
        </p:txBody>
      </p:sp>
    </p:spTree>
    <p:extLst>
      <p:ext uri="{BB962C8B-B14F-4D97-AF65-F5344CB8AC3E}">
        <p14:creationId xmlns:p14="http://schemas.microsoft.com/office/powerpoint/2010/main" val="12699109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8087609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A14FB56E-398A-402E-B762-A8D9821323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524" y="182502"/>
            <a:ext cx="894276" cy="863047"/>
          </a:xfrm>
          <a:prstGeom prst="rect">
            <a:avLst/>
          </a:prstGeom>
        </p:spPr>
      </p:pic>
      <p:sp>
        <p:nvSpPr>
          <p:cNvPr id="8" name="Footer Placeholder 4">
            <a:extLst>
              <a:ext uri="{FF2B5EF4-FFF2-40B4-BE49-F238E27FC236}">
                <a16:creationId xmlns:a16="http://schemas.microsoft.com/office/drawing/2014/main" id="{A6BFD694-BFC2-4504-ACB0-261242F61DE2}"/>
              </a:ext>
            </a:extLst>
          </p:cNvPr>
          <p:cNvSpPr txBox="1">
            <a:spLocks/>
          </p:cNvSpPr>
          <p:nvPr userDrawn="1"/>
        </p:nvSpPr>
        <p:spPr>
          <a:xfrm>
            <a:off x="11716932" y="6528298"/>
            <a:ext cx="389176" cy="257430"/>
          </a:xfrm>
          <a:prstGeom prst="rect">
            <a:avLst/>
          </a:prstGeom>
        </p:spPr>
        <p:txBody>
          <a:bodyPr/>
          <a:lstStyle>
            <a:defPPr>
              <a:defRPr lang="en-US"/>
            </a:defPPr>
            <a:lvl1pPr marL="0" algn="l" defTabSz="914400" rtl="0" eaLnBrk="1" latinLnBrk="0" hangingPunct="1">
              <a:defRPr sz="1200" kern="1200">
                <a:solidFill>
                  <a:schemeClr val="bg1">
                    <a:lumMod val="7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D6F558-F9EF-45B1-8B0B-CCB93AD22F52}" type="slidenum">
              <a:rPr lang="en-US" smtClean="0"/>
              <a:pPr algn="ctr"/>
              <a:t>‹#›</a:t>
            </a:fld>
            <a:endParaRPr lang="en-US"/>
          </a:p>
        </p:txBody>
      </p:sp>
      <p:cxnSp>
        <p:nvCxnSpPr>
          <p:cNvPr id="6" name="Straight Connector 5">
            <a:extLst>
              <a:ext uri="{FF2B5EF4-FFF2-40B4-BE49-F238E27FC236}">
                <a16:creationId xmlns:a16="http://schemas.microsoft.com/office/drawing/2014/main" id="{4D93B279-5D42-42DE-991B-600FB9E9D397}"/>
              </a:ext>
            </a:extLst>
          </p:cNvPr>
          <p:cNvCxnSpPr/>
          <p:nvPr userDrawn="1"/>
        </p:nvCxnSpPr>
        <p:spPr>
          <a:xfrm>
            <a:off x="188536" y="1131216"/>
            <a:ext cx="11789264" cy="0"/>
          </a:xfrm>
          <a:prstGeom prst="line">
            <a:avLst/>
          </a:prstGeom>
          <a:ln w="1905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481529"/>
      </p:ext>
    </p:extLst>
  </p:cSld>
  <p:clrMap bg1="lt1" tx1="dk1" bg2="lt2" tx2="dk2" accent1="accent1" accent2="accent2" accent3="accent3" accent4="accent4" accent5="accent5" accent6="accent6" hlink="hlink" folHlink="folHlink"/>
  <p:sldLayoutIdLst>
    <p:sldLayoutId id="2147483715" r:id="rId1"/>
  </p:sldLayoutIdLst>
  <p:hf hdr="0" ftr="0" dt="0"/>
  <p:txStyles>
    <p:titleStyle>
      <a:lvl1pPr algn="ctr"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A14FB56E-398A-402E-B762-A8D9821323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524" y="182502"/>
            <a:ext cx="894276" cy="863047"/>
          </a:xfrm>
          <a:prstGeom prst="rect">
            <a:avLst/>
          </a:prstGeom>
        </p:spPr>
      </p:pic>
      <p:sp>
        <p:nvSpPr>
          <p:cNvPr id="8" name="Footer Placeholder 4">
            <a:extLst>
              <a:ext uri="{FF2B5EF4-FFF2-40B4-BE49-F238E27FC236}">
                <a16:creationId xmlns:a16="http://schemas.microsoft.com/office/drawing/2014/main" id="{A6BFD694-BFC2-4504-ACB0-261242F61DE2}"/>
              </a:ext>
            </a:extLst>
          </p:cNvPr>
          <p:cNvSpPr txBox="1">
            <a:spLocks/>
          </p:cNvSpPr>
          <p:nvPr userDrawn="1"/>
        </p:nvSpPr>
        <p:spPr>
          <a:xfrm>
            <a:off x="11716932" y="6528298"/>
            <a:ext cx="389176" cy="257430"/>
          </a:xfrm>
          <a:prstGeom prst="rect">
            <a:avLst/>
          </a:prstGeom>
        </p:spPr>
        <p:txBody>
          <a:bodyPr/>
          <a:lstStyle>
            <a:defPPr>
              <a:defRPr lang="en-US"/>
            </a:defPPr>
            <a:lvl1pPr marL="0" algn="l" defTabSz="914400" rtl="0" eaLnBrk="1" latinLnBrk="0" hangingPunct="1">
              <a:defRPr sz="1200" kern="1200">
                <a:solidFill>
                  <a:schemeClr val="bg1">
                    <a:lumMod val="7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D6F558-F9EF-45B1-8B0B-CCB93AD22F52}" type="slidenum">
              <a:rPr lang="en-US" smtClean="0"/>
              <a:pPr algn="ctr"/>
              <a:t>‹#›</a:t>
            </a:fld>
            <a:endParaRPr lang="en-US"/>
          </a:p>
        </p:txBody>
      </p:sp>
      <p:cxnSp>
        <p:nvCxnSpPr>
          <p:cNvPr id="6" name="Straight Connector 5">
            <a:extLst>
              <a:ext uri="{FF2B5EF4-FFF2-40B4-BE49-F238E27FC236}">
                <a16:creationId xmlns:a16="http://schemas.microsoft.com/office/drawing/2014/main" id="{4D93B279-5D42-42DE-991B-600FB9E9D397}"/>
              </a:ext>
            </a:extLst>
          </p:cNvPr>
          <p:cNvCxnSpPr/>
          <p:nvPr userDrawn="1"/>
        </p:nvCxnSpPr>
        <p:spPr>
          <a:xfrm>
            <a:off x="188536" y="1131216"/>
            <a:ext cx="11789264" cy="0"/>
          </a:xfrm>
          <a:prstGeom prst="line">
            <a:avLst/>
          </a:prstGeom>
          <a:ln w="1905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117014"/>
      </p:ext>
    </p:extLst>
  </p:cSld>
  <p:clrMap bg1="lt1" tx1="dk1" bg2="lt2" tx2="dk2" accent1="accent1" accent2="accent2" accent3="accent3" accent4="accent4" accent5="accent5" accent6="accent6" hlink="hlink" folHlink="folHlink"/>
  <p:sldLayoutIdLst>
    <p:sldLayoutId id="2147483717" r:id="rId1"/>
  </p:sldLayoutIdLst>
  <p:hf hdr="0" ftr="0" dt="0"/>
  <p:txStyles>
    <p:titleStyle>
      <a:lvl1pPr algn="ctr"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3964419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amp;ehk=cNaswjmHM1sb5215x0jO6Q&amp;pid=OfficeInsert"/><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amp;ehk=mAdOy0AFHIrRa6CVUV2RfQ&amp;pid=OfficeInsert"/><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amp;ehk=kH"/><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s://askleo.com/dont-call-yourself-stupi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publicdomainpictures.net/view-image.php?image=54594&amp;picture=flying-in-form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lemasney.com/consulting/2013/12/17/used-believe-john-lemasney-via-lemasney-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hyperlink" Target="http://www.duperrin.com/english/2015/01/16/2spark-driving-change-one-minute-da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smartcasuallaw.wordpress.com/tag/inclus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https://www.peoplematters.in/article/culture/5-steps-in-delivering-impactful-change-management-initiatives-1464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publicdomainfiles.com/show_file.php?id=1353372061671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www.psicologia.pt/artigos/ver_artigo.php?a-essencialidade-da-intervencao-precoce-em-criancas-com-deficiencia-intelectual&amp;codigo=A0968&amp;area=d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www.the-generous-husband.com/2016/04/07/warning-change-ahea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hyperlink" Target="https://www.dailypetition.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calvaryga.com/answering-the-big-questions-of-lif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amp;ehk=1F8yyzZckT0fWsAe5iYEWQ&amp;pid=OfficeInsert"/><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archive.org/details/qscp_QSC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www.geograph.ie/photo/483219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g&amp;ehk=wsxtugVNdClJ5RrQJxt2lw&amp;pid=OfficeInsert"/><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6024" y="2410119"/>
            <a:ext cx="5762418" cy="1841842"/>
          </a:xfrm>
        </p:spPr>
        <p:txBody>
          <a:bodyPr>
            <a:normAutofit/>
          </a:bodyPr>
          <a:lstStyle/>
          <a:p>
            <a:pPr algn="ctr"/>
            <a:r>
              <a:rPr lang="en-US" sz="4000" dirty="0"/>
              <a:t>Attitudes &amp; Beliefs and Early Childhood Inclusion</a:t>
            </a:r>
          </a:p>
        </p:txBody>
      </p:sp>
      <p:sp>
        <p:nvSpPr>
          <p:cNvPr id="3" name="Subtitle 2"/>
          <p:cNvSpPr>
            <a:spLocks noGrp="1"/>
          </p:cNvSpPr>
          <p:nvPr>
            <p:ph type="subTitle" idx="1"/>
          </p:nvPr>
        </p:nvSpPr>
        <p:spPr/>
        <p:txBody>
          <a:bodyPr>
            <a:normAutofit/>
          </a:bodyPr>
          <a:lstStyle/>
          <a:p>
            <a:pPr algn="ctr"/>
            <a:endParaRPr lang="en-US" sz="3200" dirty="0"/>
          </a:p>
        </p:txBody>
      </p:sp>
    </p:spTree>
    <p:extLst>
      <p:ext uri="{BB962C8B-B14F-4D97-AF65-F5344CB8AC3E}">
        <p14:creationId xmlns:p14="http://schemas.microsoft.com/office/powerpoint/2010/main" val="264688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092" y="1608518"/>
            <a:ext cx="11005456" cy="899693"/>
          </a:xfrm>
        </p:spPr>
        <p:txBody>
          <a:bodyPr anchor="t">
            <a:normAutofit/>
          </a:bodyPr>
          <a:lstStyle/>
          <a:p>
            <a:r>
              <a:rPr lang="en-US" dirty="0"/>
              <a:t>Belief</a:t>
            </a:r>
          </a:p>
        </p:txBody>
      </p:sp>
      <p:sp>
        <p:nvSpPr>
          <p:cNvPr id="3" name="Content Placeholder 2"/>
          <p:cNvSpPr>
            <a:spLocks noGrp="1"/>
          </p:cNvSpPr>
          <p:nvPr>
            <p:ph sz="half" idx="1"/>
          </p:nvPr>
        </p:nvSpPr>
        <p:spPr>
          <a:xfrm>
            <a:off x="702129" y="2781363"/>
            <a:ext cx="5388428" cy="4091116"/>
          </a:xfrm>
        </p:spPr>
        <p:txBody>
          <a:bodyPr>
            <a:normAutofit/>
          </a:bodyPr>
          <a:lstStyle/>
          <a:p>
            <a:pPr marL="0" indent="0" algn="ctr">
              <a:buNone/>
            </a:pPr>
            <a:r>
              <a:rPr lang="en-US" sz="2400" dirty="0"/>
              <a:t>An acceptance that a statement is true or that something exists.</a:t>
            </a:r>
          </a:p>
          <a:p>
            <a:pPr marL="0" indent="0">
              <a:buNone/>
            </a:pPr>
            <a:endParaRPr lang="en-US" dirty="0"/>
          </a:p>
        </p:txBody>
      </p:sp>
      <p:pic>
        <p:nvPicPr>
          <p:cNvPr id="5" name="Picture 4" descr="&lt;strong&gt;belief&lt;/strong&gt;.jpg"/>
          <p:cNvPicPr>
            <a:picLocks noChangeAspect="1"/>
          </p:cNvPicPr>
          <p:nvPr/>
        </p:nvPicPr>
        <p:blipFill>
          <a:blip r:embed="rId3"/>
          <a:stretch>
            <a:fillRect/>
          </a:stretch>
        </p:blipFill>
        <p:spPr>
          <a:xfrm>
            <a:off x="6815706" y="1376140"/>
            <a:ext cx="4166729" cy="4082723"/>
          </a:xfrm>
          <a:prstGeom prst="rect">
            <a:avLst/>
          </a:prstGeom>
          <a:noFill/>
        </p:spPr>
      </p:pic>
      <p:sp>
        <p:nvSpPr>
          <p:cNvPr id="10" name="Slide Number Placeholder 4">
            <a:extLst>
              <a:ext uri="{FF2B5EF4-FFF2-40B4-BE49-F238E27FC236}">
                <a16:creationId xmlns:a16="http://schemas.microsoft.com/office/drawing/2014/main" id="{9F0CBF1A-C7D0-4894-9000-7DCF74EB2460}"/>
              </a:ext>
            </a:extLst>
          </p:cNvPr>
          <p:cNvSpPr>
            <a:spLocks noGrp="1"/>
          </p:cNvSpPr>
          <p:nvPr>
            <p:ph type="sldNum" sz="quarter" idx="4"/>
          </p:nvPr>
        </p:nvSpPr>
        <p:spPr>
          <a:xfrm>
            <a:off x="10360510" y="6349534"/>
            <a:ext cx="1232776" cy="503578"/>
          </a:xfrm>
        </p:spPr>
        <p:txBody>
          <a:bodyPr/>
          <a:lstStyle/>
          <a:p>
            <a:pPr>
              <a:spcAft>
                <a:spcPts val="600"/>
              </a:spcAft>
            </a:pPr>
            <a:fld id="{8FF8BE51-C3B0-9B4F-9A06-4F809A9A7941}" type="slidenum">
              <a:rPr lang="en-US" smtClean="0"/>
              <a:pPr>
                <a:spcAft>
                  <a:spcPts val="600"/>
                </a:spcAft>
              </a:pPr>
              <a:t>10</a:t>
            </a:fld>
            <a:endParaRPr lang="en-US"/>
          </a:p>
        </p:txBody>
      </p:sp>
    </p:spTree>
    <p:extLst>
      <p:ext uri="{BB962C8B-B14F-4D97-AF65-F5344CB8AC3E}">
        <p14:creationId xmlns:p14="http://schemas.microsoft.com/office/powerpoint/2010/main" val="1263496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t;strong&gt;Attitude&lt;/strong&gt; is Everything?"/>
          <p:cNvPicPr>
            <a:picLocks noChangeAspect="1"/>
          </p:cNvPicPr>
          <p:nvPr/>
        </p:nvPicPr>
        <p:blipFill>
          <a:blip r:embed="rId3"/>
          <a:stretch>
            <a:fillRect/>
          </a:stretch>
        </p:blipFill>
        <p:spPr>
          <a:xfrm>
            <a:off x="1999895" y="291162"/>
            <a:ext cx="8192210" cy="5082980"/>
          </a:xfrm>
          <a:prstGeom prst="rect">
            <a:avLst/>
          </a:prstGeom>
        </p:spPr>
      </p:pic>
    </p:spTree>
    <p:extLst>
      <p:ext uri="{BB962C8B-B14F-4D97-AF65-F5344CB8AC3E}">
        <p14:creationId xmlns:p14="http://schemas.microsoft.com/office/powerpoint/2010/main" val="233181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559" y="420831"/>
            <a:ext cx="8596668" cy="1826581"/>
          </a:xfrm>
        </p:spPr>
        <p:txBody>
          <a:bodyPr/>
          <a:lstStyle/>
          <a:p>
            <a:r>
              <a:rPr lang="en-US" dirty="0"/>
              <a:t>So…. where do our attitudes &amp; beliefs come from?</a:t>
            </a:r>
          </a:p>
        </p:txBody>
      </p:sp>
      <p:pic>
        <p:nvPicPr>
          <p:cNvPr id="4" name="Picture 3" descr="Believe on scroll — The People Equation"/>
          <p:cNvPicPr>
            <a:picLocks noChangeAspect="1"/>
          </p:cNvPicPr>
          <p:nvPr/>
        </p:nvPicPr>
        <p:blipFill>
          <a:blip r:embed="rId3"/>
          <a:stretch>
            <a:fillRect/>
          </a:stretch>
        </p:blipFill>
        <p:spPr>
          <a:xfrm>
            <a:off x="3878876" y="2595280"/>
            <a:ext cx="4047947" cy="3412174"/>
          </a:xfrm>
          <a:prstGeom prst="rect">
            <a:avLst/>
          </a:prstGeom>
        </p:spPr>
      </p:pic>
    </p:spTree>
    <p:extLst>
      <p:ext uri="{BB962C8B-B14F-4D97-AF65-F5344CB8AC3E}">
        <p14:creationId xmlns:p14="http://schemas.microsoft.com/office/powerpoint/2010/main" val="110829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EAE37D4-8389-45CB-A85A-8D7E9BAB1AB8}"/>
              </a:ext>
            </a:extLst>
          </p:cNvPr>
          <p:cNvSpPr>
            <a:spLocks noGrp="1"/>
          </p:cNvSpPr>
          <p:nvPr>
            <p:ph type="title"/>
          </p:nvPr>
        </p:nvSpPr>
        <p:spPr>
          <a:xfrm>
            <a:off x="587829" y="226979"/>
            <a:ext cx="11005456" cy="899693"/>
          </a:xfrm>
        </p:spPr>
        <p:txBody>
          <a:bodyPr/>
          <a:lstStyle/>
          <a:p>
            <a:r>
              <a:rPr lang="en-US" dirty="0">
                <a:latin typeface="Arial"/>
                <a:cs typeface="Arial"/>
              </a:rPr>
              <a:t>Ask Yourself...</a:t>
            </a:r>
            <a:endParaRPr lang="en-US" dirty="0"/>
          </a:p>
        </p:txBody>
      </p:sp>
      <p:sp>
        <p:nvSpPr>
          <p:cNvPr id="3" name="Content Placeholder 2">
            <a:extLst>
              <a:ext uri="{FF2B5EF4-FFF2-40B4-BE49-F238E27FC236}">
                <a16:creationId xmlns:a16="http://schemas.microsoft.com/office/drawing/2014/main" id="{5996E813-96BE-4448-AE98-D2C8C7759C02}"/>
              </a:ext>
            </a:extLst>
          </p:cNvPr>
          <p:cNvSpPr>
            <a:spLocks noGrp="1"/>
          </p:cNvSpPr>
          <p:nvPr>
            <p:ph sz="half" idx="1"/>
          </p:nvPr>
        </p:nvSpPr>
        <p:spPr>
          <a:xfrm>
            <a:off x="587829" y="1368358"/>
            <a:ext cx="5388428" cy="4091116"/>
          </a:xfrm>
        </p:spPr>
        <p:txBody>
          <a:bodyPr>
            <a:normAutofit/>
          </a:bodyPr>
          <a:lstStyle/>
          <a:p>
            <a:pPr marL="0" indent="0">
              <a:buNone/>
            </a:pPr>
            <a:endParaRPr lang="en-US" dirty="0"/>
          </a:p>
          <a:p>
            <a:pPr marL="0" indent="0" algn="ctr">
              <a:buNone/>
            </a:pPr>
            <a:endParaRPr lang="en-US" sz="2800" dirty="0"/>
          </a:p>
          <a:p>
            <a:pPr marL="0" indent="0" algn="ctr">
              <a:buNone/>
            </a:pPr>
            <a:r>
              <a:rPr lang="en-US" sz="2800" dirty="0"/>
              <a:t>What is a current attitude/belief you hold deeply?</a:t>
            </a:r>
          </a:p>
          <a:p>
            <a:endParaRPr lang="en-US" dirty="0"/>
          </a:p>
        </p:txBody>
      </p:sp>
      <p:pic>
        <p:nvPicPr>
          <p:cNvPr id="5" name="Picture 4" descr="A chalkboard with writing on it&#10;&#10;Description automatically generated with medium confidence">
            <a:extLst>
              <a:ext uri="{FF2B5EF4-FFF2-40B4-BE49-F238E27FC236}">
                <a16:creationId xmlns:a16="http://schemas.microsoft.com/office/drawing/2014/main" id="{A50FE194-B0CE-4098-85A2-D0940E8D429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80313" y="1704158"/>
            <a:ext cx="5043398" cy="3449684"/>
          </a:xfrm>
          <a:prstGeom prst="rect">
            <a:avLst/>
          </a:prstGeom>
          <a:noFill/>
        </p:spPr>
      </p:pic>
      <p:sp>
        <p:nvSpPr>
          <p:cNvPr id="12" name="Slide Number Placeholder 4">
            <a:extLst>
              <a:ext uri="{FF2B5EF4-FFF2-40B4-BE49-F238E27FC236}">
                <a16:creationId xmlns:a16="http://schemas.microsoft.com/office/drawing/2014/main" id="{E65749A0-C3BF-453B-B6D0-B374F7096B00}"/>
              </a:ext>
            </a:extLst>
          </p:cNvPr>
          <p:cNvSpPr>
            <a:spLocks noGrp="1"/>
          </p:cNvSpPr>
          <p:nvPr>
            <p:ph type="sldNum" sz="quarter" idx="4"/>
          </p:nvPr>
        </p:nvSpPr>
        <p:spPr>
          <a:xfrm>
            <a:off x="10360510" y="6349534"/>
            <a:ext cx="1232776" cy="503578"/>
          </a:xfrm>
        </p:spPr>
        <p:txBody>
          <a:bodyPr/>
          <a:lstStyle/>
          <a:p>
            <a:pPr>
              <a:spcAft>
                <a:spcPts val="600"/>
              </a:spcAft>
            </a:pPr>
            <a:fld id="{8FF8BE51-C3B0-9B4F-9A06-4F809A9A7941}" type="slidenum">
              <a:rPr lang="en-US" smtClean="0"/>
              <a:pPr>
                <a:spcAft>
                  <a:spcPts val="600"/>
                </a:spcAft>
              </a:pPr>
              <a:t>13</a:t>
            </a:fld>
            <a:endParaRPr lang="en-US"/>
          </a:p>
        </p:txBody>
      </p:sp>
    </p:spTree>
    <p:extLst>
      <p:ext uri="{BB962C8B-B14F-4D97-AF65-F5344CB8AC3E}">
        <p14:creationId xmlns:p14="http://schemas.microsoft.com/office/powerpoint/2010/main" val="3555025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E79-912D-44B3-8A93-899E723D19BA}"/>
              </a:ext>
            </a:extLst>
          </p:cNvPr>
          <p:cNvSpPr>
            <a:spLocks noGrp="1"/>
          </p:cNvSpPr>
          <p:nvPr>
            <p:ph type="title"/>
          </p:nvPr>
        </p:nvSpPr>
        <p:spPr/>
        <p:txBody>
          <a:bodyPr/>
          <a:lstStyle/>
          <a:p>
            <a:r>
              <a:rPr lang="en-US" dirty="0"/>
              <a:t>Answer These Questions</a:t>
            </a:r>
          </a:p>
        </p:txBody>
      </p:sp>
      <p:sp>
        <p:nvSpPr>
          <p:cNvPr id="3" name="Content Placeholder 2">
            <a:extLst>
              <a:ext uri="{FF2B5EF4-FFF2-40B4-BE49-F238E27FC236}">
                <a16:creationId xmlns:a16="http://schemas.microsoft.com/office/drawing/2014/main" id="{3828D55E-46C6-4511-812B-D3F0F7A5EE5C}"/>
              </a:ext>
            </a:extLst>
          </p:cNvPr>
          <p:cNvSpPr>
            <a:spLocks noGrp="1"/>
          </p:cNvSpPr>
          <p:nvPr>
            <p:ph idx="1"/>
          </p:nvPr>
        </p:nvSpPr>
        <p:spPr/>
        <p:txBody>
          <a:bodyPr>
            <a:normAutofit lnSpcReduction="10000"/>
          </a:bodyPr>
          <a:lstStyle/>
          <a:p>
            <a:pPr marL="0" marR="0" indent="0">
              <a:spcBef>
                <a:spcPts val="0"/>
              </a:spcBef>
              <a:spcAft>
                <a:spcPts val="0"/>
              </a:spcAft>
              <a:buNone/>
            </a:pPr>
            <a:r>
              <a:rPr lang="en-US" sz="2600" b="1" dirty="0">
                <a:effectLst/>
                <a:latin typeface="Arial" panose="020B0604020202020204" pitchFamily="34" charset="0"/>
                <a:ea typeface="Times New Roman" panose="02020603050405020304" pitchFamily="18" charset="0"/>
                <a:cs typeface="Times New Roman" panose="02020603050405020304" pitchFamily="18" charset="0"/>
              </a:rPr>
              <a:t>What experiences have you had that have helped form these attitudes &amp; beliefs? </a:t>
            </a:r>
          </a:p>
          <a:p>
            <a:pPr marL="0" marR="0" indent="0">
              <a:spcBef>
                <a:spcPts val="0"/>
              </a:spcBef>
              <a:spcAft>
                <a:spcPts val="0"/>
              </a:spcAft>
              <a:buNone/>
            </a:pPr>
            <a:endParaRPr lang="en-US" sz="2600" b="1"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pPr>
            <a:r>
              <a:rPr lang="en-US" sz="2400" dirty="0">
                <a:latin typeface="Arial" panose="020B0604020202020204" pitchFamily="34" charset="0"/>
                <a:ea typeface="Times New Roman" panose="02020603050405020304" pitchFamily="18" charset="0"/>
                <a:cs typeface="Times New Roman" panose="02020603050405020304" pitchFamily="18" charset="0"/>
              </a:rPr>
              <a:t>W</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hat was your upbringing related to this belief? </a:t>
            </a:r>
          </a:p>
          <a:p>
            <a:pPr>
              <a:spcBef>
                <a:spcPts val="0"/>
              </a:spcBef>
            </a:pPr>
            <a:r>
              <a:rPr lang="en-US" sz="2400" dirty="0">
                <a:latin typeface="Arial" panose="020B0604020202020204" pitchFamily="34" charset="0"/>
                <a:ea typeface="Times New Roman" panose="02020603050405020304" pitchFamily="18" charset="0"/>
                <a:cs typeface="Times New Roman" panose="02020603050405020304" pitchFamily="18" charset="0"/>
              </a:rPr>
              <a:t>W</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hat were you taught?</a:t>
            </a:r>
          </a:p>
          <a:p>
            <a:pPr>
              <a:spcBef>
                <a:spcPts val="0"/>
              </a:spcBef>
            </a:pPr>
            <a:r>
              <a:rPr lang="en-US" sz="2400" dirty="0">
                <a:latin typeface="Arial" panose="020B0604020202020204" pitchFamily="34" charset="0"/>
                <a:ea typeface="Times New Roman" panose="02020603050405020304" pitchFamily="18" charset="0"/>
                <a:cs typeface="Times New Roman" panose="02020603050405020304" pitchFamily="18" charset="0"/>
              </a:rPr>
              <a:t>W</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hat have you read?</a:t>
            </a:r>
          </a:p>
          <a:p>
            <a:pPr>
              <a:spcBef>
                <a:spcPts val="0"/>
              </a:spcBef>
            </a:pPr>
            <a:r>
              <a:rPr lang="en-US" sz="2400" dirty="0">
                <a:latin typeface="Arial" panose="020B0604020202020204" pitchFamily="34" charset="0"/>
                <a:ea typeface="Times New Roman" panose="02020603050405020304" pitchFamily="18" charset="0"/>
                <a:cs typeface="Times New Roman" panose="02020603050405020304" pitchFamily="18" charset="0"/>
              </a:rPr>
              <a:t>W</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hat have you seen?</a:t>
            </a:r>
          </a:p>
          <a:p>
            <a:pPr>
              <a:spcBef>
                <a:spcPts val="0"/>
              </a:spcBef>
            </a:pPr>
            <a:r>
              <a:rPr lang="en-US" sz="2400" dirty="0">
                <a:latin typeface="Arial" panose="020B0604020202020204" pitchFamily="34" charset="0"/>
                <a:ea typeface="Times New Roman" panose="02020603050405020304" pitchFamily="18" charset="0"/>
                <a:cs typeface="Times New Roman" panose="02020603050405020304" pitchFamily="18" charset="0"/>
              </a:rPr>
              <a:t>W</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hat have you heard? </a:t>
            </a:r>
          </a:p>
          <a:p>
            <a:pPr>
              <a:spcBef>
                <a:spcPts val="0"/>
              </a:spcBef>
            </a:pPr>
            <a:r>
              <a:rPr lang="en-US" sz="2400" dirty="0">
                <a:latin typeface="Arial" panose="020B0604020202020204" pitchFamily="34" charset="0"/>
                <a:ea typeface="Times New Roman" panose="02020603050405020304" pitchFamily="18" charset="0"/>
                <a:cs typeface="Times New Roman" panose="02020603050405020304" pitchFamily="18" charset="0"/>
              </a:rPr>
              <a:t>W</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hat have you experienced?</a:t>
            </a:r>
            <a:endParaRPr lang="en-US" sz="2400" dirty="0">
              <a:effectLst/>
              <a:latin typeface="Times" panose="02020603050405020304" pitchFamily="18" charset="0"/>
              <a:ea typeface="Times New Roman" panose="02020603050405020304" pitchFamily="18" charset="0"/>
              <a:cs typeface="Times New Roman" panose="02020603050405020304" pitchFamily="18" charset="0"/>
            </a:endParaRPr>
          </a:p>
        </p:txBody>
      </p:sp>
      <p:pic>
        <p:nvPicPr>
          <p:cNvPr id="5" name="Picture 4" descr="A group of birds flying in the sky&#10;&#10;Description automatically generated with medium confidence">
            <a:extLst>
              <a:ext uri="{FF2B5EF4-FFF2-40B4-BE49-F238E27FC236}">
                <a16:creationId xmlns:a16="http://schemas.microsoft.com/office/drawing/2014/main" id="{61AD7ECF-ED53-4535-993D-69367A84A4F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77060" y="2464904"/>
            <a:ext cx="3541662" cy="2355574"/>
          </a:xfrm>
          <a:prstGeom prst="rect">
            <a:avLst/>
          </a:prstGeom>
        </p:spPr>
      </p:pic>
    </p:spTree>
    <p:extLst>
      <p:ext uri="{BB962C8B-B14F-4D97-AF65-F5344CB8AC3E}">
        <p14:creationId xmlns:p14="http://schemas.microsoft.com/office/powerpoint/2010/main" val="4271219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D789-042F-49DE-A428-8D812C783E07}"/>
              </a:ext>
            </a:extLst>
          </p:cNvPr>
          <p:cNvSpPr>
            <a:spLocks noGrp="1"/>
          </p:cNvSpPr>
          <p:nvPr>
            <p:ph type="title"/>
          </p:nvPr>
        </p:nvSpPr>
        <p:spPr/>
        <p:txBody>
          <a:bodyPr/>
          <a:lstStyle/>
          <a:p>
            <a:r>
              <a:rPr lang="en-US" dirty="0">
                <a:latin typeface="Arial"/>
                <a:cs typeface="Arial"/>
              </a:rPr>
              <a:t>Change Happens</a:t>
            </a:r>
            <a:endParaRPr lang="en-US" dirty="0"/>
          </a:p>
        </p:txBody>
      </p:sp>
      <p:sp>
        <p:nvSpPr>
          <p:cNvPr id="3" name="Content Placeholder 2">
            <a:extLst>
              <a:ext uri="{FF2B5EF4-FFF2-40B4-BE49-F238E27FC236}">
                <a16:creationId xmlns:a16="http://schemas.microsoft.com/office/drawing/2014/main" id="{5996E813-96BE-4448-AE98-D2C8C7759C02}"/>
              </a:ext>
            </a:extLst>
          </p:cNvPr>
          <p:cNvSpPr>
            <a:spLocks noGrp="1"/>
          </p:cNvSpPr>
          <p:nvPr>
            <p:ph idx="1"/>
          </p:nvPr>
        </p:nvSpPr>
        <p:spPr/>
        <p:txBody>
          <a:bodyPr/>
          <a:lstStyle/>
          <a:p>
            <a:pPr marL="0" indent="0" algn="ctr">
              <a:buNone/>
            </a:pPr>
            <a:r>
              <a:rPr lang="en-US" sz="3200" dirty="0"/>
              <a:t>What is an attitude/belief you used to hold but have changed?</a:t>
            </a:r>
          </a:p>
          <a:p>
            <a:pPr algn="ctr"/>
            <a:endParaRPr lang="en-US" dirty="0"/>
          </a:p>
        </p:txBody>
      </p:sp>
      <p:pic>
        <p:nvPicPr>
          <p:cNvPr id="4" name="Picture 3" descr="A picture containing calendar&#10;&#10;Description automatically generated">
            <a:extLst>
              <a:ext uri="{FF2B5EF4-FFF2-40B4-BE49-F238E27FC236}">
                <a16:creationId xmlns:a16="http://schemas.microsoft.com/office/drawing/2014/main" id="{50E86BF4-6896-4A0E-B056-E4500A9B7A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21697" y="3084372"/>
            <a:ext cx="4123320" cy="2405270"/>
          </a:xfrm>
          <a:prstGeom prst="rect">
            <a:avLst/>
          </a:prstGeom>
        </p:spPr>
      </p:pic>
      <p:sp>
        <p:nvSpPr>
          <p:cNvPr id="5" name="TextBox 4">
            <a:extLst>
              <a:ext uri="{FF2B5EF4-FFF2-40B4-BE49-F238E27FC236}">
                <a16:creationId xmlns:a16="http://schemas.microsoft.com/office/drawing/2014/main" id="{64FDA9CA-051C-4E5F-BB88-085367B75B33}"/>
              </a:ext>
            </a:extLst>
          </p:cNvPr>
          <p:cNvSpPr txBox="1"/>
          <p:nvPr/>
        </p:nvSpPr>
        <p:spPr>
          <a:xfrm>
            <a:off x="5983357" y="6993822"/>
            <a:ext cx="5990928" cy="230832"/>
          </a:xfrm>
          <a:prstGeom prst="rect">
            <a:avLst/>
          </a:prstGeom>
          <a:noFill/>
        </p:spPr>
        <p:txBody>
          <a:bodyPr wrap="square" rtlCol="0">
            <a:spAutoFit/>
          </a:bodyPr>
          <a:lstStyle/>
          <a:p>
            <a:r>
              <a:rPr lang="en-US" sz="900">
                <a:hlinkClick r:id="rId4" tooltip="http://lemasney.com/consulting/2013/12/17/used-believe-john-lemasney-via-lemasney-com/"/>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174400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E79-912D-44B3-8A93-899E723D19BA}"/>
              </a:ext>
            </a:extLst>
          </p:cNvPr>
          <p:cNvSpPr>
            <a:spLocks noGrp="1"/>
          </p:cNvSpPr>
          <p:nvPr>
            <p:ph type="title"/>
          </p:nvPr>
        </p:nvSpPr>
        <p:spPr>
          <a:xfrm>
            <a:off x="587829" y="226979"/>
            <a:ext cx="11005456" cy="899693"/>
          </a:xfrm>
        </p:spPr>
        <p:txBody>
          <a:bodyPr anchor="t">
            <a:normAutofit/>
          </a:bodyPr>
          <a:lstStyle/>
          <a:p>
            <a:r>
              <a:rPr lang="en-US" dirty="0"/>
              <a:t>Answer These Questions</a:t>
            </a:r>
          </a:p>
        </p:txBody>
      </p:sp>
      <p:sp>
        <p:nvSpPr>
          <p:cNvPr id="3" name="Content Placeholder 2">
            <a:extLst>
              <a:ext uri="{FF2B5EF4-FFF2-40B4-BE49-F238E27FC236}">
                <a16:creationId xmlns:a16="http://schemas.microsoft.com/office/drawing/2014/main" id="{3828D55E-46C6-4511-812B-D3F0F7A5EE5C}"/>
              </a:ext>
            </a:extLst>
          </p:cNvPr>
          <p:cNvSpPr>
            <a:spLocks noGrp="1"/>
          </p:cNvSpPr>
          <p:nvPr>
            <p:ph sz="half" idx="1"/>
          </p:nvPr>
        </p:nvSpPr>
        <p:spPr>
          <a:xfrm>
            <a:off x="702129" y="801828"/>
            <a:ext cx="5388428" cy="4091116"/>
          </a:xfrm>
        </p:spPr>
        <p:txBody>
          <a:bodyPr>
            <a:noAutofit/>
          </a:bodyPr>
          <a:lstStyle/>
          <a:p>
            <a:pPr marL="0" marR="0" indent="0">
              <a:spcBef>
                <a:spcPts val="0"/>
              </a:spcBef>
              <a:spcAft>
                <a:spcPts val="600"/>
              </a:spcAft>
              <a:buNone/>
            </a:pPr>
            <a:r>
              <a:rPr lang="en-US" sz="2400" b="1" dirty="0">
                <a:effectLst/>
              </a:rPr>
              <a:t>What have been your experiences that helped you change these attitudes/beliefs? </a:t>
            </a:r>
          </a:p>
          <a:p>
            <a:pPr marL="0" marR="0" indent="0">
              <a:spcBef>
                <a:spcPts val="0"/>
              </a:spcBef>
              <a:spcAft>
                <a:spcPts val="600"/>
              </a:spcAft>
              <a:buNone/>
            </a:pPr>
            <a:endParaRPr lang="en-US" sz="2400" b="1" dirty="0">
              <a:effectLst/>
            </a:endParaRPr>
          </a:p>
          <a:p>
            <a:pPr>
              <a:spcBef>
                <a:spcPts val="0"/>
              </a:spcBef>
              <a:spcAft>
                <a:spcPts val="600"/>
              </a:spcAft>
            </a:pPr>
            <a:r>
              <a:rPr lang="en-US" sz="2400" dirty="0"/>
              <a:t>Did you learn something new</a:t>
            </a:r>
            <a:r>
              <a:rPr lang="en-US" sz="2400" dirty="0">
                <a:effectLst/>
              </a:rPr>
              <a:t>?</a:t>
            </a:r>
          </a:p>
          <a:p>
            <a:pPr>
              <a:spcBef>
                <a:spcPts val="0"/>
              </a:spcBef>
              <a:spcAft>
                <a:spcPts val="600"/>
              </a:spcAft>
            </a:pPr>
            <a:r>
              <a:rPr lang="en-US" sz="2400" dirty="0"/>
              <a:t>Did you see or hear something different</a:t>
            </a:r>
            <a:r>
              <a:rPr lang="en-US" sz="2400" dirty="0">
                <a:effectLst/>
              </a:rPr>
              <a:t>?</a:t>
            </a:r>
          </a:p>
          <a:p>
            <a:pPr>
              <a:spcBef>
                <a:spcPts val="0"/>
              </a:spcBef>
              <a:spcAft>
                <a:spcPts val="600"/>
              </a:spcAft>
            </a:pPr>
            <a:r>
              <a:rPr lang="en-US" sz="2400" dirty="0"/>
              <a:t>Did you have an experience that made you think differently?</a:t>
            </a:r>
            <a:endParaRPr lang="en-US" sz="2400" dirty="0">
              <a:effectLst/>
            </a:endParaRPr>
          </a:p>
          <a:p>
            <a:pPr>
              <a:spcBef>
                <a:spcPts val="0"/>
              </a:spcBef>
              <a:spcAft>
                <a:spcPts val="600"/>
              </a:spcAft>
            </a:pPr>
            <a:r>
              <a:rPr lang="en-US" sz="2400" dirty="0">
                <a:effectLst/>
              </a:rPr>
              <a:t>Was it the influence of someone you respected?</a:t>
            </a:r>
          </a:p>
        </p:txBody>
      </p:sp>
      <p:pic>
        <p:nvPicPr>
          <p:cNvPr id="8" name="Picture 7" descr="A hand writing on a blackboard&#10;&#10;Description automatically generated with medium confidence">
            <a:extLst>
              <a:ext uri="{FF2B5EF4-FFF2-40B4-BE49-F238E27FC236}">
                <a16:creationId xmlns:a16="http://schemas.microsoft.com/office/drawing/2014/main" id="{0A9F4547-C965-40CE-A7EB-B92A8465CC3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04856" y="1868328"/>
            <a:ext cx="5388429" cy="3098346"/>
          </a:xfrm>
          <a:prstGeom prst="rect">
            <a:avLst/>
          </a:prstGeom>
          <a:noFill/>
        </p:spPr>
      </p:pic>
      <p:sp>
        <p:nvSpPr>
          <p:cNvPr id="14" name="Slide Number Placeholder 4">
            <a:extLst>
              <a:ext uri="{FF2B5EF4-FFF2-40B4-BE49-F238E27FC236}">
                <a16:creationId xmlns:a16="http://schemas.microsoft.com/office/drawing/2014/main" id="{BB86BE7C-1A2C-497C-B326-DAA643CF1400}"/>
              </a:ext>
            </a:extLst>
          </p:cNvPr>
          <p:cNvSpPr>
            <a:spLocks noGrp="1"/>
          </p:cNvSpPr>
          <p:nvPr>
            <p:ph type="sldNum" sz="quarter" idx="4"/>
          </p:nvPr>
        </p:nvSpPr>
        <p:spPr>
          <a:xfrm>
            <a:off x="10360510" y="6349534"/>
            <a:ext cx="1232776" cy="503578"/>
          </a:xfrm>
        </p:spPr>
        <p:txBody>
          <a:bodyPr/>
          <a:lstStyle/>
          <a:p>
            <a:pPr>
              <a:spcAft>
                <a:spcPts val="600"/>
              </a:spcAft>
            </a:pPr>
            <a:fld id="{8FF8BE51-C3B0-9B4F-9A06-4F809A9A7941}" type="slidenum">
              <a:rPr lang="en-US" smtClean="0"/>
              <a:pPr>
                <a:spcAft>
                  <a:spcPts val="600"/>
                </a:spcAft>
              </a:pPr>
              <a:t>16</a:t>
            </a:fld>
            <a:endParaRPr lang="en-US"/>
          </a:p>
        </p:txBody>
      </p:sp>
    </p:spTree>
    <p:extLst>
      <p:ext uri="{BB962C8B-B14F-4D97-AF65-F5344CB8AC3E}">
        <p14:creationId xmlns:p14="http://schemas.microsoft.com/office/powerpoint/2010/main" val="2650942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D789-042F-49DE-A428-8D812C783E07}"/>
              </a:ext>
            </a:extLst>
          </p:cNvPr>
          <p:cNvSpPr>
            <a:spLocks noGrp="1"/>
          </p:cNvSpPr>
          <p:nvPr>
            <p:ph type="title"/>
          </p:nvPr>
        </p:nvSpPr>
        <p:spPr/>
        <p:txBody>
          <a:bodyPr/>
          <a:lstStyle/>
          <a:p>
            <a:r>
              <a:rPr lang="en-US" dirty="0">
                <a:latin typeface="Arial"/>
                <a:cs typeface="Arial"/>
              </a:rPr>
              <a:t>Your Current Thinking</a:t>
            </a:r>
            <a:endParaRPr lang="en-US" dirty="0"/>
          </a:p>
        </p:txBody>
      </p:sp>
      <p:sp>
        <p:nvSpPr>
          <p:cNvPr id="3" name="Content Placeholder 2">
            <a:extLst>
              <a:ext uri="{FF2B5EF4-FFF2-40B4-BE49-F238E27FC236}">
                <a16:creationId xmlns:a16="http://schemas.microsoft.com/office/drawing/2014/main" id="{5996E813-96BE-4448-AE98-D2C8C7759C02}"/>
              </a:ext>
            </a:extLst>
          </p:cNvPr>
          <p:cNvSpPr>
            <a:spLocks noGrp="1"/>
          </p:cNvSpPr>
          <p:nvPr>
            <p:ph idx="1"/>
          </p:nvPr>
        </p:nvSpPr>
        <p:spPr>
          <a:xfrm>
            <a:off x="587829" y="2882331"/>
            <a:ext cx="11005457" cy="2584015"/>
          </a:xfrm>
        </p:spPr>
        <p:txBody>
          <a:bodyPr>
            <a:normAutofit/>
          </a:bodyPr>
          <a:lstStyle/>
          <a:p>
            <a:pPr marL="0" indent="0" algn="ctr">
              <a:buNone/>
            </a:pPr>
            <a:endParaRPr lang="en-US" sz="3200" dirty="0"/>
          </a:p>
          <a:p>
            <a:pPr marL="0" indent="0" algn="ctr">
              <a:buNone/>
            </a:pPr>
            <a:r>
              <a:rPr lang="en-US" sz="3200" dirty="0">
                <a:latin typeface="Arial"/>
                <a:cs typeface="Arial"/>
              </a:rPr>
              <a:t>What are your current attitudes &amp; beliefs about early childhood inclusion?</a:t>
            </a:r>
          </a:p>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BBC5687F-BCE8-4185-944B-9D2CAE9B7CE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34523" y="761987"/>
            <a:ext cx="7194747" cy="2346803"/>
          </a:xfrm>
          <a:prstGeom prst="rect">
            <a:avLst/>
          </a:prstGeom>
        </p:spPr>
      </p:pic>
      <p:sp>
        <p:nvSpPr>
          <p:cNvPr id="9" name="TextBox 8">
            <a:extLst>
              <a:ext uri="{FF2B5EF4-FFF2-40B4-BE49-F238E27FC236}">
                <a16:creationId xmlns:a16="http://schemas.microsoft.com/office/drawing/2014/main" id="{866C6906-9A20-46EC-AF68-1C0C2E595F5E}"/>
              </a:ext>
            </a:extLst>
          </p:cNvPr>
          <p:cNvSpPr txBox="1"/>
          <p:nvPr/>
        </p:nvSpPr>
        <p:spPr>
          <a:xfrm>
            <a:off x="7452676" y="6219845"/>
            <a:ext cx="5107071" cy="230832"/>
          </a:xfrm>
          <a:prstGeom prst="rect">
            <a:avLst/>
          </a:prstGeom>
          <a:noFill/>
        </p:spPr>
        <p:txBody>
          <a:bodyPr wrap="square" rtlCol="0">
            <a:spAutoFit/>
          </a:bodyPr>
          <a:lstStyle/>
          <a:p>
            <a:r>
              <a:rPr lang="en-US" sz="900">
                <a:hlinkClick r:id="rId4" tooltip="https://smartcasuallaw.wordpress.com/tag/inclusion/"/>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111388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E79-912D-44B3-8A93-899E723D19BA}"/>
              </a:ext>
            </a:extLst>
          </p:cNvPr>
          <p:cNvSpPr>
            <a:spLocks noGrp="1"/>
          </p:cNvSpPr>
          <p:nvPr>
            <p:ph type="title"/>
          </p:nvPr>
        </p:nvSpPr>
        <p:spPr>
          <a:xfrm>
            <a:off x="587829" y="226979"/>
            <a:ext cx="11005456" cy="899693"/>
          </a:xfrm>
        </p:spPr>
        <p:txBody>
          <a:bodyPr anchor="t">
            <a:normAutofit/>
          </a:bodyPr>
          <a:lstStyle/>
          <a:p>
            <a:r>
              <a:rPr lang="en-US" dirty="0"/>
              <a:t>Answer These Questions</a:t>
            </a:r>
          </a:p>
        </p:txBody>
      </p:sp>
      <p:pic>
        <p:nvPicPr>
          <p:cNvPr id="4" name="Picture 3" descr="A group of airplanes flying in formation&#10;&#10;Description automatically generated with medium confidence">
            <a:extLst>
              <a:ext uri="{FF2B5EF4-FFF2-40B4-BE49-F238E27FC236}">
                <a16:creationId xmlns:a16="http://schemas.microsoft.com/office/drawing/2014/main" id="{55787431-7461-459C-8478-30825512F25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9321" r="6593" b="1"/>
          <a:stretch/>
        </p:blipFill>
        <p:spPr>
          <a:xfrm>
            <a:off x="1073426" y="1590508"/>
            <a:ext cx="4187214" cy="3179105"/>
          </a:xfrm>
          <a:prstGeom prst="rect">
            <a:avLst/>
          </a:prstGeom>
          <a:noFill/>
        </p:spPr>
      </p:pic>
      <p:sp>
        <p:nvSpPr>
          <p:cNvPr id="3" name="Content Placeholder 2">
            <a:extLst>
              <a:ext uri="{FF2B5EF4-FFF2-40B4-BE49-F238E27FC236}">
                <a16:creationId xmlns:a16="http://schemas.microsoft.com/office/drawing/2014/main" id="{3828D55E-46C6-4511-812B-D3F0F7A5EE5C}"/>
              </a:ext>
            </a:extLst>
          </p:cNvPr>
          <p:cNvSpPr>
            <a:spLocks noGrp="1"/>
          </p:cNvSpPr>
          <p:nvPr>
            <p:ph sz="half" idx="2"/>
          </p:nvPr>
        </p:nvSpPr>
        <p:spPr>
          <a:xfrm>
            <a:off x="6204856" y="1376140"/>
            <a:ext cx="5388429" cy="4082723"/>
          </a:xfrm>
        </p:spPr>
        <p:txBody>
          <a:bodyPr>
            <a:normAutofit/>
          </a:bodyPr>
          <a:lstStyle/>
          <a:p>
            <a:pPr marL="0" marR="0" indent="0">
              <a:spcBef>
                <a:spcPts val="0"/>
              </a:spcBef>
              <a:spcAft>
                <a:spcPts val="600"/>
              </a:spcAft>
              <a:buNone/>
            </a:pPr>
            <a:r>
              <a:rPr lang="en-US" sz="2800" b="1" dirty="0">
                <a:effectLst/>
              </a:rPr>
              <a:t>What do you believe has formed those? </a:t>
            </a:r>
          </a:p>
          <a:p>
            <a:pPr marL="0" marR="0" indent="0">
              <a:spcBef>
                <a:spcPts val="0"/>
              </a:spcBef>
              <a:spcAft>
                <a:spcPts val="600"/>
              </a:spcAft>
              <a:buNone/>
            </a:pPr>
            <a:endParaRPr lang="en-US" sz="2800" b="1" dirty="0"/>
          </a:p>
          <a:p>
            <a:pPr>
              <a:spcBef>
                <a:spcPts val="0"/>
              </a:spcBef>
              <a:spcAft>
                <a:spcPts val="600"/>
              </a:spcAft>
            </a:pPr>
            <a:r>
              <a:rPr lang="en-US" sz="2800" dirty="0">
                <a:effectLst/>
              </a:rPr>
              <a:t>What experiences?</a:t>
            </a:r>
          </a:p>
          <a:p>
            <a:pPr>
              <a:spcBef>
                <a:spcPts val="0"/>
              </a:spcBef>
              <a:spcAft>
                <a:spcPts val="600"/>
              </a:spcAft>
            </a:pPr>
            <a:r>
              <a:rPr lang="en-US" sz="2800" dirty="0"/>
              <a:t>W</a:t>
            </a:r>
            <a:r>
              <a:rPr lang="en-US" sz="2800" dirty="0">
                <a:effectLst/>
              </a:rPr>
              <a:t>hat information?</a:t>
            </a:r>
          </a:p>
          <a:p>
            <a:pPr>
              <a:spcBef>
                <a:spcPts val="0"/>
              </a:spcBef>
              <a:spcAft>
                <a:spcPts val="600"/>
              </a:spcAft>
            </a:pPr>
            <a:r>
              <a:rPr lang="en-US" sz="2800" dirty="0"/>
              <a:t>W</a:t>
            </a:r>
            <a:r>
              <a:rPr lang="en-US" sz="2800" dirty="0">
                <a:effectLst/>
              </a:rPr>
              <a:t>hat people?</a:t>
            </a:r>
          </a:p>
        </p:txBody>
      </p:sp>
      <p:sp>
        <p:nvSpPr>
          <p:cNvPr id="9" name="Slide Number Placeholder 4">
            <a:extLst>
              <a:ext uri="{FF2B5EF4-FFF2-40B4-BE49-F238E27FC236}">
                <a16:creationId xmlns:a16="http://schemas.microsoft.com/office/drawing/2014/main" id="{24A6C01F-7D84-4614-BE7E-938F889F3D3D}"/>
              </a:ext>
            </a:extLst>
          </p:cNvPr>
          <p:cNvSpPr>
            <a:spLocks noGrp="1"/>
          </p:cNvSpPr>
          <p:nvPr>
            <p:ph type="sldNum" sz="quarter" idx="4"/>
          </p:nvPr>
        </p:nvSpPr>
        <p:spPr>
          <a:xfrm>
            <a:off x="10360510" y="6349534"/>
            <a:ext cx="1232776" cy="503578"/>
          </a:xfrm>
        </p:spPr>
        <p:txBody>
          <a:bodyPr/>
          <a:lstStyle/>
          <a:p>
            <a:pPr>
              <a:spcAft>
                <a:spcPts val="600"/>
              </a:spcAft>
            </a:pPr>
            <a:fld id="{8FF8BE51-C3B0-9B4F-9A06-4F809A9A7941}" type="slidenum">
              <a:rPr lang="en-US" smtClean="0"/>
              <a:pPr>
                <a:spcAft>
                  <a:spcPts val="600"/>
                </a:spcAft>
              </a:pPr>
              <a:t>18</a:t>
            </a:fld>
            <a:endParaRPr lang="en-US"/>
          </a:p>
        </p:txBody>
      </p:sp>
    </p:spTree>
    <p:extLst>
      <p:ext uri="{BB962C8B-B14F-4D97-AF65-F5344CB8AC3E}">
        <p14:creationId xmlns:p14="http://schemas.microsoft.com/office/powerpoint/2010/main" val="2787531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F50AD3DB-EDB8-4509-8175-5793D875AB2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44186" y="773830"/>
            <a:ext cx="2933805" cy="3204995"/>
          </a:xfrm>
          <a:prstGeom prst="rect">
            <a:avLst/>
          </a:prstGeom>
        </p:spPr>
      </p:pic>
      <p:sp>
        <p:nvSpPr>
          <p:cNvPr id="4" name="TextBox 3">
            <a:extLst>
              <a:ext uri="{FF2B5EF4-FFF2-40B4-BE49-F238E27FC236}">
                <a16:creationId xmlns:a16="http://schemas.microsoft.com/office/drawing/2014/main" id="{E082FAC3-824E-C960-66B3-8F0B4F8C1976}"/>
              </a:ext>
            </a:extLst>
          </p:cNvPr>
          <p:cNvSpPr txBox="1"/>
          <p:nvPr/>
        </p:nvSpPr>
        <p:spPr>
          <a:xfrm>
            <a:off x="3481137" y="1716506"/>
            <a:ext cx="52196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rgbClr val="145083"/>
                </a:solidFill>
              </a:rPr>
              <a:t>INCLUSION</a:t>
            </a:r>
            <a:r>
              <a:rPr lang="en-US" sz="6000">
                <a:cs typeface="Arial"/>
              </a:rPr>
              <a:t>​</a:t>
            </a:r>
            <a:endParaRPr lang="en-US" sz="6000"/>
          </a:p>
        </p:txBody>
      </p:sp>
      <p:sp>
        <p:nvSpPr>
          <p:cNvPr id="2" name="Title 1">
            <a:extLst>
              <a:ext uri="{FF2B5EF4-FFF2-40B4-BE49-F238E27FC236}">
                <a16:creationId xmlns:a16="http://schemas.microsoft.com/office/drawing/2014/main" id="{3D92D789-042F-49DE-A428-8D812C783E07}"/>
              </a:ext>
            </a:extLst>
          </p:cNvPr>
          <p:cNvSpPr>
            <a:spLocks noGrp="1"/>
          </p:cNvSpPr>
          <p:nvPr>
            <p:ph type="title"/>
          </p:nvPr>
        </p:nvSpPr>
        <p:spPr/>
        <p:txBody>
          <a:bodyPr>
            <a:noAutofit/>
          </a:bodyPr>
          <a:lstStyle/>
          <a:p>
            <a:r>
              <a:rPr lang="en-US" sz="4000" dirty="0">
                <a:latin typeface="Arial"/>
                <a:cs typeface="Arial"/>
              </a:rPr>
              <a:t>How would you respond?</a:t>
            </a:r>
            <a:br>
              <a:rPr lang="en-US" sz="6600" dirty="0"/>
            </a:br>
            <a:endParaRPr lang="en-US" sz="6600">
              <a:latin typeface="Arial"/>
              <a:cs typeface="Arial"/>
            </a:endParaRPr>
          </a:p>
        </p:txBody>
      </p:sp>
      <p:sp>
        <p:nvSpPr>
          <p:cNvPr id="3" name="Content Placeholder 2">
            <a:extLst>
              <a:ext uri="{FF2B5EF4-FFF2-40B4-BE49-F238E27FC236}">
                <a16:creationId xmlns:a16="http://schemas.microsoft.com/office/drawing/2014/main" id="{5996E813-96BE-4448-AE98-D2C8C7759C02}"/>
              </a:ext>
            </a:extLst>
          </p:cNvPr>
          <p:cNvSpPr>
            <a:spLocks noGrp="1"/>
          </p:cNvSpPr>
          <p:nvPr>
            <p:ph idx="1"/>
          </p:nvPr>
        </p:nvSpPr>
        <p:spPr>
          <a:xfrm>
            <a:off x="597855" y="3554094"/>
            <a:ext cx="11005457" cy="3115410"/>
          </a:xfrm>
        </p:spPr>
        <p:txBody>
          <a:bodyPr>
            <a:normAutofit/>
          </a:bodyPr>
          <a:lstStyle/>
          <a:p>
            <a:pPr marL="0" indent="0" algn="ctr">
              <a:buNone/>
            </a:pPr>
            <a:endParaRPr lang="en-US" sz="3200" dirty="0"/>
          </a:p>
          <a:p>
            <a:pPr marL="0" indent="0" algn="ctr">
              <a:buNone/>
            </a:pPr>
            <a:r>
              <a:rPr lang="en-US" sz="3200" dirty="0">
                <a:latin typeface="Arial"/>
                <a:cs typeface="Arial"/>
              </a:rPr>
              <a:t>What are your attitudes and beliefs about those who do not support early childhood inclusion?</a:t>
            </a:r>
            <a:endParaRPr lang="en-US" sz="3200" dirty="0"/>
          </a:p>
          <a:p>
            <a:pPr algn="ctr"/>
            <a:endParaRPr lang="en-US" dirty="0"/>
          </a:p>
        </p:txBody>
      </p:sp>
    </p:spTree>
    <p:extLst>
      <p:ext uri="{BB962C8B-B14F-4D97-AF65-F5344CB8AC3E}">
        <p14:creationId xmlns:p14="http://schemas.microsoft.com/office/powerpoint/2010/main" val="1791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226979"/>
            <a:ext cx="11005456" cy="899693"/>
          </a:xfrm>
        </p:spPr>
        <p:txBody>
          <a:bodyPr anchor="t">
            <a:normAutofit/>
          </a:bodyPr>
          <a:lstStyle/>
          <a:p>
            <a:r>
              <a:rPr lang="en-US"/>
              <a:t>Outcomes</a:t>
            </a:r>
          </a:p>
        </p:txBody>
      </p:sp>
      <p:pic>
        <p:nvPicPr>
          <p:cNvPr id="5" name="Picture 4" descr="A picture containing table, person, indoor, child&#10;&#10;Description automatically generated">
            <a:extLst>
              <a:ext uri="{FF2B5EF4-FFF2-40B4-BE49-F238E27FC236}">
                <a16:creationId xmlns:a16="http://schemas.microsoft.com/office/drawing/2014/main" id="{527EEEEF-676D-4FB6-A933-E6D24F29EA2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7829" y="1608793"/>
            <a:ext cx="5388428" cy="3610246"/>
          </a:xfrm>
          <a:prstGeom prst="rect">
            <a:avLst/>
          </a:prstGeom>
          <a:noFill/>
        </p:spPr>
      </p:pic>
      <p:sp>
        <p:nvSpPr>
          <p:cNvPr id="3" name="Content Placeholder 2"/>
          <p:cNvSpPr>
            <a:spLocks noGrp="1"/>
          </p:cNvSpPr>
          <p:nvPr>
            <p:ph sz="half" idx="2"/>
          </p:nvPr>
        </p:nvSpPr>
        <p:spPr>
          <a:xfrm>
            <a:off x="6204856" y="1376140"/>
            <a:ext cx="5388429" cy="4082723"/>
          </a:xfrm>
        </p:spPr>
        <p:txBody>
          <a:bodyPr>
            <a:normAutofit/>
          </a:bodyPr>
          <a:lstStyle/>
          <a:p>
            <a:endParaRPr lang="en-US" dirty="0"/>
          </a:p>
          <a:p>
            <a:r>
              <a:rPr lang="en-US" sz="2400" dirty="0"/>
              <a:t>To understand the importance of beliefs &amp; attitudes regarding inclusion</a:t>
            </a:r>
          </a:p>
          <a:p>
            <a:endParaRPr lang="en-US" sz="2400" dirty="0"/>
          </a:p>
          <a:p>
            <a:r>
              <a:rPr lang="en-US" sz="2400" dirty="0"/>
              <a:t>To understand what shapes our own beliefs &amp; attitudes </a:t>
            </a:r>
          </a:p>
          <a:p>
            <a:endParaRPr lang="en-US" dirty="0"/>
          </a:p>
          <a:p>
            <a:endParaRPr lang="en-US" dirty="0"/>
          </a:p>
        </p:txBody>
      </p:sp>
      <p:sp>
        <p:nvSpPr>
          <p:cNvPr id="10" name="Slide Number Placeholder 4">
            <a:extLst>
              <a:ext uri="{FF2B5EF4-FFF2-40B4-BE49-F238E27FC236}">
                <a16:creationId xmlns:a16="http://schemas.microsoft.com/office/drawing/2014/main" id="{2E12F14E-16C3-4528-9C5B-6D4F98FFCD20}"/>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2</a:t>
            </a:fld>
            <a:endParaRPr lang="en-US"/>
          </a:p>
        </p:txBody>
      </p:sp>
    </p:spTree>
    <p:extLst>
      <p:ext uri="{BB962C8B-B14F-4D97-AF65-F5344CB8AC3E}">
        <p14:creationId xmlns:p14="http://schemas.microsoft.com/office/powerpoint/2010/main" val="1405704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6E813-96BE-4448-AE98-D2C8C7759C02}"/>
              </a:ext>
            </a:extLst>
          </p:cNvPr>
          <p:cNvSpPr>
            <a:spLocks noGrp="1"/>
          </p:cNvSpPr>
          <p:nvPr>
            <p:ph type="title"/>
          </p:nvPr>
        </p:nvSpPr>
        <p:spPr/>
        <p:txBody>
          <a:bodyPr anchor="t">
            <a:normAutofit/>
          </a:bodyPr>
          <a:lstStyle/>
          <a:p>
            <a:pPr marL="0" indent="0">
              <a:buNone/>
            </a:pPr>
            <a:endParaRPr lang="en-US" sz="2000" b="0" dirty="0">
              <a:solidFill>
                <a:srgbClr val="145083"/>
              </a:solidFill>
            </a:endParaRPr>
          </a:p>
          <a:p>
            <a:r>
              <a:rPr lang="en-US" b="0" dirty="0">
                <a:solidFill>
                  <a:srgbClr val="145083"/>
                </a:solidFill>
                <a:latin typeface="Arial"/>
                <a:cs typeface="Arial"/>
              </a:rPr>
              <a:t>Change Ahead...</a:t>
            </a:r>
            <a:endParaRPr lang="en-US" b="0" dirty="0">
              <a:solidFill>
                <a:srgbClr val="145083"/>
              </a:solidFill>
            </a:endParaRPr>
          </a:p>
          <a:p>
            <a:endParaRPr lang="en-US" sz="2000" dirty="0">
              <a:solidFill>
                <a:srgbClr val="145083"/>
              </a:solidFill>
            </a:endParaRPr>
          </a:p>
        </p:txBody>
      </p:sp>
      <p:sp>
        <p:nvSpPr>
          <p:cNvPr id="10" name="Content Placeholder 9">
            <a:extLst>
              <a:ext uri="{FF2B5EF4-FFF2-40B4-BE49-F238E27FC236}">
                <a16:creationId xmlns:a16="http://schemas.microsoft.com/office/drawing/2014/main" id="{03A4FF9C-3B65-BDD7-3526-523377E60590}"/>
              </a:ext>
            </a:extLst>
          </p:cNvPr>
          <p:cNvSpPr>
            <a:spLocks noGrp="1"/>
          </p:cNvSpPr>
          <p:nvPr>
            <p:ph idx="1"/>
          </p:nvPr>
        </p:nvSpPr>
        <p:spPr>
          <a:xfrm>
            <a:off x="587829" y="1368358"/>
            <a:ext cx="10995019" cy="1592783"/>
          </a:xfrm>
        </p:spPr>
        <p:txBody>
          <a:bodyPr>
            <a:normAutofit/>
          </a:bodyPr>
          <a:lstStyle/>
          <a:p>
            <a:pPr algn="ctr">
              <a:buFont typeface="Arial"/>
              <a:buChar char="•"/>
            </a:pPr>
            <a:r>
              <a:rPr lang="en-US" sz="3200" dirty="0">
                <a:latin typeface="Arial"/>
                <a:cs typeface="Arial"/>
              </a:rPr>
              <a:t>What can you do to help others change their attitudes &amp; beliefs about early childhood inclusion?</a:t>
            </a:r>
          </a:p>
        </p:txBody>
      </p:sp>
      <p:sp>
        <p:nvSpPr>
          <p:cNvPr id="11" name="Slide Number Placeholder 3">
            <a:extLst>
              <a:ext uri="{FF2B5EF4-FFF2-40B4-BE49-F238E27FC236}">
                <a16:creationId xmlns:a16="http://schemas.microsoft.com/office/drawing/2014/main" id="{3B7FD2C2-2CB1-46B7-B3E3-77274B4CDE99}"/>
              </a:ext>
            </a:extLst>
          </p:cNvPr>
          <p:cNvSpPr>
            <a:spLocks noGrp="1"/>
          </p:cNvSpPr>
          <p:nvPr>
            <p:ph type="sldNum" sz="quarter" idx="4"/>
          </p:nvPr>
        </p:nvSpPr>
        <p:spPr/>
        <p:txBody>
          <a:bodyPr/>
          <a:lstStyle/>
          <a:p>
            <a:pPr>
              <a:spcAft>
                <a:spcPts val="600"/>
              </a:spcAft>
            </a:pPr>
            <a:fld id="{8FF8BE51-C3B0-9B4F-9A06-4F809A9A7941}" type="slidenum">
              <a:rPr lang="en-US" smtClean="0"/>
              <a:pPr>
                <a:spcAft>
                  <a:spcPts val="600"/>
                </a:spcAft>
              </a:pPr>
              <a:t>20</a:t>
            </a:fld>
            <a:endParaRPr lang="en-US"/>
          </a:p>
        </p:txBody>
      </p:sp>
      <p:pic>
        <p:nvPicPr>
          <p:cNvPr id="5" name="Picture 4" descr="A yellow sign on the side of a road&#10;&#10;Description automatically generated">
            <a:extLst>
              <a:ext uri="{FF2B5EF4-FFF2-40B4-BE49-F238E27FC236}">
                <a16:creationId xmlns:a16="http://schemas.microsoft.com/office/drawing/2014/main" id="{E90A0595-FE9E-4373-809B-4923D53FFC6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95364" y="2961871"/>
            <a:ext cx="5653313" cy="3066923"/>
          </a:xfrm>
          <a:prstGeom prst="rect">
            <a:avLst/>
          </a:prstGeom>
          <a:noFill/>
        </p:spPr>
      </p:pic>
    </p:spTree>
    <p:extLst>
      <p:ext uri="{BB962C8B-B14F-4D97-AF65-F5344CB8AC3E}">
        <p14:creationId xmlns:p14="http://schemas.microsoft.com/office/powerpoint/2010/main" val="4225883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D789-042F-49DE-A428-8D812C783E07}"/>
              </a:ext>
            </a:extLst>
          </p:cNvPr>
          <p:cNvSpPr>
            <a:spLocks noGrp="1"/>
          </p:cNvSpPr>
          <p:nvPr>
            <p:ph type="title"/>
          </p:nvPr>
        </p:nvSpPr>
        <p:spPr>
          <a:xfrm>
            <a:off x="587829" y="226979"/>
            <a:ext cx="11005456" cy="899693"/>
          </a:xfrm>
        </p:spPr>
        <p:txBody>
          <a:bodyPr anchor="t">
            <a:normAutofit/>
          </a:bodyPr>
          <a:lstStyle/>
          <a:p>
            <a:r>
              <a:rPr lang="en-US" dirty="0"/>
              <a:t>In Summary</a:t>
            </a:r>
          </a:p>
        </p:txBody>
      </p:sp>
      <p:sp>
        <p:nvSpPr>
          <p:cNvPr id="3" name="Content Placeholder 2">
            <a:extLst>
              <a:ext uri="{FF2B5EF4-FFF2-40B4-BE49-F238E27FC236}">
                <a16:creationId xmlns:a16="http://schemas.microsoft.com/office/drawing/2014/main" id="{5996E813-96BE-4448-AE98-D2C8C7759C02}"/>
              </a:ext>
            </a:extLst>
          </p:cNvPr>
          <p:cNvSpPr>
            <a:spLocks noGrp="1"/>
          </p:cNvSpPr>
          <p:nvPr>
            <p:ph sz="half" idx="1"/>
          </p:nvPr>
        </p:nvSpPr>
        <p:spPr>
          <a:xfrm>
            <a:off x="587829" y="1368358"/>
            <a:ext cx="5388428" cy="4091116"/>
          </a:xfrm>
        </p:spPr>
        <p:txBody>
          <a:bodyPr>
            <a:normAutofit lnSpcReduction="10000"/>
          </a:bodyPr>
          <a:lstStyle/>
          <a:p>
            <a:pPr marL="0" indent="0">
              <a:buNone/>
            </a:pPr>
            <a:endParaRPr lang="en-US" dirty="0"/>
          </a:p>
          <a:p>
            <a:r>
              <a:rPr lang="en-US" sz="2400" dirty="0"/>
              <a:t>Attitudes and beliefs are formed by many factors</a:t>
            </a:r>
          </a:p>
          <a:p>
            <a:r>
              <a:rPr lang="en-US" sz="2400" dirty="0"/>
              <a:t>It’s important to look at our attitudes and beliefs and where they come from </a:t>
            </a:r>
          </a:p>
          <a:p>
            <a:r>
              <a:rPr lang="en-US" sz="2400" dirty="0"/>
              <a:t>Understanding how attitudes and beliefs are formed can aid in helping others shift</a:t>
            </a:r>
          </a:p>
          <a:p>
            <a:endParaRPr lang="en-US" dirty="0"/>
          </a:p>
          <a:p>
            <a:endParaRPr lang="en-US" dirty="0"/>
          </a:p>
        </p:txBody>
      </p:sp>
      <p:sp>
        <p:nvSpPr>
          <p:cNvPr id="13" name="Slide Number Placeholder 4">
            <a:extLst>
              <a:ext uri="{FF2B5EF4-FFF2-40B4-BE49-F238E27FC236}">
                <a16:creationId xmlns:a16="http://schemas.microsoft.com/office/drawing/2014/main" id="{0EE53FBE-2006-4AA9-AE1E-302E8B240C43}"/>
              </a:ext>
            </a:extLst>
          </p:cNvPr>
          <p:cNvSpPr>
            <a:spLocks noGrp="1"/>
          </p:cNvSpPr>
          <p:nvPr>
            <p:ph type="sldNum" sz="quarter" idx="4"/>
          </p:nvPr>
        </p:nvSpPr>
        <p:spPr>
          <a:xfrm>
            <a:off x="10360510" y="6349534"/>
            <a:ext cx="1232776" cy="503578"/>
          </a:xfrm>
        </p:spPr>
        <p:txBody>
          <a:bodyPr/>
          <a:lstStyle/>
          <a:p>
            <a:pPr>
              <a:spcAft>
                <a:spcPts val="600"/>
              </a:spcAft>
            </a:pPr>
            <a:fld id="{8FF8BE51-C3B0-9B4F-9A06-4F809A9A7941}" type="slidenum">
              <a:rPr lang="en-US" smtClean="0"/>
              <a:pPr>
                <a:spcAft>
                  <a:spcPts val="600"/>
                </a:spcAft>
              </a:pPr>
              <a:t>21</a:t>
            </a:fld>
            <a:endParaRPr lang="en-US"/>
          </a:p>
        </p:txBody>
      </p:sp>
      <p:pic>
        <p:nvPicPr>
          <p:cNvPr id="10" name="Picture 9" descr="A picture containing person, little&#10;&#10;Description automatically generated">
            <a:extLst>
              <a:ext uri="{FF2B5EF4-FFF2-40B4-BE49-F238E27FC236}">
                <a16:creationId xmlns:a16="http://schemas.microsoft.com/office/drawing/2014/main" id="{E36F969A-10B7-43E1-BC25-F525AB747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21038" y="2163488"/>
            <a:ext cx="4893884" cy="2751466"/>
          </a:xfrm>
          <a:prstGeom prst="rect">
            <a:avLst/>
          </a:prstGeom>
        </p:spPr>
      </p:pic>
    </p:spTree>
    <p:extLst>
      <p:ext uri="{BB962C8B-B14F-4D97-AF65-F5344CB8AC3E}">
        <p14:creationId xmlns:p14="http://schemas.microsoft.com/office/powerpoint/2010/main" val="3245532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6E813-96BE-4448-AE98-D2C8C7759C02}"/>
              </a:ext>
            </a:extLst>
          </p:cNvPr>
          <p:cNvSpPr>
            <a:spLocks noGrp="1"/>
          </p:cNvSpPr>
          <p:nvPr>
            <p:ph type="title"/>
          </p:nvPr>
        </p:nvSpPr>
        <p:spPr>
          <a:xfrm>
            <a:off x="587828" y="226980"/>
            <a:ext cx="11005457" cy="914400"/>
          </a:xfrm>
        </p:spPr>
        <p:txBody>
          <a:bodyPr anchor="t">
            <a:normAutofit/>
          </a:bodyPr>
          <a:lstStyle/>
          <a:p>
            <a:pPr marL="0" indent="0">
              <a:buNone/>
            </a:pPr>
            <a:endParaRPr lang="en-US" sz="3000"/>
          </a:p>
          <a:p>
            <a:pPr marL="0" indent="0">
              <a:buNone/>
            </a:pPr>
            <a:r>
              <a:rPr lang="en-US" sz="3000"/>
              <a:t>Any last thoughts or questions?</a:t>
            </a:r>
          </a:p>
          <a:p>
            <a:endParaRPr lang="en-US" sz="3000"/>
          </a:p>
        </p:txBody>
      </p:sp>
      <p:pic>
        <p:nvPicPr>
          <p:cNvPr id="5" name="Picture 4" descr="A picture containing seat&#10;&#10;Description automatically generated">
            <a:extLst>
              <a:ext uri="{FF2B5EF4-FFF2-40B4-BE49-F238E27FC236}">
                <a16:creationId xmlns:a16="http://schemas.microsoft.com/office/drawing/2014/main" id="{1AC08275-E857-45FF-B794-CED2ABE177B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52932" y="1368358"/>
            <a:ext cx="5875251" cy="4097988"/>
          </a:xfrm>
          <a:prstGeom prst="rect">
            <a:avLst/>
          </a:prstGeom>
          <a:noFill/>
        </p:spPr>
      </p:pic>
      <p:sp>
        <p:nvSpPr>
          <p:cNvPr id="11" name="Slide Number Placeholder 3">
            <a:extLst>
              <a:ext uri="{FF2B5EF4-FFF2-40B4-BE49-F238E27FC236}">
                <a16:creationId xmlns:a16="http://schemas.microsoft.com/office/drawing/2014/main" id="{51DC9399-9E42-40C0-8D6A-2FF0A7288B97}"/>
              </a:ext>
            </a:extLst>
          </p:cNvPr>
          <p:cNvSpPr>
            <a:spLocks noGrp="1"/>
          </p:cNvSpPr>
          <p:nvPr>
            <p:ph type="sldNum" sz="quarter" idx="4"/>
          </p:nvPr>
        </p:nvSpPr>
        <p:spPr>
          <a:xfrm>
            <a:off x="10360510" y="6349534"/>
            <a:ext cx="1232776" cy="503578"/>
          </a:xfrm>
        </p:spPr>
        <p:txBody>
          <a:bodyPr/>
          <a:lstStyle/>
          <a:p>
            <a:pPr>
              <a:spcAft>
                <a:spcPts val="600"/>
              </a:spcAft>
            </a:pPr>
            <a:fld id="{8FF8BE51-C3B0-9B4F-9A06-4F809A9A7941}" type="slidenum">
              <a:rPr lang="en-US" smtClean="0"/>
              <a:pPr>
                <a:spcAft>
                  <a:spcPts val="600"/>
                </a:spcAft>
              </a:pPr>
              <a:t>22</a:t>
            </a:fld>
            <a:endParaRPr lang="en-US"/>
          </a:p>
        </p:txBody>
      </p:sp>
    </p:spTree>
    <p:extLst>
      <p:ext uri="{BB962C8B-B14F-4D97-AF65-F5344CB8AC3E}">
        <p14:creationId xmlns:p14="http://schemas.microsoft.com/office/powerpoint/2010/main" val="223100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226979"/>
            <a:ext cx="11005456" cy="899693"/>
          </a:xfrm>
        </p:spPr>
        <p:txBody>
          <a:bodyPr anchor="t">
            <a:normAutofit/>
          </a:bodyPr>
          <a:lstStyle/>
          <a:p>
            <a:r>
              <a:rPr lang="en-US"/>
              <a:t>What Does the Word “Include” Mean?</a:t>
            </a:r>
          </a:p>
        </p:txBody>
      </p:sp>
      <p:pic>
        <p:nvPicPr>
          <p:cNvPr id="4" name="Picture 3" descr="&lt;strong&gt;Include&lt;/strong&gt; Me From The Start"/>
          <p:cNvPicPr>
            <a:picLocks noChangeAspect="1"/>
          </p:cNvPicPr>
          <p:nvPr/>
        </p:nvPicPr>
        <p:blipFill>
          <a:blip r:embed="rId3"/>
          <a:stretch>
            <a:fillRect/>
          </a:stretch>
        </p:blipFill>
        <p:spPr>
          <a:xfrm>
            <a:off x="1331844" y="1376140"/>
            <a:ext cx="3369592" cy="3369592"/>
          </a:xfrm>
          <a:prstGeom prst="rect">
            <a:avLst/>
          </a:prstGeom>
          <a:noFill/>
        </p:spPr>
      </p:pic>
      <p:sp>
        <p:nvSpPr>
          <p:cNvPr id="3" name="Content Placeholder 2"/>
          <p:cNvSpPr>
            <a:spLocks noGrp="1"/>
          </p:cNvSpPr>
          <p:nvPr>
            <p:ph sz="half" idx="2"/>
          </p:nvPr>
        </p:nvSpPr>
        <p:spPr>
          <a:xfrm>
            <a:off x="6204856" y="1376140"/>
            <a:ext cx="5388429" cy="4082723"/>
          </a:xfrm>
        </p:spPr>
        <p:txBody>
          <a:bodyPr>
            <a:normAutofit/>
          </a:bodyPr>
          <a:lstStyle/>
          <a:p>
            <a:r>
              <a:rPr lang="en-US" sz="2800" dirty="0"/>
              <a:t>Involve</a:t>
            </a:r>
          </a:p>
          <a:p>
            <a:r>
              <a:rPr lang="en-US" sz="2800" dirty="0"/>
              <a:t>Hold</a:t>
            </a:r>
          </a:p>
          <a:p>
            <a:r>
              <a:rPr lang="en-US" sz="2800" dirty="0"/>
              <a:t>Embrace</a:t>
            </a:r>
          </a:p>
          <a:p>
            <a:r>
              <a:rPr lang="en-US" sz="2800" dirty="0"/>
              <a:t>Encompass</a:t>
            </a:r>
          </a:p>
          <a:p>
            <a:r>
              <a:rPr lang="en-US" sz="2800" dirty="0"/>
              <a:t>Take in</a:t>
            </a:r>
          </a:p>
        </p:txBody>
      </p:sp>
      <p:sp>
        <p:nvSpPr>
          <p:cNvPr id="9" name="Slide Number Placeholder 4">
            <a:extLst>
              <a:ext uri="{FF2B5EF4-FFF2-40B4-BE49-F238E27FC236}">
                <a16:creationId xmlns:a16="http://schemas.microsoft.com/office/drawing/2014/main" id="{FA7F8CF9-1652-4603-9AD1-C0C079CE8BDD}"/>
              </a:ext>
            </a:extLst>
          </p:cNvPr>
          <p:cNvSpPr>
            <a:spLocks noGrp="1"/>
          </p:cNvSpPr>
          <p:nvPr>
            <p:ph type="sldNum" sz="quarter" idx="4"/>
          </p:nvPr>
        </p:nvSpPr>
        <p:spPr>
          <a:xfrm>
            <a:off x="10360510" y="6349534"/>
            <a:ext cx="1232776" cy="503578"/>
          </a:xfrm>
        </p:spPr>
        <p:txBody>
          <a:bodyPr/>
          <a:lstStyle/>
          <a:p>
            <a:pPr>
              <a:spcAft>
                <a:spcPts val="600"/>
              </a:spcAft>
            </a:pPr>
            <a:fld id="{8FF8BE51-C3B0-9B4F-9A06-4F809A9A7941}" type="slidenum">
              <a:rPr lang="en-US" smtClean="0"/>
              <a:pPr>
                <a:spcAft>
                  <a:spcPts val="600"/>
                </a:spcAft>
              </a:pPr>
              <a:t>3</a:t>
            </a:fld>
            <a:endParaRPr lang="en-US"/>
          </a:p>
        </p:txBody>
      </p:sp>
    </p:spTree>
    <p:extLst>
      <p:ext uri="{BB962C8B-B14F-4D97-AF65-F5344CB8AC3E}">
        <p14:creationId xmlns:p14="http://schemas.microsoft.com/office/powerpoint/2010/main" val="306606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IDEA</a:t>
            </a:r>
          </a:p>
        </p:txBody>
      </p:sp>
      <p:sp>
        <p:nvSpPr>
          <p:cNvPr id="3" name="Content Placeholder 2"/>
          <p:cNvSpPr>
            <a:spLocks noGrp="1"/>
          </p:cNvSpPr>
          <p:nvPr>
            <p:ph idx="1"/>
          </p:nvPr>
        </p:nvSpPr>
        <p:spPr>
          <a:xfrm>
            <a:off x="2078751" y="868680"/>
            <a:ext cx="8596668" cy="5120639"/>
          </a:xfrm>
        </p:spPr>
        <p:txBody>
          <a:bodyPr>
            <a:normAutofit lnSpcReduction="10000"/>
          </a:bodyPr>
          <a:lstStyle/>
          <a:p>
            <a:pPr marL="0" indent="0">
              <a:buNone/>
            </a:pPr>
            <a:r>
              <a:rPr lang="en-US" sz="3200" dirty="0"/>
              <a:t>“Disability is a natural part of the human experience and in no way diminishes the right of an individual to participate in or contribute to society. Improving educational results for children with disabilities is an essential  element of our national policy of ensuring equality of opportunity, full participation, independent living, and economic self-sufficiency for individuals with disabilities.”</a:t>
            </a:r>
          </a:p>
        </p:txBody>
      </p:sp>
    </p:spTree>
    <p:extLst>
      <p:ext uri="{BB962C8B-B14F-4D97-AF65-F5344CB8AC3E}">
        <p14:creationId xmlns:p14="http://schemas.microsoft.com/office/powerpoint/2010/main" val="315064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9599727" cy="1320800"/>
          </a:xfrm>
        </p:spPr>
        <p:txBody>
          <a:bodyPr>
            <a:normAutofit/>
          </a:bodyPr>
          <a:lstStyle/>
          <a:p>
            <a:pPr algn="ctr"/>
            <a:r>
              <a:rPr lang="en-US" sz="3800" dirty="0"/>
              <a:t>A Definition of Inclusion from DEC/NAEYC</a:t>
            </a:r>
          </a:p>
        </p:txBody>
      </p:sp>
      <p:sp>
        <p:nvSpPr>
          <p:cNvPr id="3" name="Content Placeholder 2"/>
          <p:cNvSpPr>
            <a:spLocks noGrp="1"/>
          </p:cNvSpPr>
          <p:nvPr>
            <p:ph idx="1"/>
          </p:nvPr>
        </p:nvSpPr>
        <p:spPr>
          <a:xfrm>
            <a:off x="1412829" y="1102139"/>
            <a:ext cx="8596668" cy="5223191"/>
          </a:xfrm>
        </p:spPr>
        <p:txBody>
          <a:bodyPr>
            <a:normAutofit lnSpcReduction="10000"/>
          </a:bodyPr>
          <a:lstStyle/>
          <a:p>
            <a:pPr marL="0" indent="0">
              <a:buNone/>
            </a:pPr>
            <a:r>
              <a:rPr lang="en-US" sz="2400" i="1" dirty="0"/>
              <a:t>Early childhood inclusion embodies the values, policies, and practices that support the right of every infant and young child and his or her fam­ily, regardless of ability, to participate in a broad range of activities and contexts as full members of families, communities, and society. The desired re­sults of inclusive experiences for children with and without disabilities and their families include a sense of belonging and membership, positive social relationships and friendships, and development and learning to reach their full potential. The defin­ing features of inclusion that can be used to identify high quality early childhood programs and services are access, participation, and supports.</a:t>
            </a:r>
            <a:endParaRPr lang="en-US" sz="2400" dirty="0"/>
          </a:p>
          <a:p>
            <a:endParaRPr lang="en-US" dirty="0"/>
          </a:p>
        </p:txBody>
      </p:sp>
    </p:spTree>
    <p:extLst>
      <p:ext uri="{BB962C8B-B14F-4D97-AF65-F5344CB8AC3E}">
        <p14:creationId xmlns:p14="http://schemas.microsoft.com/office/powerpoint/2010/main" val="326000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226979"/>
            <a:ext cx="11005456" cy="899693"/>
          </a:xfrm>
        </p:spPr>
        <p:txBody>
          <a:bodyPr anchor="t">
            <a:normAutofit/>
          </a:bodyPr>
          <a:lstStyle/>
          <a:p>
            <a:r>
              <a:rPr lang="en-US"/>
              <a:t>Inclusion is Not a Place</a:t>
            </a:r>
          </a:p>
        </p:txBody>
      </p:sp>
      <p:pic>
        <p:nvPicPr>
          <p:cNvPr id="21" name="Picture 20" descr="A picture containing white, blue&#10;&#10;Description automatically generated">
            <a:extLst>
              <a:ext uri="{FF2B5EF4-FFF2-40B4-BE49-F238E27FC236}">
                <a16:creationId xmlns:a16="http://schemas.microsoft.com/office/drawing/2014/main" id="{0C1BA90C-126C-4D09-8D9A-D1340C8CCC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36485" y="1368358"/>
            <a:ext cx="4091116" cy="4091116"/>
          </a:xfrm>
          <a:prstGeom prst="rect">
            <a:avLst/>
          </a:prstGeom>
          <a:noFill/>
        </p:spPr>
      </p:pic>
      <p:sp>
        <p:nvSpPr>
          <p:cNvPr id="3" name="Content Placeholder 2"/>
          <p:cNvSpPr>
            <a:spLocks noGrp="1"/>
          </p:cNvSpPr>
          <p:nvPr>
            <p:ph sz="half" idx="2"/>
          </p:nvPr>
        </p:nvSpPr>
        <p:spPr>
          <a:xfrm>
            <a:off x="6204856" y="1376140"/>
            <a:ext cx="5388429" cy="4082723"/>
          </a:xfrm>
        </p:spPr>
        <p:txBody>
          <a:bodyPr>
            <a:normAutofit/>
          </a:bodyPr>
          <a:lstStyle/>
          <a:p>
            <a:r>
              <a:rPr lang="en-US" sz="2400" dirty="0"/>
              <a:t>It is a philosophy</a:t>
            </a:r>
          </a:p>
          <a:p>
            <a:endParaRPr lang="en-US" sz="2400" dirty="0"/>
          </a:p>
          <a:p>
            <a:r>
              <a:rPr lang="en-US" sz="2400" dirty="0"/>
              <a:t>It is an attitude</a:t>
            </a:r>
          </a:p>
          <a:p>
            <a:endParaRPr lang="en-US" sz="2400" dirty="0"/>
          </a:p>
          <a:p>
            <a:r>
              <a:rPr lang="en-US" sz="2400" dirty="0"/>
              <a:t>It is a belief</a:t>
            </a:r>
          </a:p>
        </p:txBody>
      </p:sp>
      <p:sp>
        <p:nvSpPr>
          <p:cNvPr id="11" name="Slide Number Placeholder 4">
            <a:extLst>
              <a:ext uri="{FF2B5EF4-FFF2-40B4-BE49-F238E27FC236}">
                <a16:creationId xmlns:a16="http://schemas.microsoft.com/office/drawing/2014/main" id="{8A556863-05FE-4C39-8DC1-0E19F87596AC}"/>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6</a:t>
            </a:fld>
            <a:endParaRPr lang="en-US"/>
          </a:p>
        </p:txBody>
      </p:sp>
    </p:spTree>
    <p:extLst>
      <p:ext uri="{BB962C8B-B14F-4D97-AF65-F5344CB8AC3E}">
        <p14:creationId xmlns:p14="http://schemas.microsoft.com/office/powerpoint/2010/main" val="154801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84"/>
          <p:cNvPicPr preferRelativeResize="0"/>
          <p:nvPr/>
        </p:nvPicPr>
        <p:blipFill>
          <a:blip r:embed="rId3">
            <a:alphaModFix/>
          </a:blip>
          <a:stretch>
            <a:fillRect/>
          </a:stretch>
        </p:blipFill>
        <p:spPr>
          <a:xfrm>
            <a:off x="1410529" y="275284"/>
            <a:ext cx="8852477" cy="5310908"/>
          </a:xfrm>
          <a:prstGeom prst="rect">
            <a:avLst/>
          </a:prstGeom>
          <a:noFill/>
          <a:ln>
            <a:noFill/>
          </a:ln>
        </p:spPr>
      </p:pic>
    </p:spTree>
    <p:extLst>
      <p:ext uri="{BB962C8B-B14F-4D97-AF65-F5344CB8AC3E}">
        <p14:creationId xmlns:p14="http://schemas.microsoft.com/office/powerpoint/2010/main" val="1476291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226979"/>
            <a:ext cx="11005456" cy="899693"/>
          </a:xfrm>
        </p:spPr>
        <p:txBody>
          <a:bodyPr anchor="t">
            <a:normAutofit/>
          </a:bodyPr>
          <a:lstStyle/>
          <a:p>
            <a:r>
              <a:rPr lang="en-US"/>
              <a:t>Barriers</a:t>
            </a:r>
          </a:p>
        </p:txBody>
      </p:sp>
      <p:pic>
        <p:nvPicPr>
          <p:cNvPr id="8" name="Picture 7" descr="A picture containing outdoor, grass, tree, ground&#10;&#10;Description automatically generated">
            <a:extLst>
              <a:ext uri="{FF2B5EF4-FFF2-40B4-BE49-F238E27FC236}">
                <a16:creationId xmlns:a16="http://schemas.microsoft.com/office/drawing/2014/main" id="{AAF5C1BB-00F3-458C-82AD-C4AC8820BF8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217"/>
          <a:stretch/>
        </p:blipFill>
        <p:spPr>
          <a:xfrm>
            <a:off x="737079" y="1470992"/>
            <a:ext cx="4781978" cy="3630674"/>
          </a:xfrm>
          <a:prstGeom prst="rect">
            <a:avLst/>
          </a:prstGeom>
          <a:noFill/>
        </p:spPr>
      </p:pic>
      <p:sp>
        <p:nvSpPr>
          <p:cNvPr id="3" name="Content Placeholder 2"/>
          <p:cNvSpPr>
            <a:spLocks noGrp="1"/>
          </p:cNvSpPr>
          <p:nvPr>
            <p:ph sz="half" idx="2"/>
          </p:nvPr>
        </p:nvSpPr>
        <p:spPr>
          <a:xfrm>
            <a:off x="6204856" y="904461"/>
            <a:ext cx="5388429" cy="4731025"/>
          </a:xfrm>
        </p:spPr>
        <p:txBody>
          <a:bodyPr>
            <a:normAutofit fontScale="92500" lnSpcReduction="20000"/>
          </a:bodyPr>
          <a:lstStyle/>
          <a:p>
            <a:pPr marL="0" indent="0">
              <a:lnSpc>
                <a:spcPct val="110000"/>
              </a:lnSpc>
              <a:buNone/>
            </a:pPr>
            <a:r>
              <a:rPr lang="en-US" sz="2600" dirty="0"/>
              <a:t>“The most frequently reported barrier to early childhood inclusion that has remained largely unchanged over the past several decades are attitudes and beliefs.” (Barton, E. E., &amp; Smith, B. J., 2015)</a:t>
            </a:r>
          </a:p>
          <a:p>
            <a:pPr marL="0" indent="0">
              <a:lnSpc>
                <a:spcPct val="110000"/>
              </a:lnSpc>
              <a:buNone/>
            </a:pPr>
            <a:r>
              <a:rPr lang="en-US" sz="2600" dirty="0"/>
              <a:t>Influenced by:</a:t>
            </a:r>
          </a:p>
          <a:p>
            <a:pPr>
              <a:lnSpc>
                <a:spcPct val="110000"/>
              </a:lnSpc>
            </a:pPr>
            <a:r>
              <a:rPr lang="en-US" sz="2600" dirty="0"/>
              <a:t>Misinformation</a:t>
            </a:r>
          </a:p>
          <a:p>
            <a:pPr>
              <a:lnSpc>
                <a:spcPct val="110000"/>
              </a:lnSpc>
            </a:pPr>
            <a:r>
              <a:rPr lang="en-US" sz="2600" dirty="0"/>
              <a:t>Fear</a:t>
            </a:r>
          </a:p>
          <a:p>
            <a:pPr>
              <a:lnSpc>
                <a:spcPct val="110000"/>
              </a:lnSpc>
            </a:pPr>
            <a:r>
              <a:rPr lang="en-US" sz="2600" dirty="0"/>
              <a:t>Resistance to change</a:t>
            </a:r>
          </a:p>
          <a:p>
            <a:pPr>
              <a:lnSpc>
                <a:spcPct val="110000"/>
              </a:lnSpc>
            </a:pPr>
            <a:r>
              <a:rPr lang="en-US" sz="2600" dirty="0"/>
              <a:t>Stereotyping children</a:t>
            </a:r>
          </a:p>
          <a:p>
            <a:pPr marL="0" indent="0">
              <a:lnSpc>
                <a:spcPct val="110000"/>
              </a:lnSpc>
              <a:buNone/>
            </a:pPr>
            <a:endParaRPr lang="en-US" dirty="0"/>
          </a:p>
        </p:txBody>
      </p:sp>
      <p:sp>
        <p:nvSpPr>
          <p:cNvPr id="11" name="Slide Number Placeholder 4">
            <a:extLst>
              <a:ext uri="{FF2B5EF4-FFF2-40B4-BE49-F238E27FC236}">
                <a16:creationId xmlns:a16="http://schemas.microsoft.com/office/drawing/2014/main" id="{937A5856-2FC0-4E11-8891-D20F2CAED458}"/>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8</a:t>
            </a:fld>
            <a:endParaRPr lang="en-US"/>
          </a:p>
        </p:txBody>
      </p:sp>
    </p:spTree>
    <p:extLst>
      <p:ext uri="{BB962C8B-B14F-4D97-AF65-F5344CB8AC3E}">
        <p14:creationId xmlns:p14="http://schemas.microsoft.com/office/powerpoint/2010/main" val="153851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537" y="-176431"/>
            <a:ext cx="4129941" cy="2247117"/>
          </a:xfrm>
        </p:spPr>
        <p:txBody>
          <a:bodyPr anchor="b">
            <a:normAutofit/>
          </a:bodyPr>
          <a:lstStyle/>
          <a:p>
            <a:r>
              <a:rPr lang="en-US" sz="3200" dirty="0"/>
              <a:t>Attitude</a:t>
            </a:r>
          </a:p>
        </p:txBody>
      </p:sp>
      <p:pic>
        <p:nvPicPr>
          <p:cNvPr id="5" name="Picture 4" descr="運氣》心得二：只要嘗試夠多，好運就會降臨 ..."/>
          <p:cNvPicPr>
            <a:picLocks noChangeAspect="1"/>
          </p:cNvPicPr>
          <p:nvPr/>
        </p:nvPicPr>
        <p:blipFill>
          <a:blip r:embed="rId3"/>
          <a:stretch>
            <a:fillRect/>
          </a:stretch>
        </p:blipFill>
        <p:spPr>
          <a:xfrm>
            <a:off x="5989087" y="798974"/>
            <a:ext cx="4658826" cy="4658826"/>
          </a:xfrm>
          <a:prstGeom prst="rect">
            <a:avLst/>
          </a:prstGeom>
          <a:noFill/>
        </p:spPr>
      </p:pic>
      <p:sp>
        <p:nvSpPr>
          <p:cNvPr id="3" name="Content Placeholder 2"/>
          <p:cNvSpPr>
            <a:spLocks noGrp="1"/>
          </p:cNvSpPr>
          <p:nvPr>
            <p:ph type="body" sz="half" idx="2"/>
          </p:nvPr>
        </p:nvSpPr>
        <p:spPr>
          <a:xfrm>
            <a:off x="716537" y="2539134"/>
            <a:ext cx="4132356" cy="2248181"/>
          </a:xfrm>
        </p:spPr>
        <p:txBody>
          <a:bodyPr>
            <a:normAutofit lnSpcReduction="10000"/>
          </a:bodyPr>
          <a:lstStyle/>
          <a:p>
            <a:pPr marL="0" indent="0" algn="ctr">
              <a:buNone/>
            </a:pPr>
            <a:r>
              <a:rPr lang="en-US" sz="2400" dirty="0"/>
              <a:t>A settled way of thinking or feeling about someone or something, typically one that is reflected in a person's behavior.</a:t>
            </a:r>
          </a:p>
          <a:p>
            <a:endParaRPr lang="en-US" sz="2400" dirty="0"/>
          </a:p>
          <a:p>
            <a:pPr marL="0" indent="0">
              <a:buNone/>
            </a:pPr>
            <a:endParaRPr lang="en-US" dirty="0"/>
          </a:p>
        </p:txBody>
      </p:sp>
      <p:sp>
        <p:nvSpPr>
          <p:cNvPr id="10" name="Slide Number Placeholder 4">
            <a:extLst>
              <a:ext uri="{FF2B5EF4-FFF2-40B4-BE49-F238E27FC236}">
                <a16:creationId xmlns:a16="http://schemas.microsoft.com/office/drawing/2014/main" id="{CFEB1080-C0B7-4FB6-98A5-D9D6DA6E6973}"/>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9</a:t>
            </a:fld>
            <a:endParaRPr lang="en-US"/>
          </a:p>
        </p:txBody>
      </p:sp>
    </p:spTree>
    <p:extLst>
      <p:ext uri="{BB962C8B-B14F-4D97-AF65-F5344CB8AC3E}">
        <p14:creationId xmlns:p14="http://schemas.microsoft.com/office/powerpoint/2010/main" val="227749542"/>
      </p:ext>
    </p:extLst>
  </p:cSld>
  <p:clrMapOvr>
    <a:masterClrMapping/>
  </p:clrMapOvr>
</p:sld>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CDE Set 1">
  <a:themeElements>
    <a:clrScheme name="Custom 1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96"/>
      </a:hlink>
      <a:folHlink>
        <a:srgbClr val="FFFF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2">
  <a:themeElements>
    <a:clrScheme name="Custom 1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96"/>
      </a:hlink>
      <a:folHlink>
        <a:srgbClr val="FFFF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Text Only">
  <a:themeElements>
    <a:clrScheme name="ADE Branding Colors">
      <a:dk1>
        <a:sysClr val="windowText" lastClr="000000"/>
      </a:dk1>
      <a:lt1>
        <a:sysClr val="window" lastClr="FFFFFF"/>
      </a:lt1>
      <a:dk2>
        <a:srgbClr val="44546A"/>
      </a:dk2>
      <a:lt2>
        <a:srgbClr val="E7E6E6"/>
      </a:lt2>
      <a:accent1>
        <a:srgbClr val="012169"/>
      </a:accent1>
      <a:accent2>
        <a:srgbClr val="BF0D3E"/>
      </a:accent2>
      <a:accent3>
        <a:srgbClr val="FCAF17"/>
      </a:accent3>
      <a:accent4>
        <a:srgbClr val="757070"/>
      </a:accent4>
      <a:accent5>
        <a:srgbClr val="000000"/>
      </a:accent5>
      <a:accent6>
        <a:srgbClr val="FFFFFF"/>
      </a:accent6>
      <a:hlink>
        <a:srgbClr val="012169"/>
      </a:hlink>
      <a:folHlink>
        <a:srgbClr val="BF0D3E"/>
      </a:folHlink>
    </a:clrScheme>
    <a:fontScheme name="ADE Arial">
      <a:majorFont>
        <a:latin typeface="Arial Black"/>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E Branding Theme" id="{0F49393D-F951-4736-8BEA-780843FA95F9}" vid="{2DA2D3B9-E5C4-4BDE-A846-C67BF90B8515}"/>
    </a:ext>
  </a:extLst>
</a:theme>
</file>

<file path=ppt/theme/theme5.xml><?xml version="1.0" encoding="utf-8"?>
<a:theme xmlns:a="http://schemas.openxmlformats.org/drawingml/2006/main" name="1_Content Text Only">
  <a:themeElements>
    <a:clrScheme name="ADE Branding Colors">
      <a:dk1>
        <a:sysClr val="windowText" lastClr="000000"/>
      </a:dk1>
      <a:lt1>
        <a:sysClr val="window" lastClr="FFFFFF"/>
      </a:lt1>
      <a:dk2>
        <a:srgbClr val="44546A"/>
      </a:dk2>
      <a:lt2>
        <a:srgbClr val="E7E6E6"/>
      </a:lt2>
      <a:accent1>
        <a:srgbClr val="012169"/>
      </a:accent1>
      <a:accent2>
        <a:srgbClr val="BF0D3E"/>
      </a:accent2>
      <a:accent3>
        <a:srgbClr val="FCAF17"/>
      </a:accent3>
      <a:accent4>
        <a:srgbClr val="757070"/>
      </a:accent4>
      <a:accent5>
        <a:srgbClr val="000000"/>
      </a:accent5>
      <a:accent6>
        <a:srgbClr val="FFFFFF"/>
      </a:accent6>
      <a:hlink>
        <a:srgbClr val="012169"/>
      </a:hlink>
      <a:folHlink>
        <a:srgbClr val="BF0D3E"/>
      </a:folHlink>
    </a:clrScheme>
    <a:fontScheme name="ADE Arial">
      <a:majorFont>
        <a:latin typeface="Arial Black"/>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E Branding Theme" id="{0F49393D-F951-4736-8BEA-780843FA95F9}" vid="{2DA2D3B9-E5C4-4BDE-A846-C67BF90B8515}"/>
    </a:ext>
  </a:extLst>
</a:theme>
</file>

<file path=ppt/theme/theme6.xml><?xml version="1.0" encoding="utf-8"?>
<a:theme xmlns:a="http://schemas.openxmlformats.org/drawingml/2006/main" name="1_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13" ma:contentTypeDescription="Create a new document." ma:contentTypeScope="" ma:versionID="5cdb83a4ee55143b2a235a5d741e059f">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b5641b62476cda253238875ae42d8e5b"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d8b1221-cb47-43e5-997b-7d0bdebf637a">
      <UserInfo>
        <DisplayName>Lucas, Anne</DisplayName>
        <AccountId>38</AccountId>
        <AccountType/>
      </UserInfo>
      <UserInfo>
        <DisplayName>Whaley, Kathy Thompson</DisplayName>
        <AccountId>51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687069-DA72-41E5-90F6-0D3F14E899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DED297-0F05-48E1-B0A1-BC6FF0CA07F2}">
  <ds:schemaRefs>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elements/1.1/"/>
    <ds:schemaRef ds:uri="09c8a845-e7a6-41fb-9590-158bae58e4d1"/>
    <ds:schemaRef ds:uri="8d8b1221-cb47-43e5-997b-7d0bdebf637a"/>
    <ds:schemaRef ds:uri="http://purl.org/dc/dcmitype/"/>
  </ds:schemaRefs>
</ds:datastoreItem>
</file>

<file path=customXml/itemProps3.xml><?xml version="1.0" encoding="utf-8"?>
<ds:datastoreItem xmlns:ds="http://schemas.openxmlformats.org/officeDocument/2006/customXml" ds:itemID="{C3CF6B7A-E5E0-4877-B6CF-8A79427AF9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1250</TotalTime>
  <Words>1084</Words>
  <Application>Microsoft Office PowerPoint</Application>
  <PresentationFormat>Widescreen</PresentationFormat>
  <Paragraphs>144</Paragraphs>
  <Slides>22</Slides>
  <Notes>22</Notes>
  <HiddenSlides>0</HiddenSlides>
  <MMClips>0</MMClips>
  <ScaleCrop>false</ScaleCrop>
  <HeadingPairs>
    <vt:vector size="4" baseType="variant">
      <vt:variant>
        <vt:lpstr>Theme</vt:lpstr>
      </vt:variant>
      <vt:variant>
        <vt:i4>6</vt:i4>
      </vt:variant>
      <vt:variant>
        <vt:lpstr>Slide Titles</vt:lpstr>
      </vt:variant>
      <vt:variant>
        <vt:i4>22</vt:i4>
      </vt:variant>
    </vt:vector>
  </HeadingPairs>
  <TitlesOfParts>
    <vt:vector size="28" baseType="lpstr">
      <vt:lpstr>Gallery</vt:lpstr>
      <vt:lpstr>CDE Set 1</vt:lpstr>
      <vt:lpstr>CDE Set 2</vt:lpstr>
      <vt:lpstr>Content Text Only</vt:lpstr>
      <vt:lpstr>1_Content Text Only</vt:lpstr>
      <vt:lpstr>1_CDE Set 1</vt:lpstr>
      <vt:lpstr>Attitudes &amp; Beliefs and Early Childhood Inclusion</vt:lpstr>
      <vt:lpstr>Outcomes</vt:lpstr>
      <vt:lpstr>What Does the Word “Include” Mean?</vt:lpstr>
      <vt:lpstr>IDEA</vt:lpstr>
      <vt:lpstr>A Definition of Inclusion from DEC/NAEYC</vt:lpstr>
      <vt:lpstr>Inclusion is Not a Place</vt:lpstr>
      <vt:lpstr>PowerPoint Presentation</vt:lpstr>
      <vt:lpstr>Barriers</vt:lpstr>
      <vt:lpstr>Attitude</vt:lpstr>
      <vt:lpstr>Belief</vt:lpstr>
      <vt:lpstr>PowerPoint Presentation</vt:lpstr>
      <vt:lpstr>So…. where do our attitudes &amp; beliefs come from?</vt:lpstr>
      <vt:lpstr>Ask Yourself...</vt:lpstr>
      <vt:lpstr>Answer These Questions</vt:lpstr>
      <vt:lpstr>Change Happens</vt:lpstr>
      <vt:lpstr>Answer These Questions</vt:lpstr>
      <vt:lpstr>Your Current Thinking</vt:lpstr>
      <vt:lpstr>Answer These Questions</vt:lpstr>
      <vt:lpstr>How would you respond? </vt:lpstr>
      <vt:lpstr> Change Ahead... </vt:lpstr>
      <vt:lpstr>In Summary</vt:lpstr>
      <vt:lpstr> Any last thoughts or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Early Childhood Inclusion Community of Practice</dc:title>
  <dc:creator>Penelope Dell</dc:creator>
  <cp:lastModifiedBy>penny dell</cp:lastModifiedBy>
  <cp:revision>97</cp:revision>
  <cp:lastPrinted>2022-01-13T18:59:36Z</cp:lastPrinted>
  <dcterms:created xsi:type="dcterms:W3CDTF">2021-10-11T19:22:27Z</dcterms:created>
  <dcterms:modified xsi:type="dcterms:W3CDTF">2022-05-10T19:28:38Z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