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7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C462AD85-E676-4626-8524-1B675E7E225F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B320F0B6-5E06-4907-B46F-10161FB73AD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3318" name="Picture 6" descr="opi_logo_2col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63" y="30163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70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E74B72E5-39A0-4B81-AB5C-D50BC5F9B1E7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FBABF853-1CC4-491C-8BEF-92E0171C053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4344" name="Picture 7" descr="opi_logo_2col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38" y="25400"/>
            <a:ext cx="1266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4562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BF853-1CC4-491C-8BEF-92E0171C05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64315-3CEF-422C-A32F-9BC156ED37D6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7C065-7AC0-4C1C-8672-EC4F74ED5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9DA781-3B39-462A-A8A6-05D74F91AFE8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48E9-8033-414F-B5C2-729E77218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9C4FDD-DBA2-4A30-ADDD-2F5B6618DE23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096C6-B5D2-4786-A7D6-4C4F8F247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468D94-6697-4B5F-A121-6A763000A10B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FC360-03FE-4CB9-B811-76B98DF58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352E44-3736-4927-AD23-3B14321C6629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D2601-B586-4081-BBA5-50EE14C8C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8818C5-CBC1-4A14-83A2-BF1E344FDF15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4C084-D9EB-44D1-97BC-89CB0006C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FA3A2-F0EA-4953-8257-DB61F71B389E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40A99-EE4F-46B0-8988-8638F89F1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95628E-06CE-492A-87ED-8AD06C9AC0E2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B7F45-6BAE-45F8-B33A-BA431CCF7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188D81-3EA5-4CA5-8F50-74822E64E7D5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8219A-2CDB-4580-91A6-494D1FD34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6084B-7F90-40B5-81EE-852B4C3BDA79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9B358-CD0D-467F-8076-0B6818471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CCAF6-50CC-4C08-BBE1-6F1D45DD2C6C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6889E-0023-4705-B94A-0B15B6F3D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1CF9BB5F-48EB-4510-B571-1C384552F936}" type="datetime1">
              <a:rPr lang="en-US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F2D9295B-79A0-4DFD-94D2-ABCD44979F8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2" descr="opi_logo_2color.ai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880374" y="6356349"/>
            <a:ext cx="123018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Transitioning from Part C to Part B </a:t>
            </a:r>
            <a:r>
              <a:rPr lang="en-US" dirty="0" smtClean="0"/>
              <a:t>– Different Agencies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r>
              <a:rPr lang="en-US" sz="1800" b="1" dirty="0" smtClean="0"/>
              <a:t>Anne Rainey – Part B Data Manager Montana</a:t>
            </a:r>
          </a:p>
          <a:p>
            <a:endParaRPr lang="en-US" sz="1800" b="1" dirty="0"/>
          </a:p>
          <a:p>
            <a:r>
              <a:rPr lang="en-US" sz="1800" b="1" dirty="0" smtClean="0"/>
              <a:t>2016 </a:t>
            </a:r>
            <a:r>
              <a:rPr lang="en-US" sz="1800" b="1" dirty="0"/>
              <a:t>Improving Data, Improving Outcomes Conference</a:t>
            </a:r>
            <a:endParaRPr lang="en-US" sz="1800" dirty="0"/>
          </a:p>
          <a:p>
            <a:r>
              <a:rPr lang="en-US" sz="1800" b="1" dirty="0"/>
              <a:t>New Orleans, LA</a:t>
            </a:r>
            <a:endParaRPr lang="en-US" sz="1800" dirty="0"/>
          </a:p>
          <a:p>
            <a:r>
              <a:rPr lang="en-US" sz="1800" b="1" dirty="0"/>
              <a:t>August 2016</a:t>
            </a:r>
            <a:endParaRPr lang="en-US" sz="1800" dirty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Information from Part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B Data Manager receives transition information from Part C Agencies in August each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5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Part B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B Data Manager does a data draw from Statewide IEP system for:</a:t>
            </a:r>
          </a:p>
          <a:p>
            <a:pPr lvl="1"/>
            <a:r>
              <a:rPr lang="en-US" dirty="0"/>
              <a:t>Date of Referral from Part C</a:t>
            </a:r>
          </a:p>
          <a:p>
            <a:pPr lvl="1"/>
            <a:r>
              <a:rPr lang="en-US" dirty="0"/>
              <a:t>Date of Evaluation Plan</a:t>
            </a:r>
          </a:p>
          <a:p>
            <a:pPr lvl="1"/>
            <a:r>
              <a:rPr lang="en-US" dirty="0"/>
              <a:t>Date of Evaluation Report</a:t>
            </a:r>
          </a:p>
          <a:p>
            <a:pPr lvl="1"/>
            <a:r>
              <a:rPr lang="en-US" dirty="0"/>
              <a:t>Eligibility Determination</a:t>
            </a:r>
          </a:p>
          <a:p>
            <a:pPr lvl="1"/>
            <a:r>
              <a:rPr lang="en-US" dirty="0"/>
              <a:t>Date of IEP</a:t>
            </a:r>
          </a:p>
          <a:p>
            <a:pPr lvl="1"/>
            <a:r>
              <a:rPr lang="en-US" dirty="0"/>
              <a:t>Reason not completed by 3</a:t>
            </a:r>
            <a:r>
              <a:rPr lang="en-US" baseline="30000" dirty="0"/>
              <a:t>rd</a:t>
            </a:r>
            <a:r>
              <a:rPr lang="en-US" dirty="0"/>
              <a:t> birthday (if applicable)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0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B Data Manager and 619 Coordinator review data to determine which LEAs did not meet the timelines</a:t>
            </a:r>
          </a:p>
          <a:p>
            <a:r>
              <a:rPr lang="en-US" dirty="0"/>
              <a:t>Part B Data Manager and 619 Coordinator work with LEAs to resolve those not completed within timelines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to LEAs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619 Coordinator provides TA to LEAs that did not meet timelines to ensure compliance in coming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58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</TotalTime>
  <Words>157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Blank</vt:lpstr>
      <vt:lpstr>Transitioning from Part C to Part B – Different Agencies</vt:lpstr>
      <vt:lpstr>Getting Information from Part C</vt:lpstr>
      <vt:lpstr>Getting Part B Information</vt:lpstr>
      <vt:lpstr>Review of Data</vt:lpstr>
      <vt:lpstr>TA to LEAs</vt:lpstr>
    </vt:vector>
  </TitlesOfParts>
  <Company>OPI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from Part C to Part B – Different Agencies</dc:title>
  <dc:creator>Rainey, Anne</dc:creator>
  <cp:lastModifiedBy>Rainey, Anne</cp:lastModifiedBy>
  <cp:revision>1</cp:revision>
  <dcterms:created xsi:type="dcterms:W3CDTF">2016-07-11T15:31:41Z</dcterms:created>
  <dcterms:modified xsi:type="dcterms:W3CDTF">2016-07-11T15:48:47Z</dcterms:modified>
</cp:coreProperties>
</file>