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8" r:id="rId4"/>
    <p:sldId id="257" r:id="rId5"/>
    <p:sldId id="259" r:id="rId6"/>
    <p:sldId id="260" r:id="rId7"/>
    <p:sldId id="263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25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A6504-6045-419E-84BF-091EB6282B00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04404-586C-4624-80D3-1EB440D2A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1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Welcome- thanks for coming.</a:t>
            </a:r>
          </a:p>
          <a:p>
            <a:endParaRPr lang="en-US" dirty="0"/>
          </a:p>
          <a:p>
            <a:r>
              <a:rPr lang="en-US" dirty="0"/>
              <a:t>Want to share information with you about the current</a:t>
            </a:r>
            <a:r>
              <a:rPr lang="en-US" baseline="0" dirty="0"/>
              <a:t> budget.  </a:t>
            </a:r>
          </a:p>
          <a:p>
            <a:endParaRPr lang="en-US" baseline="0" dirty="0"/>
          </a:p>
          <a:p>
            <a:r>
              <a:rPr lang="en-US" baseline="0" dirty="0"/>
              <a:t>We have a lot of important work to do and I have every confidence that we will weather this storm.  I’m working hard to protect our agency and funding for families with young children.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8FA8E-50FC-458A-93E8-FE22BDB6154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6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Lynn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FAF5-08DA-4150-A9E1-7D78C43233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4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FAF5-08DA-4150-A9E1-7D78C43233A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21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FAF5-08DA-4150-A9E1-7D78C43233A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2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FAF5-08DA-4150-A9E1-7D78C43233A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21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FAF5-08DA-4150-A9E1-7D78C43233A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2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FAF5-08DA-4150-A9E1-7D78C43233A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21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FAF5-08DA-4150-A9E1-7D78C43233A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21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FAF5-08DA-4150-A9E1-7D78C43233A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2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6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8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40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14-143 OEC PowerPoint Template_Cover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5334000"/>
            <a:ext cx="7772400" cy="6858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5943600"/>
            <a:ext cx="7086600" cy="609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1931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885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664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2658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964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3987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911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00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48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6131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4971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7160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00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72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477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639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741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515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8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740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234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463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49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629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8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0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0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2A1A8-EE1E-403B-8A23-5AD6687E3EF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1165-BEE0-4B9C-BAD9-00D55E5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8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14-143 OEC PowerPoint Template_Slid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36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F29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F297D"/>
          </a:solidFill>
          <a:latin typeface="AvantGarde Bd BT" pitchFamily="92" charset="0"/>
          <a:ea typeface="ＭＳ Ｐゴシック" pitchFamily="9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F297D"/>
          </a:solidFill>
          <a:latin typeface="AvantGarde Bd BT" pitchFamily="92" charset="0"/>
          <a:ea typeface="ＭＳ Ｐゴシック" pitchFamily="9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F297D"/>
          </a:solidFill>
          <a:latin typeface="AvantGarde Bd BT" pitchFamily="92" charset="0"/>
          <a:ea typeface="ＭＳ Ｐゴシック" pitchFamily="9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F297D"/>
          </a:solidFill>
          <a:latin typeface="AvantGarde Bd BT" pitchFamily="92" charset="0"/>
          <a:ea typeface="ＭＳ Ｐゴシック" pitchFamily="9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4F297D"/>
          </a:solidFill>
          <a:latin typeface="AvantGarde Bd BT" pitchFamily="92" charset="0"/>
          <a:ea typeface="ＭＳ Ｐゴシック" pitchFamily="9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4F297D"/>
          </a:solidFill>
          <a:latin typeface="AvantGarde Bd BT" pitchFamily="92" charset="0"/>
          <a:ea typeface="ＭＳ Ｐゴシック" pitchFamily="9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4F297D"/>
          </a:solidFill>
          <a:latin typeface="AvantGarde Bd BT" pitchFamily="92" charset="0"/>
          <a:ea typeface="ＭＳ Ｐゴシック" pitchFamily="9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4F297D"/>
          </a:solidFill>
          <a:latin typeface="AvantGarde Bd BT" pitchFamily="92" charset="0"/>
          <a:ea typeface="ＭＳ Ｐゴシック" pitchFamily="9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52E72"/>
        </a:buClr>
        <a:buChar char="•"/>
        <a:defRPr sz="3200">
          <a:solidFill>
            <a:srgbClr val="9D5B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D5BA6"/>
        </a:buClr>
        <a:buChar char="–"/>
        <a:defRPr sz="2800">
          <a:solidFill>
            <a:srgbClr val="452E72"/>
          </a:solidFill>
          <a:latin typeface="AvantGarde Md BT" pitchFamily="92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D5BA6"/>
        </a:buClr>
        <a:buFont typeface="Times" pitchFamily="92" charset="0"/>
        <a:buChar char="•"/>
        <a:defRPr sz="2400">
          <a:solidFill>
            <a:srgbClr val="452E72"/>
          </a:solidFill>
          <a:latin typeface="AvantGarde Bk BT" pitchFamily="92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D5BA6"/>
        </a:buClr>
        <a:buChar char="–"/>
        <a:defRPr sz="2000">
          <a:solidFill>
            <a:srgbClr val="452E72"/>
          </a:solidFill>
          <a:latin typeface="AvantGarde Bk BT" pitchFamily="92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D5BA6"/>
        </a:buClr>
        <a:buChar char="o"/>
        <a:defRPr sz="2000">
          <a:solidFill>
            <a:srgbClr val="452E72"/>
          </a:solidFill>
          <a:latin typeface="AvantGarde Bk BT" pitchFamily="92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D5BA6"/>
        </a:buClr>
        <a:buChar char="o"/>
        <a:defRPr sz="2000">
          <a:solidFill>
            <a:srgbClr val="452E72"/>
          </a:solidFill>
          <a:latin typeface="AvantGarde Bk BT" pitchFamily="92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D5BA6"/>
        </a:buClr>
        <a:buChar char="o"/>
        <a:defRPr sz="2000">
          <a:solidFill>
            <a:srgbClr val="452E72"/>
          </a:solidFill>
          <a:latin typeface="AvantGarde Bk BT" pitchFamily="92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D5BA6"/>
        </a:buClr>
        <a:buChar char="o"/>
        <a:defRPr sz="2000">
          <a:solidFill>
            <a:srgbClr val="452E72"/>
          </a:solidFill>
          <a:latin typeface="AvantGarde Bk BT" pitchFamily="92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D5BA6"/>
        </a:buClr>
        <a:buChar char="o"/>
        <a:defRPr sz="2000">
          <a:solidFill>
            <a:srgbClr val="452E72"/>
          </a:solidFill>
          <a:latin typeface="AvantGarde Bk BT" pitchFamily="92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267CB-D9C5-4C64-A7BC-0A07881C24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8379E-777A-4451-9F6E-2EC599D779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1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www.ct.gov/oec/site/default.asp" TargetMode="External"/><Relationship Id="rId5" Type="http://schemas.openxmlformats.org/officeDocument/2006/relationships/hyperlink" Target="mailto:Lynn.s.johnson@ct.gov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293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971800"/>
          </a:xfrm>
        </p:spPr>
        <p:txBody>
          <a:bodyPr>
            <a:normAutofit/>
          </a:bodyPr>
          <a:lstStyle/>
          <a:p>
            <a:r>
              <a:rPr lang="en-US" dirty="0"/>
              <a:t>Promoting Child and Family Outcomes Through Partnerships Between Part C Systems and Home Visiting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/>
              <a:t>August, 2016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43355" cy="129984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26746"/>
            <a:ext cx="3200400" cy="82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2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76400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514350" lvl="0">
              <a:spcBef>
                <a:spcPct val="20000"/>
              </a:spcBef>
            </a:pPr>
            <a:r>
              <a:rPr lang="en-US" sz="3600" b="1" dirty="0">
                <a:solidFill>
                  <a:srgbClr val="800080"/>
                </a:solidFill>
                <a:ea typeface="+mn-ea"/>
                <a:cs typeface="+mn-cs"/>
              </a:rPr>
              <a:t>What are the essential components that support the collaboration between Part C and Home Visiting?</a:t>
            </a:r>
            <a:endParaRPr lang="en-US" sz="3600" b="1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43355" cy="129984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26746"/>
            <a:ext cx="3200400" cy="826453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1000" y="2221546"/>
            <a:ext cx="8606155" cy="3505200"/>
          </a:xfrm>
        </p:spPr>
        <p:txBody>
          <a:bodyPr>
            <a:normAutofit fontScale="92500" lnSpcReduction="1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US" sz="4000" dirty="0"/>
              <a:t>Both Programs are now within the Family Support Services Division of the Office of Early Childhood.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000" dirty="0"/>
              <a:t>Coordination of services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000" dirty="0"/>
              <a:t>Joint goals and joint visits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000" dirty="0"/>
              <a:t>Ongoing, Planned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56290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381000"/>
            <a:ext cx="8834755" cy="1676400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514350" lvl="0" indent="-514350"/>
            <a:r>
              <a:rPr lang="en-US" sz="3600" b="1" dirty="0">
                <a:solidFill>
                  <a:srgbClr val="7030A0"/>
                </a:solidFill>
              </a:rPr>
              <a:t>What are the challenges or barriers to Part C and Home Visiting collaboration at the local and state levels?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43355" cy="129984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26746"/>
            <a:ext cx="3200400" cy="826453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0999" y="2133600"/>
            <a:ext cx="8606155" cy="37338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“The biggest barrier is that we often agree on concepts, activities and goals but the words don’t mean the same thing to all parties.”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Paperwork requirements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Inconsistent eligibility; Disparate town services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Failure to communicate tenets of each program and differences in approach</a:t>
            </a:r>
          </a:p>
        </p:txBody>
      </p:sp>
    </p:spTree>
    <p:extLst>
      <p:ext uri="{BB962C8B-B14F-4D97-AF65-F5344CB8AC3E}">
        <p14:creationId xmlns:p14="http://schemas.microsoft.com/office/powerpoint/2010/main" val="199630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47800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514350" lvl="0" indent="-514350"/>
            <a:r>
              <a:rPr lang="en-US" sz="3600" b="1" dirty="0">
                <a:solidFill>
                  <a:srgbClr val="7030A0"/>
                </a:solidFill>
              </a:rPr>
              <a:t>How might local community programs develop engagement strategies?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43355" cy="129984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26746"/>
            <a:ext cx="3200400" cy="826453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0999" y="1752600"/>
            <a:ext cx="8606155" cy="4114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Identify gaps in service provision, find ways to fund or bridge the gaps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Assistance with resources for populations that need 1:1 to complete the processes.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Joint visits help to align services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195111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76400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514350" lvl="0" indent="-514350"/>
            <a:r>
              <a:rPr lang="en-US" sz="3600" b="1" dirty="0">
                <a:solidFill>
                  <a:srgbClr val="7030A0"/>
                </a:solidFill>
              </a:rPr>
              <a:t>What are essential resources that Part C and Home Visiting have used to support collaborative efforts?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43355" cy="129984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26746"/>
            <a:ext cx="3200400" cy="826453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0999" y="2133600"/>
            <a:ext cx="8606155" cy="3733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/>
              <a:t>Collaboratives</a:t>
            </a:r>
            <a:r>
              <a:rPr lang="en-US" dirty="0"/>
              <a:t> such as DCF/Head Start quarterly meetings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Conferences and trainings open to all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Trainings led by Part C and Home Visiting staff offered to other groups (i.e. Family Resource Centers, Medical community)</a:t>
            </a:r>
          </a:p>
        </p:txBody>
      </p:sp>
    </p:spTree>
    <p:extLst>
      <p:ext uri="{BB962C8B-B14F-4D97-AF65-F5344CB8AC3E}">
        <p14:creationId xmlns:p14="http://schemas.microsoft.com/office/powerpoint/2010/main" val="347665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US" sz="3600" b="1" dirty="0">
                <a:solidFill>
                  <a:srgbClr val="7030A0"/>
                </a:solidFill>
              </a:rPr>
              <a:t>How are you measuring success?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43355" cy="129984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26746"/>
            <a:ext cx="3200400" cy="826453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0999" y="1752600"/>
            <a:ext cx="8606155" cy="41148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Within Family Support Services Division: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/>
              <a:t>Knowledge of each others programs and eligibility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/>
              <a:t>Cooperative planning and learning activities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Within the Communities: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/>
              <a:t>Families and referral agents knowledge of the 2 programs and utilizing them appropriately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With the families: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/>
              <a:t>One family at a time</a:t>
            </a:r>
          </a:p>
        </p:txBody>
      </p:sp>
    </p:spTree>
    <p:extLst>
      <p:ext uri="{BB962C8B-B14F-4D97-AF65-F5344CB8AC3E}">
        <p14:creationId xmlns:p14="http://schemas.microsoft.com/office/powerpoint/2010/main" val="3343428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066800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US" sz="3600" b="1" dirty="0">
                <a:solidFill>
                  <a:srgbClr val="7030A0"/>
                </a:solidFill>
              </a:rPr>
              <a:t>Next Steps?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43355" cy="129984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26746"/>
            <a:ext cx="3200400" cy="826453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0999" y="1371600"/>
            <a:ext cx="8606155" cy="44958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Within Family Support Services Division: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/>
              <a:t>Knowledge of each others programs and eligibility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/>
              <a:t>Cooperative planning and learning activities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Within the Communities: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/>
              <a:t>Education on the services as a continuum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/>
              <a:t>Possibly Establishing a Memorandum of Agreement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With the families: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/>
              <a:t>Assess the value and practicality of receiving services from both programs. (Survey, Interview,?)</a:t>
            </a:r>
          </a:p>
        </p:txBody>
      </p:sp>
    </p:spTree>
    <p:extLst>
      <p:ext uri="{BB962C8B-B14F-4D97-AF65-F5344CB8AC3E}">
        <p14:creationId xmlns:p14="http://schemas.microsoft.com/office/powerpoint/2010/main" val="171750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066800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US" sz="3600" b="1" dirty="0">
                <a:solidFill>
                  <a:srgbClr val="7030A0"/>
                </a:solidFill>
              </a:rPr>
              <a:t>Thank You!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43355" cy="129984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26746"/>
            <a:ext cx="3200400" cy="826453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0999" y="1371600"/>
            <a:ext cx="8606155" cy="449580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en-US" dirty="0"/>
              <a:t>Lynn </a:t>
            </a:r>
            <a:r>
              <a:rPr lang="en-US" dirty="0" err="1"/>
              <a:t>Skene</a:t>
            </a:r>
            <a:r>
              <a:rPr lang="en-US" dirty="0"/>
              <a:t> Johnson </a:t>
            </a:r>
            <a:r>
              <a:rPr lang="en-US" dirty="0" err="1"/>
              <a:t>Ed.D</a:t>
            </a:r>
            <a:r>
              <a:rPr lang="en-US" dirty="0"/>
              <a:t>.</a:t>
            </a:r>
          </a:p>
          <a:p>
            <a:pPr algn="l"/>
            <a:r>
              <a:rPr lang="en-US" dirty="0">
                <a:hlinkClick r:id="rId5"/>
              </a:rPr>
              <a:t>Lynn.s.johnson@ct.gov</a:t>
            </a:r>
            <a:endParaRPr lang="en-US" dirty="0"/>
          </a:p>
          <a:p>
            <a:pPr algn="l"/>
            <a:r>
              <a:rPr lang="en-US" dirty="0"/>
              <a:t>Family Support Services Director</a:t>
            </a:r>
          </a:p>
          <a:p>
            <a:pPr algn="l"/>
            <a:r>
              <a:rPr lang="en-US" b="1" dirty="0"/>
              <a:t>Connecticut Office of Early Childhood</a:t>
            </a:r>
          </a:p>
          <a:p>
            <a:pPr algn="l"/>
            <a:r>
              <a:rPr lang="en-US" dirty="0">
                <a:hlinkClick r:id="rId6"/>
              </a:rPr>
              <a:t>http://www.ct.gov/oec/site/default.asp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5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vantGarde Bd BT"/>
        <a:ea typeface="ＭＳ Ｐゴシック"/>
        <a:cs typeface=""/>
      </a:majorFont>
      <a:minorFont>
        <a:latin typeface="AvantGarde Dm B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425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AvantGarde Bd BT</vt:lpstr>
      <vt:lpstr>AvantGarde Bk BT</vt:lpstr>
      <vt:lpstr>AvantGarde Dm BT</vt:lpstr>
      <vt:lpstr>AvantGarde Md BT</vt:lpstr>
      <vt:lpstr>Calibri</vt:lpstr>
      <vt:lpstr>Times</vt:lpstr>
      <vt:lpstr>Office Theme</vt:lpstr>
      <vt:lpstr>Blank Presentation</vt:lpstr>
      <vt:lpstr>1_Office Theme</vt:lpstr>
      <vt:lpstr>PowerPoint Presentation</vt:lpstr>
      <vt:lpstr>Promoting Child and Family Outcomes Through Partnerships Between Part C Systems and Home Visiting Programs</vt:lpstr>
      <vt:lpstr>What are the essential components that support the collaboration between Part C and Home Visiting?</vt:lpstr>
      <vt:lpstr>What are the challenges or barriers to Part C and Home Visiting collaboration at the local and state levels?</vt:lpstr>
      <vt:lpstr>How might local community programs develop engagement strategies?</vt:lpstr>
      <vt:lpstr>What are essential resources that Part C and Home Visiting have used to support collaborative efforts?</vt:lpstr>
      <vt:lpstr>How are you measuring success?</vt:lpstr>
      <vt:lpstr>Next Steps?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JohnsonL</dc:creator>
  <cp:lastModifiedBy>Maureen Greer</cp:lastModifiedBy>
  <cp:revision>6</cp:revision>
  <dcterms:created xsi:type="dcterms:W3CDTF">2016-07-21T01:12:29Z</dcterms:created>
  <dcterms:modified xsi:type="dcterms:W3CDTF">2016-07-21T19:47:30Z</dcterms:modified>
</cp:coreProperties>
</file>