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85" r:id="rId1"/>
    <p:sldMasterId id="2147485002" r:id="rId2"/>
    <p:sldMasterId id="2147485014" r:id="rId3"/>
  </p:sldMasterIdLst>
  <p:notesMasterIdLst>
    <p:notesMasterId r:id="rId11"/>
  </p:notesMasterIdLst>
  <p:handoutMasterIdLst>
    <p:handoutMasterId r:id="rId12"/>
  </p:handoutMasterIdLst>
  <p:sldIdLst>
    <p:sldId id="257" r:id="rId4"/>
    <p:sldId id="260" r:id="rId5"/>
    <p:sldId id="258" r:id="rId6"/>
    <p:sldId id="259" r:id="rId7"/>
    <p:sldId id="261" r:id="rId8"/>
    <p:sldId id="262" r:id="rId9"/>
    <p:sldId id="264" r:id="rId10"/>
  </p:sldIdLst>
  <p:sldSz cx="9144000" cy="6858000" type="screen4x3"/>
  <p:notesSz cx="6858000" cy="9144000"/>
  <p:custDataLst>
    <p:tags r:id="rId13"/>
  </p:custDataLst>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5000"/>
    <a:srgbClr val="CC7900"/>
    <a:srgbClr val="FFCC00"/>
    <a:srgbClr val="FFFF99"/>
    <a:srgbClr val="B86E00"/>
    <a:srgbClr val="FFC000"/>
    <a:srgbClr val="FFEBAB"/>
    <a:srgbClr val="965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310"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0"/>
    </p:cViewPr>
  </p:sorterViewPr>
  <p:notesViewPr>
    <p:cSldViewPr>
      <p:cViewPr varScale="1">
        <p:scale>
          <a:sx n="86" d="100"/>
          <a:sy n="86" d="100"/>
        </p:scale>
        <p:origin x="-317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gs" Target="tags/tag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5E1B58C3-851F-5B45-8883-EA141B9BE990}" type="datetimeFigureOut">
              <a:rPr lang="en-US"/>
              <a:pPr>
                <a:defRPr/>
              </a:pPr>
              <a:t>9/8/2014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r>
              <a:rPr lang="en-US"/>
              <a:t>NECTAC/ECO/WRRC 2012</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B5C8AB40-CF82-EC44-8D16-67C18E2223AA}" type="slidenum">
              <a:rPr lang="en-US"/>
              <a:pPr>
                <a:defRPr/>
              </a:pPr>
              <a:t>‹#›</a:t>
            </a:fld>
            <a:endParaRPr lang="en-US"/>
          </a:p>
        </p:txBody>
      </p:sp>
    </p:spTree>
    <p:extLst>
      <p:ext uri="{BB962C8B-B14F-4D97-AF65-F5344CB8AC3E}">
        <p14:creationId xmlns:p14="http://schemas.microsoft.com/office/powerpoint/2010/main" val="352632556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3C87139F-DDB3-5943-B055-E279F8F9EF39}" type="datetimeFigureOut">
              <a:rPr lang="en-US"/>
              <a:pPr>
                <a:defRPr/>
              </a:pPr>
              <a:t>9/8/2014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r>
              <a:rPr lang="en-US"/>
              <a:t>NECTAC/ECO/WRRC 2012</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A4D4A29D-0E5E-E34D-8579-0D1C1BBCA53C}" type="slidenum">
              <a:rPr lang="en-US"/>
              <a:pPr>
                <a:defRPr/>
              </a:pPr>
              <a:t>‹#›</a:t>
            </a:fld>
            <a:endParaRPr lang="en-US"/>
          </a:p>
        </p:txBody>
      </p:sp>
    </p:spTree>
    <p:extLst>
      <p:ext uri="{BB962C8B-B14F-4D97-AF65-F5344CB8AC3E}">
        <p14:creationId xmlns:p14="http://schemas.microsoft.com/office/powerpoint/2010/main" val="105967366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763000" cy="685800"/>
          </a:xfrm>
        </p:spPr>
        <p:txBody>
          <a:bodyPr/>
          <a:lstStyle/>
          <a:p>
            <a:r>
              <a:rPr lang="en-US" smtClean="0"/>
              <a:t>Click to edit Master title style</a:t>
            </a:r>
            <a:endParaRPr lang="en-US"/>
          </a:p>
        </p:txBody>
      </p:sp>
      <p:sp>
        <p:nvSpPr>
          <p:cNvPr id="3" name="Subtitle 2"/>
          <p:cNvSpPr>
            <a:spLocks noGrp="1"/>
          </p:cNvSpPr>
          <p:nvPr>
            <p:ph type="subTitle" idx="1"/>
          </p:nvPr>
        </p:nvSpPr>
        <p:spPr>
          <a:xfrm>
            <a:off x="228600" y="990598"/>
            <a:ext cx="8763000" cy="533400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lide Number Placeholder 5"/>
          <p:cNvSpPr>
            <a:spLocks noGrp="1"/>
          </p:cNvSpPr>
          <p:nvPr>
            <p:ph type="sldNum" sz="quarter" idx="10"/>
          </p:nvPr>
        </p:nvSpPr>
        <p:spPr/>
        <p:txBody>
          <a:bodyPr/>
          <a:lstStyle>
            <a:lvl1pPr>
              <a:defRPr/>
            </a:lvl1pPr>
          </a:lstStyle>
          <a:p>
            <a:pPr>
              <a:defRPr/>
            </a:pPr>
            <a:fld id="{039BF9B7-689C-EC44-85BB-781DEF006AB5}" type="slidenum">
              <a:rPr lang="en-US"/>
              <a:pPr>
                <a:defRPr/>
              </a:pPr>
              <a:t>‹#›</a:t>
            </a:fld>
            <a:endParaRPr lang="en-US"/>
          </a:p>
        </p:txBody>
      </p:sp>
    </p:spTree>
    <p:extLst>
      <p:ext uri="{BB962C8B-B14F-4D97-AF65-F5344CB8AC3E}">
        <p14:creationId xmlns:p14="http://schemas.microsoft.com/office/powerpoint/2010/main" val="3604592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400" y="4038600"/>
            <a:ext cx="8839200" cy="762000"/>
          </a:xfrm>
        </p:spPr>
        <p:txBody>
          <a:bodyPr/>
          <a:lstStyle>
            <a:lvl1pPr algn="l">
              <a:defRPr sz="3200" b="0"/>
            </a:lvl1pPr>
          </a:lstStyle>
          <a:p>
            <a:r>
              <a:rPr lang="en-US" dirty="0" smtClean="0"/>
              <a:t>Click to edit Master title style</a:t>
            </a:r>
            <a:endParaRPr lang="en-US" dirty="0"/>
          </a:p>
        </p:txBody>
      </p:sp>
      <p:sp>
        <p:nvSpPr>
          <p:cNvPr id="3" name="Picture Placeholder 2"/>
          <p:cNvSpPr>
            <a:spLocks noGrp="1"/>
          </p:cNvSpPr>
          <p:nvPr>
            <p:ph type="pic" idx="1"/>
          </p:nvPr>
        </p:nvSpPr>
        <p:spPr>
          <a:xfrm>
            <a:off x="152400" y="152400"/>
            <a:ext cx="8839200" cy="3733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52400" y="4953000"/>
            <a:ext cx="8839200" cy="1752600"/>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1334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7617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763000" cy="685800"/>
          </a:xfrm>
        </p:spPr>
        <p:txBody>
          <a:bodyPr/>
          <a:lstStyle/>
          <a:p>
            <a:r>
              <a:rPr lang="en-US" smtClean="0"/>
              <a:t>Click to edit Master title style</a:t>
            </a:r>
            <a:endParaRPr lang="en-US"/>
          </a:p>
        </p:txBody>
      </p:sp>
      <p:sp>
        <p:nvSpPr>
          <p:cNvPr id="3" name="Subtitle 2"/>
          <p:cNvSpPr>
            <a:spLocks noGrp="1"/>
          </p:cNvSpPr>
          <p:nvPr>
            <p:ph type="subTitle" idx="1"/>
          </p:nvPr>
        </p:nvSpPr>
        <p:spPr>
          <a:xfrm>
            <a:off x="228600" y="990598"/>
            <a:ext cx="8763000" cy="533400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lide Number Placeholder 5"/>
          <p:cNvSpPr>
            <a:spLocks noGrp="1"/>
          </p:cNvSpPr>
          <p:nvPr>
            <p:ph type="sldNum" sz="quarter" idx="10"/>
          </p:nvPr>
        </p:nvSpPr>
        <p:spPr/>
        <p:txBody>
          <a:bodyPr/>
          <a:lstStyle>
            <a:lvl1pPr>
              <a:defRPr/>
            </a:lvl1pPr>
          </a:lstStyle>
          <a:p>
            <a:pPr>
              <a:defRPr/>
            </a:pPr>
            <a:fld id="{039BF9B7-689C-EC44-85BB-781DEF006AB5}" type="slidenum">
              <a:rPr lang="en-US"/>
              <a:pPr>
                <a:defRPr/>
              </a:pPr>
              <a:t>‹#›</a:t>
            </a:fld>
            <a:endParaRPr lang="en-US"/>
          </a:p>
        </p:txBody>
      </p:sp>
    </p:spTree>
    <p:extLst>
      <p:ext uri="{BB962C8B-B14F-4D97-AF65-F5344CB8AC3E}">
        <p14:creationId xmlns:p14="http://schemas.microsoft.com/office/powerpoint/2010/main" val="3483527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AB268D0E-8075-9746-99AF-58F28B56088B}" type="slidenum">
              <a:rPr lang="en-US"/>
              <a:pPr>
                <a:defRPr/>
              </a:pPr>
              <a:t>‹#›</a:t>
            </a:fld>
            <a:endParaRPr lang="en-US"/>
          </a:p>
        </p:txBody>
      </p:sp>
    </p:spTree>
    <p:extLst>
      <p:ext uri="{BB962C8B-B14F-4D97-AF65-F5344CB8AC3E}">
        <p14:creationId xmlns:p14="http://schemas.microsoft.com/office/powerpoint/2010/main" val="3570594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 y="2667000"/>
            <a:ext cx="8763000" cy="685800"/>
          </a:xfrm>
        </p:spPr>
        <p:txBody>
          <a:bodyPr/>
          <a:lstStyle>
            <a:lvl1pPr algn="ctr">
              <a:defRPr sz="3200" b="0"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228600" y="3505200"/>
            <a:ext cx="8763000" cy="533400"/>
          </a:xfrm>
        </p:spPr>
        <p:txBody>
          <a:bodyPr/>
          <a:lstStyle>
            <a:lvl1pPr marL="0" indent="0" algn="ctr">
              <a:buNone/>
              <a:defRPr sz="2000" i="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F442E309-CD4D-B546-858A-ADC96E5EE591}" type="slidenum">
              <a:rPr lang="en-US"/>
              <a:pPr>
                <a:defRPr/>
              </a:pPr>
              <a:t>‹#›</a:t>
            </a:fld>
            <a:endParaRPr lang="en-US"/>
          </a:p>
        </p:txBody>
      </p:sp>
    </p:spTree>
    <p:extLst>
      <p:ext uri="{BB962C8B-B14F-4D97-AF65-F5344CB8AC3E}">
        <p14:creationId xmlns:p14="http://schemas.microsoft.com/office/powerpoint/2010/main" val="263728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990600"/>
            <a:ext cx="42672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3434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D62A7FBC-1EA9-1B4F-B2BD-AE682071CD69}" type="slidenum">
              <a:rPr lang="en-US"/>
              <a:pPr>
                <a:defRPr/>
              </a:pPr>
              <a:t>‹#›</a:t>
            </a:fld>
            <a:endParaRPr lang="en-US"/>
          </a:p>
        </p:txBody>
      </p:sp>
    </p:spTree>
    <p:extLst>
      <p:ext uri="{BB962C8B-B14F-4D97-AF65-F5344CB8AC3E}">
        <p14:creationId xmlns:p14="http://schemas.microsoft.com/office/powerpoint/2010/main" val="2982130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990599"/>
            <a:ext cx="4267200" cy="639762"/>
          </a:xfrm>
          <a:gradFill flip="none" rotWithShape="1">
            <a:gsLst>
              <a:gs pos="0">
                <a:schemeClr val="bg2">
                  <a:lumMod val="10000"/>
                </a:schemeClr>
              </a:gs>
              <a:gs pos="100000">
                <a:schemeClr val="tx2"/>
              </a:gs>
            </a:gsLst>
            <a:lin ang="5400000" scaled="0"/>
            <a:tileRect/>
          </a:gradFill>
          <a:ln>
            <a:solidFill>
              <a:schemeClr val="tx2"/>
            </a:solidFill>
          </a:ln>
          <a:effectLst>
            <a:outerShdw dist="38100" dir="2700000" algn="tl" rotWithShape="0">
              <a:schemeClr val="bg2"/>
            </a:outerShdw>
          </a:effectLst>
        </p:spPr>
        <p:txBody>
          <a:bodyPr anchor="ctr"/>
          <a:lstStyle>
            <a:lvl1pPr marL="0" indent="0" algn="ctr">
              <a:buNone/>
              <a:defRPr sz="2000" b="1" i="1">
                <a:solidFill>
                  <a:schemeClr val="bg2"/>
                </a:solidFill>
                <a:effectLst>
                  <a:outerShdw dist="50800" dir="2700000" algn="tl" rotWithShape="0">
                    <a:schemeClr val="bg2">
                      <a:lumMod val="10000"/>
                    </a:scheme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228600" y="1752599"/>
            <a:ext cx="4267200" cy="45720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24400" y="1752598"/>
            <a:ext cx="4267200" cy="45720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ext Placeholder 2"/>
          <p:cNvSpPr>
            <a:spLocks noGrp="1"/>
          </p:cNvSpPr>
          <p:nvPr>
            <p:ph type="body" idx="11"/>
          </p:nvPr>
        </p:nvSpPr>
        <p:spPr>
          <a:xfrm>
            <a:off x="4724400" y="990600"/>
            <a:ext cx="4267200" cy="639762"/>
          </a:xfrm>
          <a:gradFill flip="none" rotWithShape="1">
            <a:gsLst>
              <a:gs pos="0">
                <a:schemeClr val="bg2">
                  <a:lumMod val="10000"/>
                </a:schemeClr>
              </a:gs>
              <a:gs pos="100000">
                <a:schemeClr val="tx2"/>
              </a:gs>
            </a:gsLst>
            <a:lin ang="5400000" scaled="0"/>
            <a:tileRect/>
          </a:gradFill>
          <a:ln>
            <a:solidFill>
              <a:schemeClr val="tx2"/>
            </a:solidFill>
          </a:ln>
          <a:effectLst>
            <a:outerShdw dist="38100" dir="2700000" algn="tl" rotWithShape="0">
              <a:schemeClr val="bg2"/>
            </a:outerShdw>
          </a:effectLst>
        </p:spPr>
        <p:txBody>
          <a:bodyPr anchor="ctr"/>
          <a:lstStyle>
            <a:lvl1pPr marL="0" indent="0" algn="ctr">
              <a:buNone/>
              <a:defRPr sz="2000" b="1" i="1">
                <a:solidFill>
                  <a:schemeClr val="bg2"/>
                </a:solidFill>
                <a:effectLst>
                  <a:outerShdw dist="50800" dir="2700000" algn="tl" rotWithShape="0">
                    <a:schemeClr val="bg2">
                      <a:lumMod val="10000"/>
                    </a:scheme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Slide Number Placeholder 5"/>
          <p:cNvSpPr>
            <a:spLocks noGrp="1"/>
          </p:cNvSpPr>
          <p:nvPr>
            <p:ph type="sldNum" sz="quarter" idx="12"/>
          </p:nvPr>
        </p:nvSpPr>
        <p:spPr/>
        <p:txBody>
          <a:bodyPr/>
          <a:lstStyle>
            <a:lvl1pPr>
              <a:defRPr/>
            </a:lvl1pPr>
          </a:lstStyle>
          <a:p>
            <a:pPr>
              <a:defRPr/>
            </a:pPr>
            <a:fld id="{01666677-785C-E044-BDDF-348B989260EE}" type="slidenum">
              <a:rPr lang="en-US"/>
              <a:pPr>
                <a:defRPr/>
              </a:pPr>
              <a:t>‹#›</a:t>
            </a:fld>
            <a:endParaRPr lang="en-US"/>
          </a:p>
        </p:txBody>
      </p:sp>
    </p:spTree>
    <p:extLst>
      <p:ext uri="{BB962C8B-B14F-4D97-AF65-F5344CB8AC3E}">
        <p14:creationId xmlns:p14="http://schemas.microsoft.com/office/powerpoint/2010/main" val="32417383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685800"/>
          </a:xfrm>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6C02787E-54BF-6C4D-9EA0-361C2B8DD9E1}" type="slidenum">
              <a:rPr lang="en-US"/>
              <a:pPr>
                <a:defRPr/>
              </a:pPr>
              <a:t>‹#›</a:t>
            </a:fld>
            <a:endParaRPr lang="en-US"/>
          </a:p>
        </p:txBody>
      </p:sp>
    </p:spTree>
    <p:extLst>
      <p:ext uri="{BB962C8B-B14F-4D97-AF65-F5344CB8AC3E}">
        <p14:creationId xmlns:p14="http://schemas.microsoft.com/office/powerpoint/2010/main" val="18502848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1CBF37B6-674E-D547-83D9-265D13403A95}" type="slidenum">
              <a:rPr lang="en-US"/>
              <a:pPr>
                <a:defRPr/>
              </a:pPr>
              <a:t>‹#›</a:t>
            </a:fld>
            <a:endParaRPr lang="en-US"/>
          </a:p>
        </p:txBody>
      </p:sp>
    </p:spTree>
    <p:extLst>
      <p:ext uri="{BB962C8B-B14F-4D97-AF65-F5344CB8AC3E}">
        <p14:creationId xmlns:p14="http://schemas.microsoft.com/office/powerpoint/2010/main" val="900520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685800"/>
          </a:xfrm>
        </p:spPr>
        <p:txBody>
          <a:bodyPr/>
          <a:lstStyle>
            <a:lvl1pPr algn="ctr">
              <a:defRPr sz="3200" b="0"/>
            </a:lvl1pPr>
          </a:lstStyle>
          <a:p>
            <a:r>
              <a:rPr lang="en-US" dirty="0" smtClean="0"/>
              <a:t>Click to edit Master title style</a:t>
            </a:r>
            <a:endParaRPr lang="en-US" dirty="0"/>
          </a:p>
        </p:txBody>
      </p:sp>
      <p:sp>
        <p:nvSpPr>
          <p:cNvPr id="3" name="Content Placeholder 2"/>
          <p:cNvSpPr>
            <a:spLocks noGrp="1"/>
          </p:cNvSpPr>
          <p:nvPr>
            <p:ph idx="1"/>
          </p:nvPr>
        </p:nvSpPr>
        <p:spPr>
          <a:xfrm>
            <a:off x="3581400" y="990600"/>
            <a:ext cx="541655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234950" y="990600"/>
            <a:ext cx="3236913" cy="5334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6CAFC370-C74C-2843-AB53-107270737FBA}" type="slidenum">
              <a:rPr lang="en-US"/>
              <a:pPr>
                <a:defRPr/>
              </a:pPr>
              <a:t>‹#›</a:t>
            </a:fld>
            <a:endParaRPr lang="en-US"/>
          </a:p>
        </p:txBody>
      </p:sp>
    </p:spTree>
    <p:extLst>
      <p:ext uri="{BB962C8B-B14F-4D97-AF65-F5344CB8AC3E}">
        <p14:creationId xmlns:p14="http://schemas.microsoft.com/office/powerpoint/2010/main" val="1765475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AB268D0E-8075-9746-99AF-58F28B56088B}" type="slidenum">
              <a:rPr lang="en-US"/>
              <a:pPr>
                <a:defRPr/>
              </a:pPr>
              <a:t>‹#›</a:t>
            </a:fld>
            <a:endParaRPr lang="en-US"/>
          </a:p>
        </p:txBody>
      </p:sp>
    </p:spTree>
    <p:extLst>
      <p:ext uri="{BB962C8B-B14F-4D97-AF65-F5344CB8AC3E}">
        <p14:creationId xmlns:p14="http://schemas.microsoft.com/office/powerpoint/2010/main" val="3815644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4114800"/>
            <a:ext cx="8763000" cy="762000"/>
          </a:xfrm>
        </p:spPr>
        <p:txBody>
          <a:bodyPr/>
          <a:lstStyle>
            <a:lvl1pPr algn="l">
              <a:defRPr sz="3200" b="0"/>
            </a:lvl1pPr>
          </a:lstStyle>
          <a:p>
            <a:r>
              <a:rPr lang="en-US" dirty="0" smtClean="0"/>
              <a:t>Click to edit Master title style</a:t>
            </a:r>
            <a:endParaRPr lang="en-US" dirty="0"/>
          </a:p>
        </p:txBody>
      </p:sp>
      <p:sp>
        <p:nvSpPr>
          <p:cNvPr id="3" name="Picture Placeholder 2"/>
          <p:cNvSpPr>
            <a:spLocks noGrp="1"/>
          </p:cNvSpPr>
          <p:nvPr>
            <p:ph type="pic" idx="1"/>
          </p:nvPr>
        </p:nvSpPr>
        <p:spPr>
          <a:xfrm>
            <a:off x="228600" y="152400"/>
            <a:ext cx="8763000" cy="3810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28600" y="5029200"/>
            <a:ext cx="8763000" cy="1295400"/>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B0E6A2D8-7D1A-A445-8A7F-465B8A706C44}" type="slidenum">
              <a:rPr lang="en-US"/>
              <a:pPr>
                <a:defRPr/>
              </a:pPr>
              <a:t>‹#›</a:t>
            </a:fld>
            <a:endParaRPr lang="en-US"/>
          </a:p>
        </p:txBody>
      </p:sp>
    </p:spTree>
    <p:extLst>
      <p:ext uri="{BB962C8B-B14F-4D97-AF65-F5344CB8AC3E}">
        <p14:creationId xmlns:p14="http://schemas.microsoft.com/office/powerpoint/2010/main" val="1641233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 y="2667000"/>
            <a:ext cx="8763000" cy="685800"/>
          </a:xfrm>
        </p:spPr>
        <p:txBody>
          <a:bodyPr/>
          <a:lstStyle>
            <a:lvl1pPr algn="ctr">
              <a:defRPr sz="3200" b="0"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228600" y="3505200"/>
            <a:ext cx="8763000" cy="533400"/>
          </a:xfrm>
        </p:spPr>
        <p:txBody>
          <a:bodyPr/>
          <a:lstStyle>
            <a:lvl1pPr marL="0" indent="0" algn="ctr">
              <a:buNone/>
              <a:defRPr sz="2000" i="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F442E309-CD4D-B546-858A-ADC96E5EE591}" type="slidenum">
              <a:rPr lang="en-US"/>
              <a:pPr>
                <a:defRPr/>
              </a:pPr>
              <a:t>‹#›</a:t>
            </a:fld>
            <a:endParaRPr lang="en-US"/>
          </a:p>
        </p:txBody>
      </p:sp>
    </p:spTree>
    <p:extLst>
      <p:ext uri="{BB962C8B-B14F-4D97-AF65-F5344CB8AC3E}">
        <p14:creationId xmlns:p14="http://schemas.microsoft.com/office/powerpoint/2010/main" val="1889819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990600"/>
            <a:ext cx="42672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3434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D62A7FBC-1EA9-1B4F-B2BD-AE682071CD69}" type="slidenum">
              <a:rPr lang="en-US"/>
              <a:pPr>
                <a:defRPr/>
              </a:pPr>
              <a:t>‹#›</a:t>
            </a:fld>
            <a:endParaRPr lang="en-US"/>
          </a:p>
        </p:txBody>
      </p:sp>
    </p:spTree>
    <p:extLst>
      <p:ext uri="{BB962C8B-B14F-4D97-AF65-F5344CB8AC3E}">
        <p14:creationId xmlns:p14="http://schemas.microsoft.com/office/powerpoint/2010/main" val="1096230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990599"/>
            <a:ext cx="4267200" cy="639762"/>
          </a:xfrm>
          <a:gradFill flip="none" rotWithShape="1">
            <a:gsLst>
              <a:gs pos="0">
                <a:schemeClr val="bg2">
                  <a:lumMod val="10000"/>
                </a:schemeClr>
              </a:gs>
              <a:gs pos="100000">
                <a:schemeClr val="tx2"/>
              </a:gs>
            </a:gsLst>
            <a:lin ang="5400000" scaled="0"/>
            <a:tileRect/>
          </a:gradFill>
          <a:ln>
            <a:solidFill>
              <a:schemeClr val="tx2"/>
            </a:solidFill>
          </a:ln>
          <a:effectLst>
            <a:outerShdw dist="38100" dir="2700000" algn="tl" rotWithShape="0">
              <a:schemeClr val="bg2"/>
            </a:outerShdw>
          </a:effectLst>
        </p:spPr>
        <p:txBody>
          <a:bodyPr anchor="ctr"/>
          <a:lstStyle>
            <a:lvl1pPr marL="0" indent="0" algn="ctr">
              <a:buNone/>
              <a:defRPr sz="2000" b="1" i="1">
                <a:solidFill>
                  <a:schemeClr val="bg2"/>
                </a:solidFill>
                <a:effectLst>
                  <a:outerShdw dist="50800" dir="2700000" algn="tl" rotWithShape="0">
                    <a:schemeClr val="bg2">
                      <a:lumMod val="10000"/>
                    </a:scheme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228600" y="1752599"/>
            <a:ext cx="4267200" cy="45720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24400" y="1752598"/>
            <a:ext cx="4267200" cy="45720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ext Placeholder 2"/>
          <p:cNvSpPr>
            <a:spLocks noGrp="1"/>
          </p:cNvSpPr>
          <p:nvPr>
            <p:ph type="body" idx="11"/>
          </p:nvPr>
        </p:nvSpPr>
        <p:spPr>
          <a:xfrm>
            <a:off x="4724400" y="990600"/>
            <a:ext cx="4267200" cy="639762"/>
          </a:xfrm>
          <a:gradFill flip="none" rotWithShape="1">
            <a:gsLst>
              <a:gs pos="0">
                <a:schemeClr val="bg2">
                  <a:lumMod val="10000"/>
                </a:schemeClr>
              </a:gs>
              <a:gs pos="100000">
                <a:schemeClr val="tx2"/>
              </a:gs>
            </a:gsLst>
            <a:lin ang="5400000" scaled="0"/>
            <a:tileRect/>
          </a:gradFill>
          <a:ln>
            <a:solidFill>
              <a:schemeClr val="tx2"/>
            </a:solidFill>
          </a:ln>
          <a:effectLst>
            <a:outerShdw dist="38100" dir="2700000" algn="tl" rotWithShape="0">
              <a:schemeClr val="bg2"/>
            </a:outerShdw>
          </a:effectLst>
        </p:spPr>
        <p:txBody>
          <a:bodyPr anchor="ctr"/>
          <a:lstStyle>
            <a:lvl1pPr marL="0" indent="0" algn="ctr">
              <a:buNone/>
              <a:defRPr sz="2000" b="1" i="1">
                <a:solidFill>
                  <a:schemeClr val="bg2"/>
                </a:solidFill>
                <a:effectLst>
                  <a:outerShdw dist="50800" dir="2700000" algn="tl" rotWithShape="0">
                    <a:schemeClr val="bg2">
                      <a:lumMod val="10000"/>
                    </a:scheme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Slide Number Placeholder 5"/>
          <p:cNvSpPr>
            <a:spLocks noGrp="1"/>
          </p:cNvSpPr>
          <p:nvPr>
            <p:ph type="sldNum" sz="quarter" idx="12"/>
          </p:nvPr>
        </p:nvSpPr>
        <p:spPr/>
        <p:txBody>
          <a:bodyPr/>
          <a:lstStyle>
            <a:lvl1pPr>
              <a:defRPr/>
            </a:lvl1pPr>
          </a:lstStyle>
          <a:p>
            <a:pPr>
              <a:defRPr/>
            </a:pPr>
            <a:fld id="{01666677-785C-E044-BDDF-348B989260EE}" type="slidenum">
              <a:rPr lang="en-US"/>
              <a:pPr>
                <a:defRPr/>
              </a:pPr>
              <a:t>‹#›</a:t>
            </a:fld>
            <a:endParaRPr lang="en-US"/>
          </a:p>
        </p:txBody>
      </p:sp>
    </p:spTree>
    <p:extLst>
      <p:ext uri="{BB962C8B-B14F-4D97-AF65-F5344CB8AC3E}">
        <p14:creationId xmlns:p14="http://schemas.microsoft.com/office/powerpoint/2010/main" val="3520953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685800"/>
          </a:xfrm>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6C02787E-54BF-6C4D-9EA0-361C2B8DD9E1}" type="slidenum">
              <a:rPr lang="en-US"/>
              <a:pPr>
                <a:defRPr/>
              </a:pPr>
              <a:t>‹#›</a:t>
            </a:fld>
            <a:endParaRPr lang="en-US"/>
          </a:p>
        </p:txBody>
      </p:sp>
    </p:spTree>
    <p:extLst>
      <p:ext uri="{BB962C8B-B14F-4D97-AF65-F5344CB8AC3E}">
        <p14:creationId xmlns:p14="http://schemas.microsoft.com/office/powerpoint/2010/main" val="4253251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1CBF37B6-674E-D547-83D9-265D13403A95}" type="slidenum">
              <a:rPr lang="en-US"/>
              <a:pPr>
                <a:defRPr/>
              </a:pPr>
              <a:t>‹#›</a:t>
            </a:fld>
            <a:endParaRPr lang="en-US"/>
          </a:p>
        </p:txBody>
      </p:sp>
    </p:spTree>
    <p:extLst>
      <p:ext uri="{BB962C8B-B14F-4D97-AF65-F5344CB8AC3E}">
        <p14:creationId xmlns:p14="http://schemas.microsoft.com/office/powerpoint/2010/main" val="2876571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685800"/>
          </a:xfrm>
        </p:spPr>
        <p:txBody>
          <a:bodyPr/>
          <a:lstStyle>
            <a:lvl1pPr algn="ctr">
              <a:defRPr sz="3200" b="0"/>
            </a:lvl1pPr>
          </a:lstStyle>
          <a:p>
            <a:r>
              <a:rPr lang="en-US" dirty="0" smtClean="0"/>
              <a:t>Click to edit Master title style</a:t>
            </a:r>
            <a:endParaRPr lang="en-US" dirty="0"/>
          </a:p>
        </p:txBody>
      </p:sp>
      <p:sp>
        <p:nvSpPr>
          <p:cNvPr id="3" name="Content Placeholder 2"/>
          <p:cNvSpPr>
            <a:spLocks noGrp="1"/>
          </p:cNvSpPr>
          <p:nvPr>
            <p:ph idx="1"/>
          </p:nvPr>
        </p:nvSpPr>
        <p:spPr>
          <a:xfrm>
            <a:off x="3581400" y="990600"/>
            <a:ext cx="541655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234950" y="990600"/>
            <a:ext cx="3236913" cy="5334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6CAFC370-C74C-2843-AB53-107270737FBA}" type="slidenum">
              <a:rPr lang="en-US"/>
              <a:pPr>
                <a:defRPr/>
              </a:pPr>
              <a:t>‹#›</a:t>
            </a:fld>
            <a:endParaRPr lang="en-US"/>
          </a:p>
        </p:txBody>
      </p:sp>
    </p:spTree>
    <p:extLst>
      <p:ext uri="{BB962C8B-B14F-4D97-AF65-F5344CB8AC3E}">
        <p14:creationId xmlns:p14="http://schemas.microsoft.com/office/powerpoint/2010/main" val="3227699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4114800"/>
            <a:ext cx="8763000" cy="762000"/>
          </a:xfrm>
        </p:spPr>
        <p:txBody>
          <a:bodyPr/>
          <a:lstStyle>
            <a:lvl1pPr algn="l">
              <a:defRPr sz="3200" b="0"/>
            </a:lvl1pPr>
          </a:lstStyle>
          <a:p>
            <a:r>
              <a:rPr lang="en-US" dirty="0" smtClean="0"/>
              <a:t>Click to edit Master title style</a:t>
            </a:r>
            <a:endParaRPr lang="en-US" dirty="0"/>
          </a:p>
        </p:txBody>
      </p:sp>
      <p:sp>
        <p:nvSpPr>
          <p:cNvPr id="3" name="Picture Placeholder 2"/>
          <p:cNvSpPr>
            <a:spLocks noGrp="1"/>
          </p:cNvSpPr>
          <p:nvPr>
            <p:ph type="pic" idx="1"/>
          </p:nvPr>
        </p:nvSpPr>
        <p:spPr>
          <a:xfrm>
            <a:off x="228600" y="152400"/>
            <a:ext cx="8763000" cy="3810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28600" y="5029200"/>
            <a:ext cx="8763000" cy="1295400"/>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B0E6A2D8-7D1A-A445-8A7F-465B8A706C44}" type="slidenum">
              <a:rPr lang="en-US"/>
              <a:pPr>
                <a:defRPr/>
              </a:pPr>
              <a:t>‹#›</a:t>
            </a:fld>
            <a:endParaRPr lang="en-US"/>
          </a:p>
        </p:txBody>
      </p:sp>
    </p:spTree>
    <p:extLst>
      <p:ext uri="{BB962C8B-B14F-4D97-AF65-F5344CB8AC3E}">
        <p14:creationId xmlns:p14="http://schemas.microsoft.com/office/powerpoint/2010/main" val="1773974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3.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763000" cy="685800"/>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228600" y="9906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228600" y="6400800"/>
            <a:ext cx="1600200" cy="365125"/>
          </a:xfrm>
          <a:prstGeom prst="rect">
            <a:avLst/>
          </a:prstGeom>
        </p:spPr>
        <p:txBody>
          <a:bodyPr vert="horz" wrap="square" lIns="91440" tIns="45720" rIns="91440" bIns="45720" numCol="1" anchor="ctr" anchorCtr="0" compatLnSpc="1">
            <a:prstTxWarp prst="textNoShape">
              <a:avLst/>
            </a:prstTxWarp>
          </a:bodyPr>
          <a:lstStyle>
            <a:lvl1pPr algn="l">
              <a:defRPr sz="1200">
                <a:solidFill>
                  <a:srgbClr val="898989"/>
                </a:solidFill>
              </a:defRPr>
            </a:lvl1pPr>
          </a:lstStyle>
          <a:p>
            <a:pPr>
              <a:defRPr/>
            </a:pPr>
            <a:fld id="{93F68DD1-A5D0-7B41-8331-CDD6C0C8CC23}" type="slidenum">
              <a:rPr lang="en-US" smtClean="0"/>
              <a:pPr>
                <a:defRPr/>
              </a:pPr>
              <a:t>‹#›</a:t>
            </a:fld>
            <a:endParaRPr lang="en-US"/>
          </a:p>
        </p:txBody>
      </p:sp>
      <p:pic>
        <p:nvPicPr>
          <p:cNvPr id="1029" name="Picture 4" descr="ectacenterlogo-2013-wordmark-notext.png"/>
          <p:cNvPicPr>
            <a:picLocks noChangeAspect="1"/>
          </p:cNvPicPr>
          <p:nvPr userDrawn="1"/>
        </p:nvPicPr>
        <p:blipFill>
          <a:blip r:embed="rId12" cstate="email">
            <a:extLst>
              <a:ext uri="{28A0092B-C50C-407E-A947-70E740481C1C}">
                <a14:useLocalDpi xmlns:a14="http://schemas.microsoft.com/office/drawing/2010/main" val="0"/>
              </a:ext>
            </a:extLst>
          </a:blip>
          <a:srcRect/>
          <a:stretch>
            <a:fillRect/>
          </a:stretch>
        </p:blipFill>
        <p:spPr bwMode="auto">
          <a:xfrm>
            <a:off x="6781800" y="6400800"/>
            <a:ext cx="2286000" cy="383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03" r:id="rId1"/>
    <p:sldLayoutId id="2147485004" r:id="rId2"/>
    <p:sldLayoutId id="2147485005" r:id="rId3"/>
    <p:sldLayoutId id="2147485006" r:id="rId4"/>
    <p:sldLayoutId id="2147485007" r:id="rId5"/>
    <p:sldLayoutId id="2147485008" r:id="rId6"/>
    <p:sldLayoutId id="2147485009" r:id="rId7"/>
    <p:sldLayoutId id="2147485010" r:id="rId8"/>
    <p:sldLayoutId id="2147485011" r:id="rId9"/>
  </p:sldLayoutIdLst>
  <p:hf hdr="0" dt="0"/>
  <p:txStyles>
    <p:titleStyle>
      <a:lvl1pPr algn="ctr" defTabSz="457200" rtl="0" eaLnBrk="0" fontAlgn="base" hangingPunct="0">
        <a:spcBef>
          <a:spcPct val="0"/>
        </a:spcBef>
        <a:spcAft>
          <a:spcPct val="0"/>
        </a:spcAft>
        <a:defRPr sz="3200" kern="1200">
          <a:solidFill>
            <a:schemeClr val="tx2"/>
          </a:solidFill>
          <a:effectLst>
            <a:outerShdw dist="25400" dir="2400000" algn="tl" rotWithShape="0">
              <a:schemeClr val="bg2"/>
            </a:outerShdw>
          </a:effectLst>
          <a:latin typeface="Helvetica"/>
          <a:ea typeface="ＭＳ Ｐゴシック" charset="0"/>
          <a:cs typeface="Helvetica"/>
        </a:defRPr>
      </a:lvl1pPr>
      <a:lvl2pPr algn="ctr" defTabSz="457200" rtl="0" eaLnBrk="0" fontAlgn="base" hangingPunct="0">
        <a:spcBef>
          <a:spcPct val="0"/>
        </a:spcBef>
        <a:spcAft>
          <a:spcPct val="0"/>
        </a:spcAft>
        <a:defRPr sz="3200">
          <a:solidFill>
            <a:schemeClr val="tx2"/>
          </a:solidFill>
          <a:latin typeface="Helvetica" charset="0"/>
          <a:ea typeface="ＭＳ Ｐゴシック" charset="0"/>
          <a:cs typeface="Georgia" pitchFamily="18" charset="0"/>
        </a:defRPr>
      </a:lvl2pPr>
      <a:lvl3pPr algn="ctr" defTabSz="457200" rtl="0" eaLnBrk="0" fontAlgn="base" hangingPunct="0">
        <a:spcBef>
          <a:spcPct val="0"/>
        </a:spcBef>
        <a:spcAft>
          <a:spcPct val="0"/>
        </a:spcAft>
        <a:defRPr sz="3200">
          <a:solidFill>
            <a:schemeClr val="tx2"/>
          </a:solidFill>
          <a:latin typeface="Helvetica" charset="0"/>
          <a:ea typeface="ＭＳ Ｐゴシック" charset="0"/>
          <a:cs typeface="Georgia" pitchFamily="18" charset="0"/>
        </a:defRPr>
      </a:lvl3pPr>
      <a:lvl4pPr algn="ctr" defTabSz="457200" rtl="0" eaLnBrk="0" fontAlgn="base" hangingPunct="0">
        <a:spcBef>
          <a:spcPct val="0"/>
        </a:spcBef>
        <a:spcAft>
          <a:spcPct val="0"/>
        </a:spcAft>
        <a:defRPr sz="3200">
          <a:solidFill>
            <a:schemeClr val="tx2"/>
          </a:solidFill>
          <a:latin typeface="Helvetica" charset="0"/>
          <a:ea typeface="ＭＳ Ｐゴシック" charset="0"/>
          <a:cs typeface="Georgia" pitchFamily="18" charset="0"/>
        </a:defRPr>
      </a:lvl4pPr>
      <a:lvl5pPr algn="ctr" defTabSz="457200" rtl="0" eaLnBrk="0" fontAlgn="base" hangingPunct="0">
        <a:spcBef>
          <a:spcPct val="0"/>
        </a:spcBef>
        <a:spcAft>
          <a:spcPct val="0"/>
        </a:spcAft>
        <a:defRPr sz="3200">
          <a:solidFill>
            <a:schemeClr val="tx2"/>
          </a:solidFill>
          <a:latin typeface="Helvetica" charset="0"/>
          <a:ea typeface="ＭＳ Ｐゴシック" charset="0"/>
          <a:cs typeface="Georgia" pitchFamily="18" charset="0"/>
        </a:defRPr>
      </a:lvl5pPr>
      <a:lvl6pPr marL="457200" algn="ctr" defTabSz="457200" rtl="0" fontAlgn="base">
        <a:spcBef>
          <a:spcPct val="0"/>
        </a:spcBef>
        <a:spcAft>
          <a:spcPct val="0"/>
        </a:spcAft>
        <a:defRPr sz="3200" i="1">
          <a:solidFill>
            <a:srgbClr val="EF6011"/>
          </a:solidFill>
          <a:latin typeface="Georgia" charset="0"/>
          <a:ea typeface="ＭＳ Ｐゴシック" charset="0"/>
        </a:defRPr>
      </a:lvl6pPr>
      <a:lvl7pPr marL="914400" algn="ctr" defTabSz="457200" rtl="0" fontAlgn="base">
        <a:spcBef>
          <a:spcPct val="0"/>
        </a:spcBef>
        <a:spcAft>
          <a:spcPct val="0"/>
        </a:spcAft>
        <a:defRPr sz="3200" i="1">
          <a:solidFill>
            <a:srgbClr val="EF6011"/>
          </a:solidFill>
          <a:latin typeface="Georgia" charset="0"/>
          <a:ea typeface="ＭＳ Ｐゴシック" charset="0"/>
        </a:defRPr>
      </a:lvl7pPr>
      <a:lvl8pPr marL="1371600" algn="ctr" defTabSz="457200" rtl="0" fontAlgn="base">
        <a:spcBef>
          <a:spcPct val="0"/>
        </a:spcBef>
        <a:spcAft>
          <a:spcPct val="0"/>
        </a:spcAft>
        <a:defRPr sz="3200" i="1">
          <a:solidFill>
            <a:srgbClr val="EF6011"/>
          </a:solidFill>
          <a:latin typeface="Georgia" charset="0"/>
          <a:ea typeface="ＭＳ Ｐゴシック" charset="0"/>
        </a:defRPr>
      </a:lvl8pPr>
      <a:lvl9pPr marL="1828800" algn="ctr" defTabSz="457200" rtl="0" fontAlgn="base">
        <a:spcBef>
          <a:spcPct val="0"/>
        </a:spcBef>
        <a:spcAft>
          <a:spcPct val="0"/>
        </a:spcAft>
        <a:defRPr sz="3200" i="1">
          <a:solidFill>
            <a:srgbClr val="EF6011"/>
          </a:solidFill>
          <a:latin typeface="Georgia" charset="0"/>
          <a:ea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228600"/>
            <a:ext cx="8763000" cy="762000"/>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11267" name="Text Placeholder 2"/>
          <p:cNvSpPr>
            <a:spLocks noGrp="1"/>
          </p:cNvSpPr>
          <p:nvPr>
            <p:ph type="body" idx="1"/>
          </p:nvPr>
        </p:nvSpPr>
        <p:spPr bwMode="auto">
          <a:xfrm>
            <a:off x="228600" y="1143000"/>
            <a:ext cx="8763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5012" r:id="rId1"/>
    <p:sldLayoutId id="2147485013" r:id="rId2"/>
  </p:sldLayoutIdLst>
  <p:hf hdr="0" dt="0"/>
  <p:txStyles>
    <p:titleStyle>
      <a:lvl1pPr algn="ctr" defTabSz="457200" rtl="0" eaLnBrk="0" fontAlgn="base" hangingPunct="0">
        <a:spcBef>
          <a:spcPct val="0"/>
        </a:spcBef>
        <a:spcAft>
          <a:spcPct val="0"/>
        </a:spcAft>
        <a:defRPr sz="3200" kern="1200">
          <a:solidFill>
            <a:schemeClr val="tx2"/>
          </a:solidFill>
          <a:effectLst>
            <a:outerShdw dist="25400" dir="2400000" algn="tl" rotWithShape="0">
              <a:schemeClr val="bg2"/>
            </a:outerShdw>
          </a:effectLst>
          <a:latin typeface="Helvetica"/>
          <a:ea typeface="ＭＳ Ｐゴシック" charset="0"/>
          <a:cs typeface="Helvetica"/>
        </a:defRPr>
      </a:lvl1pPr>
      <a:lvl2pPr algn="ctr" defTabSz="457200" rtl="0" eaLnBrk="0" fontAlgn="base" hangingPunct="0">
        <a:spcBef>
          <a:spcPct val="0"/>
        </a:spcBef>
        <a:spcAft>
          <a:spcPct val="0"/>
        </a:spcAft>
        <a:defRPr sz="3200">
          <a:solidFill>
            <a:schemeClr val="tx2"/>
          </a:solidFill>
          <a:latin typeface="Helvetica" charset="0"/>
          <a:ea typeface="ＭＳ Ｐゴシック" charset="0"/>
          <a:cs typeface="Georgia" pitchFamily="18" charset="0"/>
        </a:defRPr>
      </a:lvl2pPr>
      <a:lvl3pPr algn="ctr" defTabSz="457200" rtl="0" eaLnBrk="0" fontAlgn="base" hangingPunct="0">
        <a:spcBef>
          <a:spcPct val="0"/>
        </a:spcBef>
        <a:spcAft>
          <a:spcPct val="0"/>
        </a:spcAft>
        <a:defRPr sz="3200">
          <a:solidFill>
            <a:schemeClr val="tx2"/>
          </a:solidFill>
          <a:latin typeface="Helvetica" charset="0"/>
          <a:ea typeface="ＭＳ Ｐゴシック" charset="0"/>
          <a:cs typeface="Georgia" pitchFamily="18" charset="0"/>
        </a:defRPr>
      </a:lvl3pPr>
      <a:lvl4pPr algn="ctr" defTabSz="457200" rtl="0" eaLnBrk="0" fontAlgn="base" hangingPunct="0">
        <a:spcBef>
          <a:spcPct val="0"/>
        </a:spcBef>
        <a:spcAft>
          <a:spcPct val="0"/>
        </a:spcAft>
        <a:defRPr sz="3200">
          <a:solidFill>
            <a:schemeClr val="tx2"/>
          </a:solidFill>
          <a:latin typeface="Helvetica" charset="0"/>
          <a:ea typeface="ＭＳ Ｐゴシック" charset="0"/>
          <a:cs typeface="Georgia" pitchFamily="18" charset="0"/>
        </a:defRPr>
      </a:lvl4pPr>
      <a:lvl5pPr algn="ctr" defTabSz="457200" rtl="0" eaLnBrk="0" fontAlgn="base" hangingPunct="0">
        <a:spcBef>
          <a:spcPct val="0"/>
        </a:spcBef>
        <a:spcAft>
          <a:spcPct val="0"/>
        </a:spcAft>
        <a:defRPr sz="3200">
          <a:solidFill>
            <a:schemeClr val="tx2"/>
          </a:solidFill>
          <a:latin typeface="Helvetica" charset="0"/>
          <a:ea typeface="ＭＳ Ｐゴシック" charset="0"/>
          <a:cs typeface="Georgia" pitchFamily="18" charset="0"/>
        </a:defRPr>
      </a:lvl5pPr>
      <a:lvl6pPr marL="457200" algn="ctr" defTabSz="457200" rtl="0" fontAlgn="base">
        <a:spcBef>
          <a:spcPct val="0"/>
        </a:spcBef>
        <a:spcAft>
          <a:spcPct val="0"/>
        </a:spcAft>
        <a:defRPr sz="3200" i="1">
          <a:solidFill>
            <a:srgbClr val="EF6011"/>
          </a:solidFill>
          <a:latin typeface="Georgia" charset="0"/>
          <a:ea typeface="ＭＳ Ｐゴシック" charset="0"/>
        </a:defRPr>
      </a:lvl6pPr>
      <a:lvl7pPr marL="914400" algn="ctr" defTabSz="457200" rtl="0" fontAlgn="base">
        <a:spcBef>
          <a:spcPct val="0"/>
        </a:spcBef>
        <a:spcAft>
          <a:spcPct val="0"/>
        </a:spcAft>
        <a:defRPr sz="3200" i="1">
          <a:solidFill>
            <a:srgbClr val="EF6011"/>
          </a:solidFill>
          <a:latin typeface="Georgia" charset="0"/>
          <a:ea typeface="ＭＳ Ｐゴシック" charset="0"/>
        </a:defRPr>
      </a:lvl7pPr>
      <a:lvl8pPr marL="1371600" algn="ctr" defTabSz="457200" rtl="0" fontAlgn="base">
        <a:spcBef>
          <a:spcPct val="0"/>
        </a:spcBef>
        <a:spcAft>
          <a:spcPct val="0"/>
        </a:spcAft>
        <a:defRPr sz="3200" i="1">
          <a:solidFill>
            <a:srgbClr val="EF6011"/>
          </a:solidFill>
          <a:latin typeface="Georgia" charset="0"/>
          <a:ea typeface="ＭＳ Ｐゴシック" charset="0"/>
        </a:defRPr>
      </a:lvl8pPr>
      <a:lvl9pPr marL="1828800" algn="ctr" defTabSz="457200" rtl="0" fontAlgn="base">
        <a:spcBef>
          <a:spcPct val="0"/>
        </a:spcBef>
        <a:spcAft>
          <a:spcPct val="0"/>
        </a:spcAft>
        <a:defRPr sz="3200" i="1">
          <a:solidFill>
            <a:srgbClr val="EF6011"/>
          </a:solidFill>
          <a:latin typeface="Georgia" charset="0"/>
          <a:ea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763000" cy="685800"/>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228600" y="9906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228600" y="6400800"/>
            <a:ext cx="1600200" cy="365125"/>
          </a:xfrm>
          <a:prstGeom prst="rect">
            <a:avLst/>
          </a:prstGeom>
        </p:spPr>
        <p:txBody>
          <a:bodyPr vert="horz" wrap="square" lIns="91440" tIns="45720" rIns="91440" bIns="45720" numCol="1" anchor="ctr" anchorCtr="0" compatLnSpc="1">
            <a:prstTxWarp prst="textNoShape">
              <a:avLst/>
            </a:prstTxWarp>
          </a:bodyPr>
          <a:lstStyle>
            <a:lvl1pPr algn="l">
              <a:defRPr sz="1200">
                <a:solidFill>
                  <a:srgbClr val="898989"/>
                </a:solidFill>
              </a:defRPr>
            </a:lvl1pPr>
          </a:lstStyle>
          <a:p>
            <a:pPr>
              <a:defRPr/>
            </a:pPr>
            <a:fld id="{93F68DD1-A5D0-7B41-8331-CDD6C0C8CC23}" type="slidenum">
              <a:rPr lang="en-US" smtClean="0"/>
              <a:pPr>
                <a:defRPr/>
              </a:pPr>
              <a:t>‹#›</a:t>
            </a:fld>
            <a:endParaRPr lang="en-US"/>
          </a:p>
        </p:txBody>
      </p:sp>
      <p:pic>
        <p:nvPicPr>
          <p:cNvPr id="1029" name="Picture 4" descr="ectacenterlogo-2013-wordmark-notext.png"/>
          <p:cNvPicPr>
            <a:picLocks noChangeAspect="1"/>
          </p:cNvPicPr>
          <p:nvPr userDrawn="1"/>
        </p:nvPicPr>
        <p:blipFill>
          <a:blip r:embed="rId12" cstate="email">
            <a:extLst>
              <a:ext uri="{28A0092B-C50C-407E-A947-70E740481C1C}">
                <a14:useLocalDpi xmlns:a14="http://schemas.microsoft.com/office/drawing/2010/main" val="0"/>
              </a:ext>
            </a:extLst>
          </a:blip>
          <a:srcRect/>
          <a:stretch>
            <a:fillRect/>
          </a:stretch>
        </p:blipFill>
        <p:spPr bwMode="auto">
          <a:xfrm>
            <a:off x="6781800" y="6400800"/>
            <a:ext cx="2286000" cy="383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8803666"/>
      </p:ext>
    </p:extLst>
  </p:cSld>
  <p:clrMap bg1="lt1" tx1="dk1" bg2="lt2" tx2="dk2" accent1="accent1" accent2="accent2" accent3="accent3" accent4="accent4" accent5="accent5" accent6="accent6" hlink="hlink" folHlink="folHlink"/>
  <p:sldLayoutIdLst>
    <p:sldLayoutId id="2147485015" r:id="rId1"/>
    <p:sldLayoutId id="2147485016" r:id="rId2"/>
    <p:sldLayoutId id="2147485017" r:id="rId3"/>
    <p:sldLayoutId id="2147485018" r:id="rId4"/>
    <p:sldLayoutId id="2147485019" r:id="rId5"/>
    <p:sldLayoutId id="2147485020" r:id="rId6"/>
    <p:sldLayoutId id="2147485021" r:id="rId7"/>
    <p:sldLayoutId id="2147485022" r:id="rId8"/>
    <p:sldLayoutId id="2147485023" r:id="rId9"/>
  </p:sldLayoutIdLst>
  <p:hf hdr="0" dt="0"/>
  <p:txStyles>
    <p:titleStyle>
      <a:lvl1pPr algn="ctr" defTabSz="457200" rtl="0" eaLnBrk="0" fontAlgn="base" hangingPunct="0">
        <a:spcBef>
          <a:spcPct val="0"/>
        </a:spcBef>
        <a:spcAft>
          <a:spcPct val="0"/>
        </a:spcAft>
        <a:defRPr sz="3200" kern="1200">
          <a:solidFill>
            <a:schemeClr val="tx2"/>
          </a:solidFill>
          <a:effectLst>
            <a:outerShdw dist="25400" dir="2400000" algn="tl" rotWithShape="0">
              <a:schemeClr val="bg2"/>
            </a:outerShdw>
          </a:effectLst>
          <a:latin typeface="Helvetica"/>
          <a:ea typeface="ＭＳ Ｐゴシック" charset="0"/>
          <a:cs typeface="Helvetica"/>
        </a:defRPr>
      </a:lvl1pPr>
      <a:lvl2pPr algn="ctr" defTabSz="457200" rtl="0" eaLnBrk="0" fontAlgn="base" hangingPunct="0">
        <a:spcBef>
          <a:spcPct val="0"/>
        </a:spcBef>
        <a:spcAft>
          <a:spcPct val="0"/>
        </a:spcAft>
        <a:defRPr sz="3200">
          <a:solidFill>
            <a:schemeClr val="tx2"/>
          </a:solidFill>
          <a:latin typeface="Helvetica" charset="0"/>
          <a:ea typeface="ＭＳ Ｐゴシック" charset="0"/>
          <a:cs typeface="Georgia" pitchFamily="18" charset="0"/>
        </a:defRPr>
      </a:lvl2pPr>
      <a:lvl3pPr algn="ctr" defTabSz="457200" rtl="0" eaLnBrk="0" fontAlgn="base" hangingPunct="0">
        <a:spcBef>
          <a:spcPct val="0"/>
        </a:spcBef>
        <a:spcAft>
          <a:spcPct val="0"/>
        </a:spcAft>
        <a:defRPr sz="3200">
          <a:solidFill>
            <a:schemeClr val="tx2"/>
          </a:solidFill>
          <a:latin typeface="Helvetica" charset="0"/>
          <a:ea typeface="ＭＳ Ｐゴシック" charset="0"/>
          <a:cs typeface="Georgia" pitchFamily="18" charset="0"/>
        </a:defRPr>
      </a:lvl3pPr>
      <a:lvl4pPr algn="ctr" defTabSz="457200" rtl="0" eaLnBrk="0" fontAlgn="base" hangingPunct="0">
        <a:spcBef>
          <a:spcPct val="0"/>
        </a:spcBef>
        <a:spcAft>
          <a:spcPct val="0"/>
        </a:spcAft>
        <a:defRPr sz="3200">
          <a:solidFill>
            <a:schemeClr val="tx2"/>
          </a:solidFill>
          <a:latin typeface="Helvetica" charset="0"/>
          <a:ea typeface="ＭＳ Ｐゴシック" charset="0"/>
          <a:cs typeface="Georgia" pitchFamily="18" charset="0"/>
        </a:defRPr>
      </a:lvl4pPr>
      <a:lvl5pPr algn="ctr" defTabSz="457200" rtl="0" eaLnBrk="0" fontAlgn="base" hangingPunct="0">
        <a:spcBef>
          <a:spcPct val="0"/>
        </a:spcBef>
        <a:spcAft>
          <a:spcPct val="0"/>
        </a:spcAft>
        <a:defRPr sz="3200">
          <a:solidFill>
            <a:schemeClr val="tx2"/>
          </a:solidFill>
          <a:latin typeface="Helvetica" charset="0"/>
          <a:ea typeface="ＭＳ Ｐゴシック" charset="0"/>
          <a:cs typeface="Georgia" pitchFamily="18" charset="0"/>
        </a:defRPr>
      </a:lvl5pPr>
      <a:lvl6pPr marL="457200" algn="ctr" defTabSz="457200" rtl="0" fontAlgn="base">
        <a:spcBef>
          <a:spcPct val="0"/>
        </a:spcBef>
        <a:spcAft>
          <a:spcPct val="0"/>
        </a:spcAft>
        <a:defRPr sz="3200" i="1">
          <a:solidFill>
            <a:srgbClr val="EF6011"/>
          </a:solidFill>
          <a:latin typeface="Georgia" charset="0"/>
          <a:ea typeface="ＭＳ Ｐゴシック" charset="0"/>
        </a:defRPr>
      </a:lvl6pPr>
      <a:lvl7pPr marL="914400" algn="ctr" defTabSz="457200" rtl="0" fontAlgn="base">
        <a:spcBef>
          <a:spcPct val="0"/>
        </a:spcBef>
        <a:spcAft>
          <a:spcPct val="0"/>
        </a:spcAft>
        <a:defRPr sz="3200" i="1">
          <a:solidFill>
            <a:srgbClr val="EF6011"/>
          </a:solidFill>
          <a:latin typeface="Georgia" charset="0"/>
          <a:ea typeface="ＭＳ Ｐゴシック" charset="0"/>
        </a:defRPr>
      </a:lvl7pPr>
      <a:lvl8pPr marL="1371600" algn="ctr" defTabSz="457200" rtl="0" fontAlgn="base">
        <a:spcBef>
          <a:spcPct val="0"/>
        </a:spcBef>
        <a:spcAft>
          <a:spcPct val="0"/>
        </a:spcAft>
        <a:defRPr sz="3200" i="1">
          <a:solidFill>
            <a:srgbClr val="EF6011"/>
          </a:solidFill>
          <a:latin typeface="Georgia" charset="0"/>
          <a:ea typeface="ＭＳ Ｐゴシック" charset="0"/>
        </a:defRPr>
      </a:lvl8pPr>
      <a:lvl9pPr marL="1828800" algn="ctr" defTabSz="457200" rtl="0" fontAlgn="base">
        <a:spcBef>
          <a:spcPct val="0"/>
        </a:spcBef>
        <a:spcAft>
          <a:spcPct val="0"/>
        </a:spcAft>
        <a:defRPr sz="3200" i="1">
          <a:solidFill>
            <a:srgbClr val="EF6011"/>
          </a:solidFill>
          <a:latin typeface="Georgia" charset="0"/>
          <a:ea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6200" y="-76200"/>
            <a:ext cx="9296400" cy="914400"/>
          </a:xfrm>
          <a:prstGeom prst="rect">
            <a:avLst/>
          </a:prstGeom>
          <a:gradFill>
            <a:gsLst>
              <a:gs pos="75000">
                <a:schemeClr val="bg2">
                  <a:lumMod val="50000"/>
                </a:schemeClr>
              </a:gs>
              <a:gs pos="0">
                <a:schemeClr val="bg2">
                  <a:lumMod val="50000"/>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14340" name="Picture 4" descr="ectalogo-template-larg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28600" y="65088"/>
            <a:ext cx="46482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8" descr="ta-and-d-template.pn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553200" y="5791200"/>
            <a:ext cx="2487613"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a:xfrm>
            <a:off x="228600" y="1219200"/>
            <a:ext cx="8763000" cy="1676400"/>
          </a:xfrm>
        </p:spPr>
        <p:txBody>
          <a:bodyPr anchor="ctr"/>
          <a:lstStyle/>
          <a:p>
            <a:pPr>
              <a:defRPr/>
            </a:pPr>
            <a:r>
              <a:rPr lang="en-US" dirty="0" smtClean="0"/>
              <a:t>Using Child and Program Standards to Improve Child Outcomes</a:t>
            </a:r>
            <a:endParaRPr lang="en-US" dirty="0"/>
          </a:p>
        </p:txBody>
      </p:sp>
      <p:sp>
        <p:nvSpPr>
          <p:cNvPr id="9" name="Title 1"/>
          <p:cNvSpPr txBox="1">
            <a:spLocks/>
          </p:cNvSpPr>
          <p:nvPr/>
        </p:nvSpPr>
        <p:spPr>
          <a:xfrm>
            <a:off x="228600" y="2971800"/>
            <a:ext cx="8763000" cy="685800"/>
          </a:xfrm>
          <a:prstGeom prst="rect">
            <a:avLst/>
          </a:prstGeom>
        </p:spPr>
        <p:txBody>
          <a:bodyPr anchor="ctr"/>
          <a:lstStyle>
            <a:lvl1pPr algn="ctr" defTabSz="457200" rtl="0" eaLnBrk="0" fontAlgn="base" hangingPunct="0">
              <a:spcBef>
                <a:spcPct val="0"/>
              </a:spcBef>
              <a:spcAft>
                <a:spcPct val="0"/>
              </a:spcAft>
              <a:defRPr sz="3200" kern="1200">
                <a:solidFill>
                  <a:schemeClr val="tx2"/>
                </a:solidFill>
                <a:effectLst>
                  <a:outerShdw dist="25400" dir="2400000" algn="tl" rotWithShape="0">
                    <a:schemeClr val="bg2"/>
                  </a:outerShdw>
                </a:effectLst>
                <a:latin typeface="Helvetica"/>
                <a:ea typeface="ＭＳ Ｐゴシック" charset="0"/>
                <a:cs typeface="Helvetica"/>
              </a:defRPr>
            </a:lvl1pPr>
            <a:lvl2pPr algn="ctr" defTabSz="457200" rtl="0" eaLnBrk="0" fontAlgn="base" hangingPunct="0">
              <a:spcBef>
                <a:spcPct val="0"/>
              </a:spcBef>
              <a:spcAft>
                <a:spcPct val="0"/>
              </a:spcAft>
              <a:defRPr sz="3200">
                <a:solidFill>
                  <a:schemeClr val="tx2"/>
                </a:solidFill>
                <a:latin typeface="Helvetica" charset="0"/>
                <a:ea typeface="ＭＳ Ｐゴシック" charset="0"/>
                <a:cs typeface="Georgia" pitchFamily="18" charset="0"/>
              </a:defRPr>
            </a:lvl2pPr>
            <a:lvl3pPr algn="ctr" defTabSz="457200" rtl="0" eaLnBrk="0" fontAlgn="base" hangingPunct="0">
              <a:spcBef>
                <a:spcPct val="0"/>
              </a:spcBef>
              <a:spcAft>
                <a:spcPct val="0"/>
              </a:spcAft>
              <a:defRPr sz="3200">
                <a:solidFill>
                  <a:schemeClr val="tx2"/>
                </a:solidFill>
                <a:latin typeface="Helvetica" charset="0"/>
                <a:ea typeface="ＭＳ Ｐゴシック" charset="0"/>
                <a:cs typeface="Georgia" pitchFamily="18" charset="0"/>
              </a:defRPr>
            </a:lvl3pPr>
            <a:lvl4pPr algn="ctr" defTabSz="457200" rtl="0" eaLnBrk="0" fontAlgn="base" hangingPunct="0">
              <a:spcBef>
                <a:spcPct val="0"/>
              </a:spcBef>
              <a:spcAft>
                <a:spcPct val="0"/>
              </a:spcAft>
              <a:defRPr sz="3200">
                <a:solidFill>
                  <a:schemeClr val="tx2"/>
                </a:solidFill>
                <a:latin typeface="Helvetica" charset="0"/>
                <a:ea typeface="ＭＳ Ｐゴシック" charset="0"/>
                <a:cs typeface="Georgia" pitchFamily="18" charset="0"/>
              </a:defRPr>
            </a:lvl4pPr>
            <a:lvl5pPr algn="ctr" defTabSz="457200" rtl="0" eaLnBrk="0" fontAlgn="base" hangingPunct="0">
              <a:spcBef>
                <a:spcPct val="0"/>
              </a:spcBef>
              <a:spcAft>
                <a:spcPct val="0"/>
              </a:spcAft>
              <a:defRPr sz="3200">
                <a:solidFill>
                  <a:schemeClr val="tx2"/>
                </a:solidFill>
                <a:latin typeface="Helvetica" charset="0"/>
                <a:ea typeface="ＭＳ Ｐゴシック" charset="0"/>
                <a:cs typeface="Georgia" pitchFamily="18" charset="0"/>
              </a:defRPr>
            </a:lvl5pPr>
            <a:lvl6pPr marL="457200" algn="ctr" defTabSz="457200" rtl="0" fontAlgn="base">
              <a:spcBef>
                <a:spcPct val="0"/>
              </a:spcBef>
              <a:spcAft>
                <a:spcPct val="0"/>
              </a:spcAft>
              <a:defRPr sz="3200" i="1">
                <a:solidFill>
                  <a:srgbClr val="EF6011"/>
                </a:solidFill>
                <a:latin typeface="Georgia" charset="0"/>
                <a:ea typeface="ＭＳ Ｐゴシック" charset="0"/>
              </a:defRPr>
            </a:lvl6pPr>
            <a:lvl7pPr marL="914400" algn="ctr" defTabSz="457200" rtl="0" fontAlgn="base">
              <a:spcBef>
                <a:spcPct val="0"/>
              </a:spcBef>
              <a:spcAft>
                <a:spcPct val="0"/>
              </a:spcAft>
              <a:defRPr sz="3200" i="1">
                <a:solidFill>
                  <a:srgbClr val="EF6011"/>
                </a:solidFill>
                <a:latin typeface="Georgia" charset="0"/>
                <a:ea typeface="ＭＳ Ｐゴシック" charset="0"/>
              </a:defRPr>
            </a:lvl7pPr>
            <a:lvl8pPr marL="1371600" algn="ctr" defTabSz="457200" rtl="0" fontAlgn="base">
              <a:spcBef>
                <a:spcPct val="0"/>
              </a:spcBef>
              <a:spcAft>
                <a:spcPct val="0"/>
              </a:spcAft>
              <a:defRPr sz="3200" i="1">
                <a:solidFill>
                  <a:srgbClr val="EF6011"/>
                </a:solidFill>
                <a:latin typeface="Georgia" charset="0"/>
                <a:ea typeface="ＭＳ Ｐゴシック" charset="0"/>
              </a:defRPr>
            </a:lvl8pPr>
            <a:lvl9pPr marL="1828800" algn="ctr" defTabSz="457200" rtl="0" fontAlgn="base">
              <a:spcBef>
                <a:spcPct val="0"/>
              </a:spcBef>
              <a:spcAft>
                <a:spcPct val="0"/>
              </a:spcAft>
              <a:defRPr sz="3200" i="1">
                <a:solidFill>
                  <a:srgbClr val="EF6011"/>
                </a:solidFill>
                <a:latin typeface="Georgia" charset="0"/>
                <a:ea typeface="ＭＳ Ｐゴシック" charset="0"/>
              </a:defRPr>
            </a:lvl9pPr>
          </a:lstStyle>
          <a:p>
            <a:pPr>
              <a:defRPr/>
            </a:pPr>
            <a:r>
              <a:rPr lang="en-US" sz="2400" b="1" dirty="0" smtClean="0">
                <a:solidFill>
                  <a:schemeClr val="accent3"/>
                </a:solidFill>
              </a:rPr>
              <a:t>Kathy Hebbeler</a:t>
            </a:r>
            <a:endParaRPr lang="en-US" sz="2400" b="1" dirty="0">
              <a:solidFill>
                <a:schemeClr val="accent3"/>
              </a:solidFill>
            </a:endParaRPr>
          </a:p>
        </p:txBody>
      </p:sp>
      <p:sp>
        <p:nvSpPr>
          <p:cNvPr id="10" name="Title 1"/>
          <p:cNvSpPr txBox="1">
            <a:spLocks/>
          </p:cNvSpPr>
          <p:nvPr/>
        </p:nvSpPr>
        <p:spPr>
          <a:xfrm>
            <a:off x="228600" y="3733800"/>
            <a:ext cx="8763000" cy="1905000"/>
          </a:xfrm>
          <a:prstGeom prst="rect">
            <a:avLst/>
          </a:prstGeom>
        </p:spPr>
        <p:txBody>
          <a:bodyPr anchor="ctr"/>
          <a:lstStyle>
            <a:lvl1pPr algn="ctr" defTabSz="457200" rtl="0" eaLnBrk="0" fontAlgn="base" hangingPunct="0">
              <a:spcBef>
                <a:spcPct val="0"/>
              </a:spcBef>
              <a:spcAft>
                <a:spcPct val="0"/>
              </a:spcAft>
              <a:defRPr sz="3200" kern="1200">
                <a:solidFill>
                  <a:schemeClr val="tx2"/>
                </a:solidFill>
                <a:effectLst>
                  <a:outerShdw dist="25400" dir="2400000" algn="tl" rotWithShape="0">
                    <a:schemeClr val="bg2"/>
                  </a:outerShdw>
                </a:effectLst>
                <a:latin typeface="Helvetica"/>
                <a:ea typeface="ＭＳ Ｐゴシック" charset="0"/>
                <a:cs typeface="Helvetica"/>
              </a:defRPr>
            </a:lvl1pPr>
            <a:lvl2pPr algn="ctr" defTabSz="457200" rtl="0" eaLnBrk="0" fontAlgn="base" hangingPunct="0">
              <a:spcBef>
                <a:spcPct val="0"/>
              </a:spcBef>
              <a:spcAft>
                <a:spcPct val="0"/>
              </a:spcAft>
              <a:defRPr sz="3200">
                <a:solidFill>
                  <a:schemeClr val="tx2"/>
                </a:solidFill>
                <a:latin typeface="Helvetica" charset="0"/>
                <a:ea typeface="ＭＳ Ｐゴシック" charset="0"/>
                <a:cs typeface="Georgia" pitchFamily="18" charset="0"/>
              </a:defRPr>
            </a:lvl2pPr>
            <a:lvl3pPr algn="ctr" defTabSz="457200" rtl="0" eaLnBrk="0" fontAlgn="base" hangingPunct="0">
              <a:spcBef>
                <a:spcPct val="0"/>
              </a:spcBef>
              <a:spcAft>
                <a:spcPct val="0"/>
              </a:spcAft>
              <a:defRPr sz="3200">
                <a:solidFill>
                  <a:schemeClr val="tx2"/>
                </a:solidFill>
                <a:latin typeface="Helvetica" charset="0"/>
                <a:ea typeface="ＭＳ Ｐゴシック" charset="0"/>
                <a:cs typeface="Georgia" pitchFamily="18" charset="0"/>
              </a:defRPr>
            </a:lvl3pPr>
            <a:lvl4pPr algn="ctr" defTabSz="457200" rtl="0" eaLnBrk="0" fontAlgn="base" hangingPunct="0">
              <a:spcBef>
                <a:spcPct val="0"/>
              </a:spcBef>
              <a:spcAft>
                <a:spcPct val="0"/>
              </a:spcAft>
              <a:defRPr sz="3200">
                <a:solidFill>
                  <a:schemeClr val="tx2"/>
                </a:solidFill>
                <a:latin typeface="Helvetica" charset="0"/>
                <a:ea typeface="ＭＳ Ｐゴシック" charset="0"/>
                <a:cs typeface="Georgia" pitchFamily="18" charset="0"/>
              </a:defRPr>
            </a:lvl4pPr>
            <a:lvl5pPr algn="ctr" defTabSz="457200" rtl="0" eaLnBrk="0" fontAlgn="base" hangingPunct="0">
              <a:spcBef>
                <a:spcPct val="0"/>
              </a:spcBef>
              <a:spcAft>
                <a:spcPct val="0"/>
              </a:spcAft>
              <a:defRPr sz="3200">
                <a:solidFill>
                  <a:schemeClr val="tx2"/>
                </a:solidFill>
                <a:latin typeface="Helvetica" charset="0"/>
                <a:ea typeface="ＭＳ Ｐゴシック" charset="0"/>
                <a:cs typeface="Georgia" pitchFamily="18" charset="0"/>
              </a:defRPr>
            </a:lvl5pPr>
            <a:lvl6pPr marL="457200" algn="ctr" defTabSz="457200" rtl="0" fontAlgn="base">
              <a:spcBef>
                <a:spcPct val="0"/>
              </a:spcBef>
              <a:spcAft>
                <a:spcPct val="0"/>
              </a:spcAft>
              <a:defRPr sz="3200" i="1">
                <a:solidFill>
                  <a:srgbClr val="EF6011"/>
                </a:solidFill>
                <a:latin typeface="Georgia" charset="0"/>
                <a:ea typeface="ＭＳ Ｐゴシック" charset="0"/>
              </a:defRPr>
            </a:lvl6pPr>
            <a:lvl7pPr marL="914400" algn="ctr" defTabSz="457200" rtl="0" fontAlgn="base">
              <a:spcBef>
                <a:spcPct val="0"/>
              </a:spcBef>
              <a:spcAft>
                <a:spcPct val="0"/>
              </a:spcAft>
              <a:defRPr sz="3200" i="1">
                <a:solidFill>
                  <a:srgbClr val="EF6011"/>
                </a:solidFill>
                <a:latin typeface="Georgia" charset="0"/>
                <a:ea typeface="ＭＳ Ｐゴシック" charset="0"/>
              </a:defRPr>
            </a:lvl7pPr>
            <a:lvl8pPr marL="1371600" algn="ctr" defTabSz="457200" rtl="0" fontAlgn="base">
              <a:spcBef>
                <a:spcPct val="0"/>
              </a:spcBef>
              <a:spcAft>
                <a:spcPct val="0"/>
              </a:spcAft>
              <a:defRPr sz="3200" i="1">
                <a:solidFill>
                  <a:srgbClr val="EF6011"/>
                </a:solidFill>
                <a:latin typeface="Georgia" charset="0"/>
                <a:ea typeface="ＭＳ Ｐゴシック" charset="0"/>
              </a:defRPr>
            </a:lvl8pPr>
            <a:lvl9pPr marL="1828800" algn="ctr" defTabSz="457200" rtl="0" fontAlgn="base">
              <a:spcBef>
                <a:spcPct val="0"/>
              </a:spcBef>
              <a:spcAft>
                <a:spcPct val="0"/>
              </a:spcAft>
              <a:defRPr sz="3200" i="1">
                <a:solidFill>
                  <a:srgbClr val="EF6011"/>
                </a:solidFill>
                <a:latin typeface="Georgia" charset="0"/>
                <a:ea typeface="ＭＳ Ｐゴシック" charset="0"/>
              </a:defRPr>
            </a:lvl9pPr>
          </a:lstStyle>
          <a:p>
            <a:pPr>
              <a:defRPr/>
            </a:pPr>
            <a:r>
              <a:rPr lang="en-US" sz="2400" i="1" dirty="0" smtClean="0">
                <a:solidFill>
                  <a:schemeClr val="accent3"/>
                </a:solidFill>
              </a:rPr>
              <a:t>September 2014</a:t>
            </a:r>
          </a:p>
          <a:p>
            <a:pPr>
              <a:defRPr/>
            </a:pPr>
            <a:r>
              <a:rPr lang="en-US" sz="2400" i="1" dirty="0" smtClean="0">
                <a:solidFill>
                  <a:schemeClr val="accent3"/>
                </a:solidFill>
              </a:rPr>
              <a:t>Improving Data, Improving Outcomes</a:t>
            </a:r>
          </a:p>
          <a:p>
            <a:pPr>
              <a:defRPr/>
            </a:pPr>
            <a:r>
              <a:rPr lang="en-US" sz="2400" i="1" dirty="0" smtClean="0">
                <a:solidFill>
                  <a:schemeClr val="accent3"/>
                </a:solidFill>
              </a:rPr>
              <a:t>New Orleans, LA </a:t>
            </a:r>
            <a:endParaRPr lang="en-US" sz="2400" i="1" dirty="0">
              <a:solidFill>
                <a:schemeClr val="accent3"/>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9F4CF04-1069-6C4B-A42B-8B416FCB80E6}" type="slidenum">
              <a:rPr lang="en-US" sz="1200">
                <a:solidFill>
                  <a:srgbClr val="898989"/>
                </a:solidFill>
              </a:rPr>
              <a:pPr eaLnBrk="1" hangingPunct="1"/>
              <a:t>2</a:t>
            </a:fld>
            <a:endParaRPr lang="en-US" sz="1200">
              <a:solidFill>
                <a:srgbClr val="898989"/>
              </a:solidFill>
            </a:endParaRPr>
          </a:p>
        </p:txBody>
      </p:sp>
      <p:sp>
        <p:nvSpPr>
          <p:cNvPr id="9" name="Rounded Rectangle 8"/>
          <p:cNvSpPr/>
          <p:nvPr/>
        </p:nvSpPr>
        <p:spPr>
          <a:xfrm>
            <a:off x="516173" y="1447800"/>
            <a:ext cx="2514600" cy="4267200"/>
          </a:xfrm>
          <a:prstGeom prst="roundRect">
            <a:avLst/>
          </a:prstGeom>
          <a:solidFill>
            <a:schemeClr val="bg2"/>
          </a:solidFill>
          <a:ln w="38100" cmpd="sng">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2" name="TextBox 11"/>
          <p:cNvSpPr txBox="1"/>
          <p:nvPr/>
        </p:nvSpPr>
        <p:spPr>
          <a:xfrm>
            <a:off x="6858000" y="5392579"/>
            <a:ext cx="1600200" cy="246221"/>
          </a:xfrm>
          <a:prstGeom prst="rect">
            <a:avLst/>
          </a:prstGeom>
          <a:noFill/>
        </p:spPr>
        <p:txBody>
          <a:bodyPr wrap="square" rtlCol="0">
            <a:spAutoFit/>
          </a:bodyPr>
          <a:lstStyle/>
          <a:p>
            <a:pPr algn="r"/>
            <a:r>
              <a:rPr lang="en-US" sz="1000" dirty="0" err="1" smtClean="0">
                <a:solidFill>
                  <a:srgbClr val="1B416C"/>
                </a:solidFill>
              </a:rPr>
              <a:t>ectacenter.org</a:t>
            </a:r>
            <a:r>
              <a:rPr lang="en-US" sz="1000" dirty="0" smtClean="0">
                <a:solidFill>
                  <a:srgbClr val="1B416C"/>
                </a:solidFill>
              </a:rPr>
              <a:t>/</a:t>
            </a:r>
            <a:r>
              <a:rPr lang="en-US" sz="1000" dirty="0" err="1" smtClean="0">
                <a:solidFill>
                  <a:srgbClr val="1B416C"/>
                </a:solidFill>
              </a:rPr>
              <a:t>sysframe</a:t>
            </a:r>
            <a:endParaRPr lang="en-US" sz="1000" dirty="0">
              <a:solidFill>
                <a:srgbClr val="1B416C"/>
              </a:solidFill>
            </a:endParaRPr>
          </a:p>
        </p:txBody>
      </p:sp>
      <p:pic>
        <p:nvPicPr>
          <p:cNvPr id="7" name="Picture 6" descr="A circle with 'Building High Quality Systems' set in the center. Arrayed evenly around the circle are six items in tabs: Governance, Finance, Personnel/Workforce, Data Systems, Accountability &amp; Quality Improvement, Quality Standards" title="ECTA System Framework Figure"/>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429000" y="1447799"/>
            <a:ext cx="4970227" cy="4267201"/>
          </a:xfrm>
          <a:prstGeom prst="rect">
            <a:avLst/>
          </a:prstGeom>
        </p:spPr>
      </p:pic>
      <p:sp>
        <p:nvSpPr>
          <p:cNvPr id="8" name="TextBox 7"/>
          <p:cNvSpPr txBox="1"/>
          <p:nvPr/>
        </p:nvSpPr>
        <p:spPr>
          <a:xfrm>
            <a:off x="668573" y="1700748"/>
            <a:ext cx="2286000" cy="3785652"/>
          </a:xfrm>
          <a:prstGeom prst="rect">
            <a:avLst/>
          </a:prstGeom>
          <a:noFill/>
        </p:spPr>
        <p:txBody>
          <a:bodyPr wrap="square" rtlCol="0">
            <a:spAutoFit/>
          </a:bodyPr>
          <a:lstStyle/>
          <a:p>
            <a:r>
              <a:rPr lang="en-US" i="1" dirty="0">
                <a:solidFill>
                  <a:srgbClr val="1B416C"/>
                </a:solidFill>
              </a:rPr>
              <a:t>What does a state need to put into place in order to encourage, support, require local implementation of effective practices?</a:t>
            </a:r>
          </a:p>
        </p:txBody>
      </p:sp>
      <p:sp>
        <p:nvSpPr>
          <p:cNvPr id="2" name="Title 1"/>
          <p:cNvSpPr>
            <a:spLocks noGrp="1"/>
          </p:cNvSpPr>
          <p:nvPr>
            <p:ph type="title"/>
          </p:nvPr>
        </p:nvSpPr>
        <p:spPr/>
        <p:txBody>
          <a:bodyPr/>
          <a:lstStyle/>
          <a:p>
            <a:r>
              <a:rPr lang="en-US" dirty="0" smtClean="0"/>
              <a:t>ECTA System Framework</a:t>
            </a:r>
            <a:endParaRPr lang="en-US" dirty="0"/>
          </a:p>
        </p:txBody>
      </p:sp>
    </p:spTree>
    <p:extLst>
      <p:ext uri="{BB962C8B-B14F-4D97-AF65-F5344CB8AC3E}">
        <p14:creationId xmlns:p14="http://schemas.microsoft.com/office/powerpoint/2010/main" val="4271856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Quality Standard Component: Purpose</a:t>
            </a:r>
            <a:endParaRPr lang="en-US" dirty="0"/>
          </a:p>
        </p:txBody>
      </p:sp>
      <p:sp>
        <p:nvSpPr>
          <p:cNvPr id="15362" name="Content Placeholder 3"/>
          <p:cNvSpPr>
            <a:spLocks noGrp="1"/>
          </p:cNvSpPr>
          <p:nvPr>
            <p:ph idx="1"/>
          </p:nvPr>
        </p:nvSpPr>
        <p:spPr>
          <a:xfrm>
            <a:off x="533400" y="1371600"/>
            <a:ext cx="8382000" cy="5257800"/>
          </a:xfrm>
        </p:spPr>
        <p:txBody>
          <a:bodyPr/>
          <a:lstStyle/>
          <a:p>
            <a:pPr marL="0" indent="0">
              <a:buNone/>
            </a:pPr>
            <a:r>
              <a:rPr lang="en-US" sz="3200" dirty="0" smtClean="0"/>
              <a:t>…to </a:t>
            </a:r>
            <a:r>
              <a:rPr lang="en-US" sz="3200" dirty="0"/>
              <a:t>guide Part C and Section 619 coordinators, staff, and leadership in an ongoing process of evaluating the quality of their programs and services within the context of the larger early care and education community, in order to identify areas for improvement</a:t>
            </a:r>
            <a:r>
              <a:rPr lang="en-US" sz="3200" dirty="0" smtClean="0"/>
              <a:t>.</a:t>
            </a:r>
            <a:endParaRPr lang="en-US" sz="3200" dirty="0">
              <a:latin typeface="Arial" charset="0"/>
            </a:endParaRPr>
          </a:p>
        </p:txBody>
      </p:sp>
      <p:sp>
        <p:nvSpPr>
          <p:cNvPr id="1536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9F4CF04-1069-6C4B-A42B-8B416FCB80E6}" type="slidenum">
              <a:rPr lang="en-US" sz="1200">
                <a:solidFill>
                  <a:srgbClr val="898989"/>
                </a:solidFill>
              </a:rPr>
              <a:pPr eaLnBrk="1" hangingPunct="1"/>
              <a:t>3</a:t>
            </a:fld>
            <a:endParaRPr lang="en-US" sz="1200">
              <a:solidFill>
                <a:srgbClr val="89898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Two Subcomponents</a:t>
            </a:r>
            <a:endParaRPr lang="en-US" dirty="0"/>
          </a:p>
        </p:txBody>
      </p:sp>
      <p:sp>
        <p:nvSpPr>
          <p:cNvPr id="16386" name="Content Placeholder 3"/>
          <p:cNvSpPr>
            <a:spLocks noGrp="1"/>
          </p:cNvSpPr>
          <p:nvPr>
            <p:ph idx="1"/>
          </p:nvPr>
        </p:nvSpPr>
        <p:spPr>
          <a:xfrm>
            <a:off x="533400" y="1367444"/>
            <a:ext cx="8458200" cy="5486400"/>
          </a:xfrm>
        </p:spPr>
        <p:txBody>
          <a:bodyPr/>
          <a:lstStyle/>
          <a:p>
            <a:pPr>
              <a:buFont typeface="+mj-lt"/>
              <a:buAutoNum type="arabicPeriod"/>
            </a:pPr>
            <a:r>
              <a:rPr lang="en-US" sz="3200" dirty="0" smtClean="0">
                <a:latin typeface="Arial" charset="0"/>
              </a:rPr>
              <a:t>Child Level Standards</a:t>
            </a:r>
          </a:p>
          <a:p>
            <a:pPr>
              <a:buFont typeface="+mj-lt"/>
              <a:buAutoNum type="arabicPeriod"/>
            </a:pPr>
            <a:r>
              <a:rPr lang="en-US" sz="3200" dirty="0" smtClean="0">
                <a:latin typeface="Arial" charset="0"/>
              </a:rPr>
              <a:t>Program Level Standards</a:t>
            </a:r>
            <a:endParaRPr lang="en-US" sz="3200" dirty="0">
              <a:latin typeface="Arial" charset="0"/>
            </a:endParaRPr>
          </a:p>
        </p:txBody>
      </p:sp>
      <p:sp>
        <p:nvSpPr>
          <p:cNvPr id="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descr="Fresno1"/>
          <p:cNvPicPr>
            <a:picLocks noChangeAspect="1" noChangeArrowheads="1"/>
          </p:cNvPicPr>
          <p:nvPr/>
        </p:nvPicPr>
        <p:blipFill>
          <a:blip r:embed="rId2" cstate="email">
            <a:extLst>
              <a:ext uri="{28A0092B-C50C-407E-A947-70E740481C1C}">
                <a14:useLocalDpi xmlns:a14="http://schemas.microsoft.com/office/drawing/2010/main" val="0"/>
              </a:ext>
            </a:extLst>
          </a:blip>
          <a:srcRect l="13499" t="18953" r="34000" b="14792"/>
          <a:stretch>
            <a:fillRect/>
          </a:stretch>
        </p:blipFill>
        <p:spPr bwMode="auto">
          <a:xfrm>
            <a:off x="3276600" y="3124200"/>
            <a:ext cx="4686300" cy="307816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6"/>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Level Standards</a:t>
            </a:r>
            <a:endParaRPr lang="en-US" dirty="0"/>
          </a:p>
        </p:txBody>
      </p:sp>
      <p:sp>
        <p:nvSpPr>
          <p:cNvPr id="3" name="Content Placeholder 2"/>
          <p:cNvSpPr>
            <a:spLocks noGrp="1"/>
          </p:cNvSpPr>
          <p:nvPr>
            <p:ph idx="1"/>
          </p:nvPr>
        </p:nvSpPr>
        <p:spPr>
          <a:xfrm>
            <a:off x="609600" y="1143000"/>
            <a:ext cx="8077200" cy="5486400"/>
          </a:xfrm>
        </p:spPr>
        <p:txBody>
          <a:bodyPr/>
          <a:lstStyle/>
          <a:p>
            <a:pPr marL="0" indent="0">
              <a:buNone/>
            </a:pPr>
            <a:r>
              <a:rPr lang="en-US" sz="2800" b="1" dirty="0"/>
              <a:t>QS1</a:t>
            </a:r>
            <a:r>
              <a:rPr lang="en-US" sz="2800" b="1" dirty="0" smtClean="0"/>
              <a:t>: </a:t>
            </a:r>
            <a:r>
              <a:rPr lang="en-US" sz="2800" dirty="0" smtClean="0"/>
              <a:t>The </a:t>
            </a:r>
            <a:r>
              <a:rPr lang="en-US" sz="2800" dirty="0"/>
              <a:t>state has articulated what children under age five, including children with disabilities, are </a:t>
            </a:r>
            <a:r>
              <a:rPr lang="en-US" sz="2800" dirty="0">
                <a:solidFill>
                  <a:srgbClr val="FF0000"/>
                </a:solidFill>
              </a:rPr>
              <a:t>expected to know and do</a:t>
            </a:r>
            <a:r>
              <a:rPr lang="en-US" sz="2800" dirty="0" smtClean="0"/>
              <a:t>. (12 elements)</a:t>
            </a:r>
          </a:p>
          <a:p>
            <a:pPr marL="0" indent="0">
              <a:buNone/>
            </a:pPr>
            <a:endParaRPr lang="en-US" sz="2800" dirty="0"/>
          </a:p>
          <a:p>
            <a:pPr marL="0" indent="0">
              <a:buNone/>
            </a:pPr>
            <a:r>
              <a:rPr lang="en-US" sz="2800" b="1" dirty="0"/>
              <a:t>QS2</a:t>
            </a:r>
            <a:r>
              <a:rPr lang="en-US" sz="2800" b="1" dirty="0" smtClean="0"/>
              <a:t>: </a:t>
            </a:r>
            <a:r>
              <a:rPr lang="en-US" sz="2800" dirty="0" smtClean="0"/>
              <a:t>The </a:t>
            </a:r>
            <a:r>
              <a:rPr lang="en-US" sz="2800" dirty="0"/>
              <a:t>child level standards are used to </a:t>
            </a:r>
            <a:r>
              <a:rPr lang="en-US" sz="2800" dirty="0">
                <a:solidFill>
                  <a:srgbClr val="FF0000"/>
                </a:solidFill>
              </a:rPr>
              <a:t>support the implementation </a:t>
            </a:r>
            <a:r>
              <a:rPr lang="en-US" sz="2800" dirty="0"/>
              <a:t>of high-quality practices</a:t>
            </a:r>
            <a:r>
              <a:rPr lang="en-US" sz="2800" dirty="0" smtClean="0"/>
              <a:t>. (3 elements)</a:t>
            </a:r>
          </a:p>
          <a:p>
            <a:pPr marL="0" indent="0">
              <a:buNone/>
            </a:pPr>
            <a:endParaRPr lang="en-US" sz="2800" dirty="0"/>
          </a:p>
          <a:p>
            <a:pPr marL="0" indent="0">
              <a:buNone/>
            </a:pPr>
            <a:r>
              <a:rPr lang="en-US" sz="2800" b="1" dirty="0" smtClean="0"/>
              <a:t>QS3: </a:t>
            </a:r>
            <a:r>
              <a:rPr lang="en-US" sz="2800" dirty="0" smtClean="0"/>
              <a:t>The </a:t>
            </a:r>
            <a:r>
              <a:rPr lang="en-US" sz="2800" dirty="0"/>
              <a:t>state has an </a:t>
            </a:r>
            <a:r>
              <a:rPr lang="en-US" sz="2800" dirty="0">
                <a:solidFill>
                  <a:srgbClr val="FF0000"/>
                </a:solidFill>
              </a:rPr>
              <a:t>infrastructure</a:t>
            </a:r>
            <a:r>
              <a:rPr lang="en-US" sz="2800" dirty="0"/>
              <a:t> in place to support the effective use of child level standards</a:t>
            </a:r>
            <a:r>
              <a:rPr lang="en-US" sz="2800" dirty="0" smtClean="0"/>
              <a:t>. (5 elements)</a:t>
            </a:r>
            <a:endParaRPr lang="en-US" sz="2800" dirty="0"/>
          </a:p>
          <a:p>
            <a:pPr marL="0" indent="0">
              <a:buNone/>
            </a:pPr>
            <a:endParaRPr lang="en-US" sz="2800" dirty="0"/>
          </a:p>
        </p:txBody>
      </p:sp>
    </p:spTree>
    <p:extLst>
      <p:ext uri="{BB962C8B-B14F-4D97-AF65-F5344CB8AC3E}">
        <p14:creationId xmlns:p14="http://schemas.microsoft.com/office/powerpoint/2010/main" val="665728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Level Standards</a:t>
            </a:r>
            <a:endParaRPr lang="en-US" dirty="0"/>
          </a:p>
        </p:txBody>
      </p:sp>
      <p:sp>
        <p:nvSpPr>
          <p:cNvPr id="3" name="Content Placeholder 2"/>
          <p:cNvSpPr>
            <a:spLocks noGrp="1"/>
          </p:cNvSpPr>
          <p:nvPr>
            <p:ph idx="1"/>
          </p:nvPr>
        </p:nvSpPr>
        <p:spPr>
          <a:xfrm>
            <a:off x="609600" y="1143000"/>
            <a:ext cx="7772400" cy="5486400"/>
          </a:xfrm>
          <a:ln>
            <a:noFill/>
          </a:ln>
        </p:spPr>
        <p:txBody>
          <a:bodyPr/>
          <a:lstStyle/>
          <a:p>
            <a:pPr marL="0" indent="0">
              <a:buNone/>
            </a:pPr>
            <a:r>
              <a:rPr lang="en-US" sz="2800" b="1" dirty="0"/>
              <a:t>QS4</a:t>
            </a:r>
            <a:r>
              <a:rPr lang="en-US" sz="2800" b="1" dirty="0" smtClean="0"/>
              <a:t>: </a:t>
            </a:r>
            <a:r>
              <a:rPr lang="en-US" sz="2800" dirty="0" smtClean="0"/>
              <a:t>The </a:t>
            </a:r>
            <a:r>
              <a:rPr lang="en-US" sz="2800" dirty="0"/>
              <a:t>state has articulated </a:t>
            </a:r>
            <a:r>
              <a:rPr lang="en-US" sz="2800" dirty="0">
                <a:solidFill>
                  <a:schemeClr val="tx1"/>
                </a:solidFill>
              </a:rPr>
              <a:t>what constitutes </a:t>
            </a:r>
            <a:r>
              <a:rPr lang="en-US" sz="2800" dirty="0">
                <a:solidFill>
                  <a:srgbClr val="FF0000"/>
                </a:solidFill>
              </a:rPr>
              <a:t>quality</a:t>
            </a:r>
            <a:r>
              <a:rPr lang="en-US" sz="2800" dirty="0"/>
              <a:t> in </a:t>
            </a:r>
            <a:r>
              <a:rPr lang="en-US" sz="2800" dirty="0">
                <a:solidFill>
                  <a:srgbClr val="FF0000"/>
                </a:solidFill>
              </a:rPr>
              <a:t>early care and education programs</a:t>
            </a:r>
            <a:r>
              <a:rPr lang="en-US" sz="2800" dirty="0" smtClean="0"/>
              <a:t>. (9 elements)</a:t>
            </a:r>
          </a:p>
          <a:p>
            <a:pPr marL="0" indent="0">
              <a:buNone/>
            </a:pPr>
            <a:endParaRPr lang="en-US" sz="2800" dirty="0"/>
          </a:p>
          <a:p>
            <a:pPr marL="0" indent="0">
              <a:buNone/>
            </a:pPr>
            <a:r>
              <a:rPr lang="en-US" sz="2800" b="1" dirty="0"/>
              <a:t>QS5</a:t>
            </a:r>
            <a:r>
              <a:rPr lang="en-US" sz="2800" b="1" dirty="0" smtClean="0"/>
              <a:t>: </a:t>
            </a:r>
            <a:r>
              <a:rPr lang="en-US" sz="2800" dirty="0" smtClean="0"/>
              <a:t>The </a:t>
            </a:r>
            <a:r>
              <a:rPr lang="en-US" sz="2800" dirty="0"/>
              <a:t>state has articulated expectations for </a:t>
            </a:r>
            <a:r>
              <a:rPr lang="en-US" sz="2800" dirty="0">
                <a:solidFill>
                  <a:schemeClr val="tx1"/>
                </a:solidFill>
              </a:rPr>
              <a:t>what constitutes </a:t>
            </a:r>
            <a:r>
              <a:rPr lang="en-US" sz="2800" dirty="0">
                <a:solidFill>
                  <a:srgbClr val="FF0000"/>
                </a:solidFill>
              </a:rPr>
              <a:t>high quality early intervention and preschool special education services </a:t>
            </a:r>
            <a:r>
              <a:rPr lang="en-US" sz="2800" dirty="0"/>
              <a:t>(EI/ECSE</a:t>
            </a:r>
            <a:r>
              <a:rPr lang="en-US" sz="2800" dirty="0" smtClean="0"/>
              <a:t>). (9 elements)</a:t>
            </a:r>
          </a:p>
          <a:p>
            <a:pPr marL="0" indent="0">
              <a:buNone/>
            </a:pPr>
            <a:endParaRPr lang="en-US" sz="2800" dirty="0"/>
          </a:p>
          <a:p>
            <a:pPr marL="0" indent="0">
              <a:buNone/>
            </a:pPr>
            <a:r>
              <a:rPr lang="en-US" sz="2800" b="1" dirty="0"/>
              <a:t>QS6: </a:t>
            </a:r>
            <a:r>
              <a:rPr lang="en-US" sz="2800" dirty="0" smtClean="0"/>
              <a:t>The </a:t>
            </a:r>
            <a:r>
              <a:rPr lang="en-US" sz="2800" dirty="0"/>
              <a:t>state has an </a:t>
            </a:r>
            <a:r>
              <a:rPr lang="en-US" sz="2800" dirty="0">
                <a:solidFill>
                  <a:srgbClr val="FF0000"/>
                </a:solidFill>
              </a:rPr>
              <a:t>infrastructure in place to support the full range of programs </a:t>
            </a:r>
            <a:r>
              <a:rPr lang="en-US" sz="2800" dirty="0"/>
              <a:t>in meeting program standards</a:t>
            </a:r>
            <a:r>
              <a:rPr lang="en-US" sz="2800" dirty="0" smtClean="0"/>
              <a:t>. (7 elements)</a:t>
            </a:r>
            <a:endParaRPr lang="en-US" sz="2800" dirty="0"/>
          </a:p>
          <a:p>
            <a:endParaRPr lang="en-US" b="1" dirty="0"/>
          </a:p>
          <a:p>
            <a:endParaRPr lang="en-US" dirty="0"/>
          </a:p>
        </p:txBody>
      </p:sp>
    </p:spTree>
    <p:extLst>
      <p:ext uri="{BB962C8B-B14F-4D97-AF65-F5344CB8AC3E}">
        <p14:creationId xmlns:p14="http://schemas.microsoft.com/office/powerpoint/2010/main" val="3695389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Address Children with Disabilities</a:t>
            </a:r>
            <a:endParaRPr lang="en-US" dirty="0"/>
          </a:p>
        </p:txBody>
      </p:sp>
      <p:sp>
        <p:nvSpPr>
          <p:cNvPr id="3" name="Content Placeholder 2"/>
          <p:cNvSpPr>
            <a:spLocks noGrp="1"/>
          </p:cNvSpPr>
          <p:nvPr>
            <p:ph idx="1"/>
          </p:nvPr>
        </p:nvSpPr>
        <p:spPr/>
        <p:txBody>
          <a:bodyPr/>
          <a:lstStyle/>
          <a:p>
            <a:r>
              <a:rPr lang="en-US" sz="2800" dirty="0" smtClean="0"/>
              <a:t>State’s child level standards need to reflect the unique characteristics of young children with disabilities.</a:t>
            </a:r>
          </a:p>
          <a:p>
            <a:r>
              <a:rPr lang="en-US" sz="2800" dirty="0" smtClean="0"/>
              <a:t>State’s program level standards need to address the unique features of program serving young children with disabilities.</a:t>
            </a:r>
          </a:p>
          <a:p>
            <a:pPr lvl="1"/>
            <a:r>
              <a:rPr lang="en-US" sz="2800" dirty="0" smtClean="0"/>
              <a:t>Federal and state legal requirements</a:t>
            </a:r>
          </a:p>
          <a:p>
            <a:pPr lvl="1"/>
            <a:r>
              <a:rPr lang="en-US" sz="2800" dirty="0" smtClean="0"/>
              <a:t>Consistent with professional practice guidelines (e.g., DEC Recommended Practices, ASHA Practice Policies)</a:t>
            </a:r>
          </a:p>
          <a:p>
            <a:pPr lvl="1"/>
            <a:r>
              <a:rPr lang="en-US" sz="2800" dirty="0" smtClean="0"/>
              <a:t>Coordinated </a:t>
            </a:r>
            <a:r>
              <a:rPr lang="en-US" sz="2800" dirty="0"/>
              <a:t>and consistent with other early care and education programs across the state</a:t>
            </a:r>
            <a:endParaRPr lang="en-US" sz="2800" dirty="0"/>
          </a:p>
        </p:txBody>
      </p:sp>
    </p:spTree>
    <p:extLst>
      <p:ext uri="{BB962C8B-B14F-4D97-AF65-F5344CB8AC3E}">
        <p14:creationId xmlns:p14="http://schemas.microsoft.com/office/powerpoint/2010/main" val="41916987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6178&quot;&gt;&lt;property id=&quot;20148&quot; value=&quot;5&quot;/&gt;&lt;property id=&quot;20300&quot; value=&quot;Slide 1 - &amp;quot;Using Child and Program Standards to Improve Child Outcomes&amp;quot;&quot;/&gt;&lt;property id=&quot;20307&quot; value=&quot;257&quot;/&gt;&lt;/object&gt;&lt;object type=&quot;3&quot; unique_id=&quot;16179&quot;&gt;&lt;property id=&quot;20148&quot; value=&quot;5&quot;/&gt;&lt;property id=&quot;20300&quot; value=&quot;Slide 3 - &amp;quot;Quality Standard Component: Purpose&amp;quot;&quot;/&gt;&lt;property id=&quot;20307&quot; value=&quot;258&quot;/&gt;&lt;/object&gt;&lt;object type=&quot;3&quot; unique_id=&quot;16180&quot;&gt;&lt;property id=&quot;20148&quot; value=&quot;5&quot;/&gt;&lt;property id=&quot;20300&quot; value=&quot;Slide 4 - &amp;quot;Two Subcomponents&amp;quot;&quot;/&gt;&lt;property id=&quot;20307&quot; value=&quot;259&quot;/&gt;&lt;/object&gt;&lt;object type=&quot;3&quot; unique_id=&quot;16186&quot;&gt;&lt;property id=&quot;20148&quot; value=&quot;5&quot;/&gt;&lt;property id=&quot;20300&quot; value=&quot;Slide 2 - &amp;quot;ECTA System Framework&amp;quot;&quot;/&gt;&lt;property id=&quot;20307&quot; value=&quot;260&quot;/&gt;&lt;/object&gt;&lt;object type=&quot;3&quot; unique_id=&quot;16241&quot;&gt;&lt;property id=&quot;20148&quot; value=&quot;5&quot;/&gt;&lt;property id=&quot;20300&quot; value=&quot;Slide 5 - &amp;quot;Child Level Standards&amp;quot;&quot;/&gt;&lt;property id=&quot;20307&quot; value=&quot;261&quot;/&gt;&lt;/object&gt;&lt;object type=&quot;3&quot; unique_id=&quot;16242&quot;&gt;&lt;property id=&quot;20148&quot; value=&quot;5&quot;/&gt;&lt;property id=&quot;20300&quot; value=&quot;Slide 6 - &amp;quot;Program Level Standards&amp;quot;&quot;/&gt;&lt;property id=&quot;20307&quot; value=&quot;262&quot;/&gt;&lt;/object&gt;&lt;object type=&quot;3&quot; unique_id=&quot;16313&quot;&gt;&lt;property id=&quot;20148&quot; value=&quot;5&quot;/&gt;&lt;property id=&quot;20300&quot; value=&quot;Slide 7 - &amp;quot;How to Address Children with Disabilities&amp;quot;&quot;/&gt;&lt;property id=&quot;20307&quot; value=&quot;264&quot;/&gt;&lt;/object&gt;&lt;/object&gt;&lt;/object&gt;&lt;/database&gt;"/>
  <p:tag name="SECTOMILLISECCONVERTED" val="1"/>
</p:tagLst>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B416C"/>
      </a:dk2>
      <a:lt2>
        <a:srgbClr val="D4E6F4"/>
      </a:lt2>
      <a:accent1>
        <a:srgbClr val="FE9B00"/>
      </a:accent1>
      <a:accent2>
        <a:srgbClr val="EF6011"/>
      </a:accent2>
      <a:accent3>
        <a:srgbClr val="3F3F3F"/>
      </a:accent3>
      <a:accent4>
        <a:srgbClr val="929292"/>
      </a:accent4>
      <a:accent5>
        <a:srgbClr val="4B5A6F"/>
      </a:accent5>
      <a:accent6>
        <a:srgbClr val="F1EEE4"/>
      </a:accent6>
      <a:hlink>
        <a:srgbClr val="3F86C3"/>
      </a:hlink>
      <a:folHlink>
        <a:srgbClr val="1B416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Custom 3">
      <a:dk1>
        <a:sysClr val="windowText" lastClr="000000"/>
      </a:dk1>
      <a:lt1>
        <a:sysClr val="window" lastClr="FFFFFF"/>
      </a:lt1>
      <a:dk2>
        <a:srgbClr val="1B416C"/>
      </a:dk2>
      <a:lt2>
        <a:srgbClr val="D4E6F4"/>
      </a:lt2>
      <a:accent1>
        <a:srgbClr val="FE9B00"/>
      </a:accent1>
      <a:accent2>
        <a:srgbClr val="EF6011"/>
      </a:accent2>
      <a:accent3>
        <a:srgbClr val="3F3F3F"/>
      </a:accent3>
      <a:accent4>
        <a:srgbClr val="929292"/>
      </a:accent4>
      <a:accent5>
        <a:srgbClr val="4B5A6F"/>
      </a:accent5>
      <a:accent6>
        <a:srgbClr val="F1EEE4"/>
      </a:accent6>
      <a:hlink>
        <a:srgbClr val="3F86C3"/>
      </a:hlink>
      <a:folHlink>
        <a:srgbClr val="1B416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Custom 3">
      <a:dk1>
        <a:sysClr val="windowText" lastClr="000000"/>
      </a:dk1>
      <a:lt1>
        <a:sysClr val="window" lastClr="FFFFFF"/>
      </a:lt1>
      <a:dk2>
        <a:srgbClr val="1B416C"/>
      </a:dk2>
      <a:lt2>
        <a:srgbClr val="D4E6F4"/>
      </a:lt2>
      <a:accent1>
        <a:srgbClr val="FE9B00"/>
      </a:accent1>
      <a:accent2>
        <a:srgbClr val="EF6011"/>
      </a:accent2>
      <a:accent3>
        <a:srgbClr val="3F3F3F"/>
      </a:accent3>
      <a:accent4>
        <a:srgbClr val="929292"/>
      </a:accent4>
      <a:accent5>
        <a:srgbClr val="4B5A6F"/>
      </a:accent5>
      <a:accent6>
        <a:srgbClr val="F1EEE4"/>
      </a:accent6>
      <a:hlink>
        <a:srgbClr val="3F86C3"/>
      </a:hlink>
      <a:folHlink>
        <a:srgbClr val="1B416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9166</TotalTime>
  <Words>333</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Office Theme</vt:lpstr>
      <vt:lpstr>1_Office Theme</vt:lpstr>
      <vt:lpstr>2_Office Theme</vt:lpstr>
      <vt:lpstr>Using Child and Program Standards to Improve Child Outcomes</vt:lpstr>
      <vt:lpstr>ECTA System Framework</vt:lpstr>
      <vt:lpstr>Quality Standard Component: Purpose</vt:lpstr>
      <vt:lpstr>Two Subcomponents</vt:lpstr>
      <vt:lpstr>Child Level Standards</vt:lpstr>
      <vt:lpstr>Program Level Standards</vt:lpstr>
      <vt:lpstr>How to Address Children with Disabilities</vt:lpstr>
    </vt:vector>
  </TitlesOfParts>
  <Company>MEDCOM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Younggno</dc:creator>
  <cp:lastModifiedBy>Kathy Hebbeler</cp:lastModifiedBy>
  <cp:revision>750</cp:revision>
  <dcterms:created xsi:type="dcterms:W3CDTF">2011-03-23T13:50:48Z</dcterms:created>
  <dcterms:modified xsi:type="dcterms:W3CDTF">2014-09-09T05:06:06Z</dcterms:modified>
</cp:coreProperties>
</file>