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9" r:id="rId2"/>
    <p:sldId id="433" r:id="rId3"/>
    <p:sldId id="265" r:id="rId4"/>
    <p:sldId id="434" r:id="rId5"/>
    <p:sldId id="435" r:id="rId6"/>
    <p:sldId id="436" r:id="rId7"/>
    <p:sldId id="437" r:id="rId8"/>
    <p:sldId id="256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B0A"/>
    <a:srgbClr val="E62E81"/>
    <a:srgbClr val="83C668"/>
    <a:srgbClr val="FFEFE1"/>
    <a:srgbClr val="FFE8D5"/>
    <a:srgbClr val="FFFFCC"/>
    <a:srgbClr val="EA0000"/>
    <a:srgbClr val="996633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59454" autoAdjust="0"/>
  </p:normalViewPr>
  <p:slideViewPr>
    <p:cSldViewPr showGuides="1">
      <p:cViewPr>
        <p:scale>
          <a:sx n="53" d="100"/>
          <a:sy n="53" d="100"/>
        </p:scale>
        <p:origin x="-16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0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F6D25-C4D7-4932-8223-6A72EF767D38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A204-58FA-4924-8590-F7543DAFC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6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cap="smal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4174-6FEA-41A0-9CE7-025E748EFE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6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3A204-58FA-4924-8590-F7543DAFCB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" y="399009"/>
            <a:ext cx="847725" cy="60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3238500" y="3238500"/>
            <a:ext cx="6858000" cy="381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5524500" y="3238500"/>
            <a:ext cx="6858000" cy="381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009"/>
            <a:ext cx="847725" cy="60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424511" y="2424509"/>
            <a:ext cx="6934203" cy="2085182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pPr algn="ctr"/>
            <a:r>
              <a:rPr lang="en-US" sz="3200" b="0" dirty="0" smtClean="0"/>
              <a:t>ACTIVITY</a:t>
            </a:r>
            <a:endParaRPr lang="en-US" sz="3200" b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57400" y="0"/>
            <a:ext cx="7086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3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4" y="88668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38CC-411A-42D6-BFD1-7C19C4B4E3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38CC-411A-42D6-BFD1-7C19C4B4E3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38CC-411A-42D6-BFD1-7C19C4B4E3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E38CC-411A-42D6-BFD1-7C19C4B4E34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5" y="88668"/>
            <a:ext cx="8619030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5" y="88668"/>
            <a:ext cx="8619030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5" y="88668"/>
            <a:ext cx="8619030" cy="668066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85" y="88668"/>
            <a:ext cx="8619030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119325" y="567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8119325" y="1939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119325" y="32443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119325" y="46060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8119325" y="590147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72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nichols@illinoiseitraining.or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aomi.younggren@gmail.com" TargetMode="External"/><Relationship Id="rId4" Type="http://schemas.openxmlformats.org/officeDocument/2006/relationships/hyperlink" Target="mailto:lynda.pletcher@un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3420" r="2957"/>
          <a:stretch>
            <a:fillRect/>
          </a:stretch>
        </p:blipFill>
        <p:spPr bwMode="auto">
          <a:xfrm>
            <a:off x="2743200" y="617490"/>
            <a:ext cx="3962400" cy="2871304"/>
          </a:xfrm>
          <a:prstGeom prst="round2Same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3505200"/>
            <a:ext cx="6934200" cy="2920067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3600" b="1" cap="all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Universal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cap="all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Online </a:t>
            </a:r>
          </a:p>
          <a:p>
            <a:pPr algn="ctr"/>
            <a:r>
              <a:rPr lang="en-US" sz="2800" b="1" cap="all" dirty="0" smtClean="0"/>
              <a:t>Part C Early Intervention Curriculum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err="1" smtClean="0"/>
              <a:t>DaSY</a:t>
            </a:r>
            <a:r>
              <a:rPr lang="en-US" sz="2400" dirty="0" smtClean="0"/>
              <a:t> - September 2014 - New Orleans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smtClean="0"/>
              <a:t>Sarah Nichols, Lynda </a:t>
            </a:r>
            <a:r>
              <a:rPr lang="en-US" sz="2400" dirty="0" err="1" smtClean="0"/>
              <a:t>Pletcher</a:t>
            </a:r>
            <a:r>
              <a:rPr lang="en-US" sz="2400" dirty="0" smtClean="0"/>
              <a:t>, &amp; Naomi </a:t>
            </a:r>
            <a:r>
              <a:rPr lang="en-US" sz="2400" dirty="0" err="1" smtClean="0"/>
              <a:t>Younggren</a:t>
            </a:r>
            <a:endParaRPr lang="en-US" sz="2400" dirty="0" smtClean="0"/>
          </a:p>
          <a:p>
            <a:pPr algn="ctr"/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0" y="2743200"/>
            <a:ext cx="2286000" cy="9906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How?</a:t>
            </a:r>
            <a:endParaRPr lang="en-US" sz="4000" b="1" u="sng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Straight Connector 38"/>
          <p:cNvCxnSpPr>
            <a:stCxn id="4" idx="0"/>
            <a:endCxn id="173068" idx="2"/>
          </p:cNvCxnSpPr>
          <p:nvPr/>
        </p:nvCxnSpPr>
        <p:spPr>
          <a:xfrm flipH="1" flipV="1">
            <a:off x="4802331" y="2009775"/>
            <a:ext cx="150669" cy="733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1"/>
          </p:cNvCxnSpPr>
          <p:nvPr/>
        </p:nvCxnSpPr>
        <p:spPr>
          <a:xfrm flipH="1" flipV="1">
            <a:off x="3048000" y="2209800"/>
            <a:ext cx="1096777" cy="6784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" idx="3"/>
            <a:endCxn id="37" idx="0"/>
          </p:cNvCxnSpPr>
          <p:nvPr/>
        </p:nvCxnSpPr>
        <p:spPr>
          <a:xfrm flipH="1">
            <a:off x="2621126" y="3588730"/>
            <a:ext cx="1523651" cy="5284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" idx="4"/>
            <a:endCxn id="173066" idx="0"/>
          </p:cNvCxnSpPr>
          <p:nvPr/>
        </p:nvCxnSpPr>
        <p:spPr>
          <a:xfrm flipH="1">
            <a:off x="4114800" y="3733800"/>
            <a:ext cx="838200" cy="5649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5"/>
            <a:endCxn id="173058" idx="0"/>
          </p:cNvCxnSpPr>
          <p:nvPr/>
        </p:nvCxnSpPr>
        <p:spPr>
          <a:xfrm flipH="1">
            <a:off x="5755563" y="3588730"/>
            <a:ext cx="5660" cy="71787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" idx="6"/>
            <a:endCxn id="173070" idx="1"/>
          </p:cNvCxnSpPr>
          <p:nvPr/>
        </p:nvCxnSpPr>
        <p:spPr>
          <a:xfrm>
            <a:off x="6096000" y="3238500"/>
            <a:ext cx="457200" cy="818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7"/>
          </p:cNvCxnSpPr>
          <p:nvPr/>
        </p:nvCxnSpPr>
        <p:spPr>
          <a:xfrm flipV="1">
            <a:off x="5761223" y="2133600"/>
            <a:ext cx="868177" cy="7546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058" name="Picture 2" descr="http://universalonlinepartceicurriculum.pbworks.com/f/1402346118/Naomi%20Younggren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145" y="4306608"/>
            <a:ext cx="1070836" cy="12763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3060" name="Picture 4" descr="http://universalonlinepartceicurriculum.pbworks.com/f/1402597023/CarolAnnSchuma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066800"/>
            <a:ext cx="1066800" cy="11547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3064" name="Picture 8" descr="http://universalonlinepartceicurriculum.pbworks.com/f/1402497862/Rachel%20Moyer-Trimyer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14400"/>
            <a:ext cx="1295400" cy="1219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3066" name="Picture 10" descr="http://universalonlinepartceicurriculum.pbworks.com/f/1402345944/Cori%20Hi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298732"/>
            <a:ext cx="1219200" cy="1219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3068" name="Picture 12" descr="http://universalonlinepartceicurriculum.pbworks.com/f/1405520465/Fran%20Dayal.jpg"/>
          <p:cNvPicPr>
            <a:picLocks noChangeAspect="1" noChangeArrowheads="1"/>
          </p:cNvPicPr>
          <p:nvPr/>
        </p:nvPicPr>
        <p:blipFill>
          <a:blip r:embed="rId7" cstate="print">
            <a:lum bright="11000" contrast="7000"/>
          </a:blip>
          <a:srcRect/>
          <a:stretch>
            <a:fillRect/>
          </a:stretch>
        </p:blipFill>
        <p:spPr bwMode="auto">
          <a:xfrm>
            <a:off x="4038600" y="609600"/>
            <a:ext cx="1527462" cy="14001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73070" name="Picture 14" descr="http://universalonlinepartceicurriculum.pbworks.com/f/1405514683/Lynda%20Pletch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609196"/>
            <a:ext cx="1066800" cy="142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38800" y="2128340"/>
            <a:ext cx="25417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Rachel Moyer-</a:t>
            </a:r>
            <a:r>
              <a:rPr lang="en-US" sz="2000" b="1" dirty="0" err="1" smtClean="0"/>
              <a:t>Trimyer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78696" y="2007145"/>
            <a:ext cx="13006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Fran </a:t>
            </a:r>
            <a:r>
              <a:rPr lang="en-US" sz="2000" b="1" dirty="0" err="1" smtClean="0"/>
              <a:t>Dayal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10302" y="5543490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Cori Hill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00" y="2196650"/>
            <a:ext cx="23984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Carol Ann Schumann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7374" y="3996562"/>
            <a:ext cx="17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Lynda </a:t>
            </a:r>
            <a:r>
              <a:rPr lang="en-US" sz="2000" b="1" dirty="0" err="1" smtClean="0"/>
              <a:t>Pletcher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1979" y="5603924"/>
            <a:ext cx="2074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Naomi </a:t>
            </a:r>
            <a:r>
              <a:rPr lang="en-US" sz="2000" b="1" dirty="0" err="1" smtClean="0"/>
              <a:t>Younggren</a:t>
            </a:r>
            <a:endParaRPr lang="en-US" sz="2000" b="1" dirty="0"/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072" name="AutoShape 16" descr="data:image/jpeg;base64,/9j/4AAQSkZJRgABAQAAAQABAAD/2wCEAAkGBxQSEhUUERIWFhUUFhYYFxcYGBoYGBgYGBQWFxcVGxUaHjQgGBwlHBYXIjEhJSsrLy4uGB8zODMsNygtLi0BCgoKDg0OGxAQGywlICQsLS80LCwtLCwvNCwsLCwsLCwtNCwsLCwsLC0sLCwsLCwsLCwsLCwsLCwsLCwsLCwsLP/AABEIAOEA4QMBEQACEQEDEQH/xAAbAAEAAgMBAQAAAAAAAAAAAAAABQYCAwQBB//EAEEQAAIBAgQDBgQDAwsEAwAAAAECAAMRBBIhMQVBUQYiYXGBkRMyobFCwdFSYvAUFSMzcoKSorLC0hZDU+EHs/H/xAAaAQEAAgMBAAAAAAAAAAAAAAAAAQQCAwUG/8QAMxEBAAICAAQDBQkAAgMBAAAAAAECAxEEEiExBUFRE2FxofAUIjKBkbHB0eEzUhUkYiP/2gAMAwEAAhEDEQA/APuMBAQEBAQEBAQEBAQEBAQEBAQEBAQEBAQEBAQEBAQEBAQEBAQEBAQEBAQEBAQEBAQEBAQEBAQEBAQEBAQEBAQEBAQEBAQEBAQEBAQEBAQEBAQEBAQEBAQEBAQEBAQEBAQEBAQEBAQEBAQEBAQEBAQEBAQEBAQEBAQEBAQEBAQEBAQEBAQEBAQEBAQEBAQEBAQEBAQEBAQEBAQEBAQEiZiOgSQgICAkbjsEkICAgICAgICAgICAgICAgICBB4zj4Vyqgd02N/Deee4nxXNXJMY4jUTrr5/Ndx8LE13aUngMYKq3HLcTq8FxkcTTetTHeFfLinHOnTLjU5quPpKbNUUHpcX9oDGY5KVs5Ot7aX2tf7iRM6TpU8dxJ3dmUMVv3dOQnB4rwviM2acm479Ovl5eS7jz46U1pKYXtKMi5qVUtbU9wa9dXvO3hpeuOIvO511U76m067Ozh/G1quECMpN9yp2F/wAJM2MWPEePJRrCkysSUD3FrWLEflAzPGlH/aqemU/7ohOld4jxKpcsQy66Gx0101AsJ5vN4ZxV8s5JmJnfr+n6L1M+KteXXyWnhnEUrDum7KFzd0ixI8RrqDPRUi0Vjm76UZ1vo6FxKEkBluDYi4vfymSG2Bi7gAk7Ca8uWuKk3t2hMRMzqERW4+qnbTz1nB/83km3Ska+PVcjg+nWUtRqBlDDYgEes7+LJGSkXr2lTtWazqWczQQEBAQEBA116wQXY2Er8TxNOHpz3ZUpN51COPG1vt9ZxZ8ctvpj6fH/ABa+xz6u7C4tag7p9J1eE4/FxMfd6T6Sr5MVqd2+XWsgUntHg0GI7lUAvdnWxOWyk306nl49JwuI4SmTiOXHPWesx6fXou48s1pu0IuvxPEYaqKQcC+XMVF73UEHMRcCzcrbGdLg+Frgp26z3V8uWbz7nR/OZca5mOxDMTb06S61NFeoxHygWN9ABz11Gp0mMylYu1tUfDoub2Nxp+8oP5SYQqhrqSB3rEi/LlbS0DItSUXVW32NxuN9ZIl+y2IVsQoF72bmCPlkDo7XOorDNfVF28C36zHXXadofD1FOoO2mvP2PlMtIceJqq7WLOAjXABGp6m/2gXDsW+YVWuTqo1AGwJ5ecSIfE17u5sDd2O1+Z9pE680w2U+LMmxcE6AA3W/9ltpPRCSocSqVyaN171NmzbWylLbciWErcZg9vhnH6/x1bMV+S8WQjYCq1VEdlUVPle/dNrXA5k62sbXnn/sVqZIpfUb81720TXcL9h6IRVUbKAB6Celx44x0ikeTnWtzTuWyZoYVKoXc2lfiOKxcPG8k6/dlWs27Of+cU6zn18b4eZ1q36R/bb9nu6UYEXBuJ1ceSuSsWpO4lpmJidSymaCAgQnatW+EGXZT3vI8/46zj+L4rWrW0do389LXC2iJmFN/lnjOH7Ne5krwLHH4qAHUkC33+k2cNW1c9Jr33H+/Jhl1NJiV4nsHKQ/aTipw6DL8zkgHxAvbztc+hmF7TWszCaxueqpmqFrOxNxUW6HkSTrr1295xPCNRe3N+Lt+s9V3ivwxrs04vG3cstRTmC6EgEWFrWJ13nerGplSlzqz5sxU2IsbA2PjJQ6UU1PluLHW4t9IEvxJ/j0adEKb08pLZgPlXKdDvv1EwtPKmI2iDwdQDmY3B0sQbjkf/wnzmEZPWYZcrjw9CkGfPmKrbU5rbkWHXcTcwS3D8dTpNmpIARzsb/UyR0YvHLWP9IBc2GYjYeV7c+ciexCKxODpCoq94g3OZbgW0sCRpfRum4mFJmY6spYrwYtqjix3B0I/OYzk1PeCKrP2eIwyMhuxLFri37IFt/D6zZHWNsZQrD4RGfS+gMmYGhiS5YqxA0Fh7naIHVwbFAVX1y5lWmBqWLMxO42GgHtMZ6WifL60nyYdq6Yo1UVbkMAxudmLEG3TQDSee8QwRXNMx5xv8+q9gvM016J7gnHSzCk+p7oB5k259TOp4flm+GsT5R3Vs9IradLHLzSqXE+J3Y6zw+a9s+SclvP9vR1seOKV0inx/jIjE2cyy9lK7MjX2BFvO2v5Tv+DxaIvHl0/X60ocXrcJ2dpUICBrruoUl7Zba32t+c1ZslMdJtknoyrEzOo7qNS4RTxddvgA0qSjUk3u37q/8AvT6Th4sVOIyzFPux7+/1+y7a046/e6ys/Buz9LDm63Z/2m5eQG06uDgseKebvKrfNa0aSdSoFFyZt4jiceCvNeWFazadQiuI4inVUo6Bl8dweoI1BnCyeOWmfuUjXvWa8LPmga/CFyZaTXs2YBz4CyhhtrffrNOHxCnt4yWryz2nX9M7YrxTlnq3dk6QFatSqKDdVbKwB+UkHTyZZ6it63iLVncSop2r2fwza/AQHqoyH3WxmQ56nZil+CpWTyqFvpUzQOSp2WcapiP8dMX96bLE9e41fzLiFGi0X8c7qfZlYfWY8tfRPNKK4/Rr0ELZypsSBlQg5dT3lNx7RGSd6mNJ16KnU7SYkfj/ANX/ACmW0LJ2Yq4nErf4hvqbDQWDW3Zjf2mNr6nUd0x6rLS4XiADqhPLOQ3+lB94ibb7HR6OB1zvWpL4LSY/Vqn5SJpWZ3o5pZJ2Z/axNT+6tJf9hP1mzbFvXs1R/E1Z/Oq4+ikCNjP+YMKupoIfFhnP+a805+Ix4a82SdQmImeyv4fgARs+dVId3CqvdBN8lttF00tynFy+O4+1Kz8W+uCxxLA16jhjUVgEN3CgOtgzWC8x0sdzKeLJXistYyWmfjqP26N829nWdRpI9m+znwylaqxaplBC2sEZlGb+0RqL6eU9PixVx15aqVrTadyss2MVU472Zd2L0GGupU6a+BnGz+GTzTbH5+S3TiOmrILB8IPxxSxDikbA9b32AO3r4SlHD8uX2eSeX4t05N15q9X0LB4VaSBEFgP4ufGeixYq4q8teyha02nct02MSBx8Q4gtFSWubDMQOQ6npAq2N7VLWDUyhS1tyCCDz05frOH4tvJWmu25/X62t8NERaduXB4GpUcLRfIbZlboy6j31HqZzuDpOTLFYnUrOaYrXfknKPHK9IZcThahI3ekM6nxsNv42nb+08Rj6ZMe/fH1/Sn7Olvw218WrivFM5BW4BUEA6HUX1HI6zg8fmnPlmZ6RHTUrfD44pVFtipT5Fjbz+VyeQ2kuEVc1anU5jNTPirLmH+ZF/xGd3wfLMTOKe3eP5UOLpHS0LXO8pkBAQKt29W9Jf7NX/Rf8phb8UfmyjtL5dVTSZQSv3/xodLdEb/7BI197fuRvppfJkggICBX+J4/vEX0E8Xx2e3EZpt5R0j4f66eDDEV3KNbFypyLGoYrjLHeZRUmIltr9omoFCe8rjRba3HzW6bj3nV4biuK3uszb3T1/1Uvhx9p6JKn2gZxelhazX5kZR7nedf7Xnt+DFP5zr+Fb2VI72efyrHP8tCnTHV3B+i3mO+Ov8A9a/Xxn9k6wx6yhOLpUL5K7h3SxuBYDN+Ee04/He0rkmt7bW8EVmu6xpO8D4kuQio4AW1ixA3vpc+U6XhGa01tS3lrX9K/FUiJiY800jhhdSCOoNxOyqMoFc7TOaWaowLU6iqrWF8pFwLjob+48RCYfP6yZTobqPlBBDAH8J8NBac/i8fNWYbsVtSkOCV2NREz5QxsG3sTt6Xt7ziRhjJeImde9cm81hdFxGLo/1lMVVHNTc/8voZ0o+3cP8A/cfP+/lKvPsb+6UDxXEiqfiLz3HTp9LTlZre0yWtrW/JZpHLWI2iTXmvlZbYGvJ5Daa4LewYjTOjDr3Wv7bTreF4Z5pyeWtKvE26RVcE4kh3uvmPzGk7elN006qt8rA+RvAzgIEF2sw3xFprsGfKT0DAgmYW/FH15Mo7SjF/+P6P4qrnysJlpG3X2c4cuGr1KKXIVAQTv3iCRfzEx1PNv3G+iyzNBAQNdWuq/MyjzIH3juKBxHEEVG8zby5Txl8M0tNZ8nWrbdY05f5TMeRlsFeTyI231OLLTIpMtwRdri4ufw6+Fveb54XLFIy16fXdr56zbllM8A4tTp3BYKh5XvY6WI6A6+wnS4XxSK05c+9+sR9dWjLw253RN/z7Q/8AIPrLX/leG9Z/Sf6avs2T0+cKp2k4orOzJbXQeNuZnE4jJ9pzzeI6LuOvs6a81bo1C7qq95+Q5An8RM63A4tUmfVVzW3Ol44HXKNSpKSx1DHYEAEsbdAdvQc519aqrStMhDF0BBBAIOhB1BHS0CrVuz9BMWgan/R1UbKLmwqKcxU8yGW5t+4esiYie6doHtNhaS1j8FhYnUDQK3MDw56bTicdwtqW56R0n5SuYckTGpbMV2irOoU1iBYA5VAJ0sSW1Ptaao4nirzG96+vcynHiiHb/Mw7rB2GmmvK3PltadW2P2m4mIVoty+aP4zgFS1vmPIfp1M4vFY648kVr39P2W8VptXct+E4CBq5J8OXlfnOli8L88k/lH9tFuI/6wnaVIKu1rbS59q4bF9znrGvLbRyXtO9S0HEa2uDboQftM8PFYc3THbf6/ym2O1e8MMRXUKdO9Y2sNQet+U3sEbhuL4mn/3Sw/eAOn8eEw1PkdFh4dxt3Fyin3W/3mWjTLiWINUIAjKVqBuRBABG4PjztMZruYTHRKLVPWZ6NOFc613cIWDKoFio263MxmEOg16x/Ci+bFj7AD7xqTSt8T47iFaykbkGy+29/vCHvB8Y1Rm/lDMRplBJAvz0B+8RHqlO06dNflRR4gD7zIRfHMDTqgEsEfYHr4Ec5y/EMOH/AJLW5Z/f+fzWMNr9ojaqYrAuh1IIOxGoM4XPWe07XNSneGcEAAdzmuAQBtqPrOtwvh3PWMl56T1iP7VsmbU6h2VOFq3zAH0Gv0nT5bT93lhX6d9oziOGTDslRUDWYXQ2sRYi2srZuTBW06iezZXd5iNpChxXCMpL4QKQCbfDVgbDbMBKdeN4Wfx4438In/fk2ThyeVlZweAfFVsqgLmJJsO6i31sOg2A8pUw0nNk5Y8/k23nkrtvPAa9OotEJ3nzEMHABC5btcG4AzDccxpPQ4sUUjSja2154Fwj4C3Zi9Rvmc9OSjoPv7AbWCUgIHJxPBCsmW5DA5kYbqw2b+ORMChmk1Pu1cI4ZdLg9w+I6+ki1YnpKYlxYjD4iqRTp0WX4hIUm6g2BYi7WBsATp0mMUrHaEzMrRQw1ShTC1nDMALBb221JJ3nI4/xO2G/s8cRv1+vr3N+DBz9Z7I9VBqh32/Pl6TlcLxFa54yZuvXcz9e9dy45mnLRJs1hc7deU9Bx3G0pgmcdo5p7anr184UMWKZvqYQWO4ujXBY28ND53nl6Ybb3p0ZtWIbOAYqkRkWmGa1s5+diW2JUculuQ856Lw6LV/FSI9/moZ9T2lZsKVIyix6CoAbeAYG/v8AlOqrOPFUKbXBVVIO6ElT5gj7TjcR4zjx35aRze/y/L1WacNa0bnowpgLoCD5S/wfHU4qJmsTGvVhfFand3UKkuNbupwM2a0DS9aQIithQWZnRsl732HvYzTxGeMOOck+SaV5rcsPM1JT3U0/e11673t4TztvGMls1bx0r5x3+Pkuxwn3Zie7qwxS5F2Y79xR7Aazv8PxeLPv2c70p3x2p+JAdoSrd7KWVdgTY+N8u4/SaOOxTkrHLEb9fd9erPDflnr2cOGxpqjLkIA562Fhpv7Tzubh7YZ3dfpki/SE9wrF5Rkfbkenh5S7wHifsY5MnWvl7v8AGrNw/N1r3d+JxaqpYsAo3P5WndwcXj4j/jnt39VO9Jp+JUO1VaqRTqNTZaTfKQPOwPQnfXe+m0jLhrfpbsit5jrDVgaSuBlq6/sk6+0qW8Nx27NscRaEjhHfD3dHAtvtY+B11EucNw1cNdRHVqyZJt3W3hCtUdsQ6lc6qlMHcIO8T4ZmJ9FWb2tLQEBAQECp9p6lU5nb+jFB1NK1z8Vjsc17CwvcWPPWBwYnFOVQ1CczIra72bvC/iAQPSeU8Rr/AOzb8v2h0+Gn/wDOHBUxtpUjHttmzwY9WujAN1XQ+vh5zb9my1jmiJ18GPtKzOpahw7Dsb94eF7geh1+s3YuMvj6TWJ+UsLYYt2lLYKnQpfK1j12PuDL2Pxale9LfJptw1vWHVX4gh/7utrDTb+BMeJ8UrlxWpWs9Y9xj4ea2iZ04avEFGxv9JxceC151EdV2bxEblIdl1Wozh9dAQbnkbEj3nreDwVwY4pHfvLl5bze3Mm6+ACi6nbkf1lzq1bZUZklmlPMxBJAFtvESJQzbBAaobMNiTofAjoZCFd44rWJUHOOupXwJ5+fMes08RWLY5rPaejOkzFomEThKhqNl2PO88fnxTh6WdWt+aNw6sM7Iz03BzEjUEi43W1t+fuZ6LwjHWMHPHmocRfms66rooOZddrHf15zDxDxGuPeLH1t8o/36lODBNvvT2RpxSjRQABsBoPaeetF7zzWncr8ctY1B8aY8qdpfCUaTU/i1tUpEORbdgCB577c7id/wfHERa/n2UeLtuYh243jGVR8XDP8JyF72Q77Ape425ztqaA4ZwzDYktnzUnd2amugvT0y5QwIb05k8rSEpnC9jcOrBmzVLcmIt7KBf1koWKAgICAgR/Fcbksi/O+3gBufykxAh+M8NrYhLObgA5RYfMRa7WO1ugMjqlG9qcIKSI6OzbhyzEtfcHXYaEaACcXxPFE2i8fCf4W+HtMRMKwKuac3l0sbS9DhFKpiGpVmK56a1KL/wB3MR12J2I/q2npMGoxVny1H7Off8U/FGjG5HZFq/FVToXS4IHMHdR53lW2bh8k6mIn4w2RW9eyRo4umRf4KnxDE/S9jMK8PhmelY+f9spyWjzdtLiVIDSnSv8AvKFPu4/OWa8PWvakfo1zkmfOWOA4DTbvNUuegYH7zLHw+vcib7WXhOFSiSRcki236Hym6mPlnbGZ2katcEEa+xm2GOmhWA5/eSlso1QCTfe30jUobGxqiRyyaR+PxqMLEgeNz+ki1Z0Qq/EMRTUhkYZgeo1HMGUc/DxkrNZj9m6t+Wd7dVXjoKC179bkehtv6zz/ACcTw8zirMxE+n8f51Worjt95B1cW9aoqUypdjYAta59/uRL3CcBSJj2s/lv92GXPOvut/EuF1cOENVlLNf5eQFtNvHxmXiOGtLxyxrcfscPeZiduQYuczkWOZeeG4FKmDyVtFqatZiugbunMDzygz0/CYIxYor5z1n4ublvzW2jcRiaxo1cO6NVXVadQWzsF1UsgPe2+Ya2FyBLMMG7A4nDmlSXENlai5YKbjXXLddja/0mQtCOCARsRceshDKAgICAgVvtdwyo2WvQJz0xYqNyt73HUi50539DMCL4f2rOW1QEH9oC49ekbS3vxFam1mU9CLeRHKTMVmNTBtA8TSiGsq5GP7Py+o/SUOI8Px2606T8m2meY7suJ48NRpLkBdFKA7ki+gt5fc9TORlzZdRw89Ir39/p+S1Wld8/qwwLinhqlNqKh6vzOWzNlvcDLbu205n9IniaVpOPHG5nvP8ASfZzM81v0cnDaGGOdq1b4YXRQFJLMQbagbC2v3E24seuuS019PVha3/WNpzsZhqdY1Eqi5AVl1NxuG2PlLvh+a191tO2rPWI1MLBV7J0TtcHyB/K/wBZ01fbSeypHy12HgMw/wB0DH/p6uPlrn1Y/wDGTseHgWJ/86+5/wCMbGB7P4k71l9z/wAY2h5/0rVPzVyPK5/IRsZL2LU/PWZvS33YyBD9qeG08KKa0y12zFrkbC1th4/Sc/juIti1FfNvw0i29o7iHDq+GYozXFVLciLHffVWEo575sM6vPeG+kUv2ceJw1KnTpHOfjZjcWa2W/dIe1ri3Xn4TVqt8PNWesd4T1i2p7LFj6jYoUc7hbLYseZJ3t4gSxTFm4uK2v01Hf197GbUxbiEhhuzWHp2LMXbfXb0A/OXsfh2KvfctM57S7HxKLa7ABRYC9rAcvCdDliGnaD4txwMQKWr3GXLrYg6W6m8Shdq2HWqgWqgIOUlTqLggj2ImA3wEBAQEBAQKxx/s6zsatDIGOpGq5vM6i/jb3gVL4wLFKlIq6kg92+oJB7wHgZGmW4anwhBvbTxuD9d5hmy+zpNtbTWm7aZ0qpG288zbFkz2m0x3dCLVpGm+ngGqXLaAcv1/SdTheBivX6/JWyZtoXFItyDoLi5tt7b6XmzjMcRyxHdjit32n+F49MNifiUyWom4uBqUaxBseYIHtKWPJGDiJ9O35N1q89EpjO34DWpUCyjcs2UnyUA/Uy7fxGI/DDTGCfOV0pvmAPUA676zoxO42ryykhAQECrV+29JK7UmpvlViucWOoNicu9r+vhKM8fSLTXTd7GdbRPG8UuLxlIIboDTS/I3a7H629JR4jLGbiKxXt0j59W+lZpSduHtFhs2NrMrXN11vf8C3Hp+U6GThotzTPXavXJrTWACMlRf46gzg5sF8Fuav17pXqXi8alprJbUMAB1P8AGugnouFzxlxRaPz+KhkpNbS3Nxuo2iufQAfrLLBz/Daq1ibseRbl1JJ0HjAu3Zrs4tECo5D1CLi3yrfp1PjCFjkBAQEBAQEBAQKT2upmjW+INEqWLdLrofoQfUwOCuoq/JcgjlqJhevNGoZROjDYQIe8APP/ANazVXh7b3LObw143ioUZaZDH/Kv/uWOXUd2vbPh+Eq01LrTp1lZR8RcoqWB1s6WDqfEZhp4TCa9dwny0jsRURiSqhBtkBLBeVr2+9pw+K4XLOWbVr0lcx5K8sRMuujwGocr0hSq2IJVXVrWN7Mtx7Azdg4C2+a8x8O/6sL547QsI7S4hP67DeZGdB9VI+s7Crpup9sqZ3pP/dNNv98lGm4draP7FX/CPyMDB+2FEfgqn+6o+7QOWp23TZKLE9Cyj6KSYFcrcOq4iq9RcM65yWtZrXOpszAX1ufWcbiuCyc03pG4nyW8eWutS5hSUHK7ZBqGNiSt9D3RqT4Slw+O/tq7ie7dktHJLPC1KFKqPhlzTAF8+XNzu1l2HS89HFenRQ2nK+CDAMtijagjbz/dmGXHFo6x9e9lWdITFYU3sdR4gGUcWL2dt06Ntrc0al6+EpshJuAAdjbMeQ6+06iuufY7hyph1couZ7tcKBYXsNvAX9ZKFgkBAQEBAQEBAQEDj4rw1MQmSoDbkRuDa35wKrj+zr0FZxXORR1y/SxF4TCFxoewDlteTX8xdTYfSBY+xmGw9r9019fm+bLyKqdhbe3jCG3i2BGGr0a1JiDUrqjLplyuLEAAaDS/mQeQkSlO4zhlKr/WU1Y/tWs3ow1ElCGxPY+kTdGZTyuAwHro31kahO2scDxKf1dckdPiOP8AK2YSRhUwmN/F3/NaLfcAwOdsFiOeGpHzoUj9ngeLgsV+HD0x5UaI+7R0Q3rgsedM+QdL0kH+RSYHh7K1qn9dib+F3qf6iAPaRNYnunbswvY7Dr8+ap/aay/4Vtf1vEREdkI3D8PqYrK1PJTwwq2FMDL3BoXAAsWO2vU9NUdYT2auIYGphCMjd1ibAaqbC57t7rp00kwI2txRWGqrfwN/uJOx7w/h1XEEBEIUmxbkNddedukD6NQpBFVV2UADyAsJCGyAgICAgICAgICAgQXaUEth1yM6GqMwAvsRv4b+l4Eti8GlUZaihh48vI7iBU+OdlSo+JRfRNbMbEAa6P4ekDV2fNavWo/HLulPOykjTMALZm52Pmb2HWxK8QggICAgICAgYVqYZSp2YEG29iLbwKJT45VwlP8Ak4Rc1NmGdr82J0X1v6iY7neksKfD8XiwTUzEG1mfuqBzyrbnpqBymQmcH2Lpgf0rljbl3QNN+pt5+kISPZbEM1AB/mpsUJ65dv09IEvAQEBAQEBAQEBAQEBAQK9R4ZUrVG/lLMUQjKBorb+A0Gmo113kiepUwoCqAABYAaADykDOAgICAgICAgIEZxThedhUpnLVXY8j5+Op18beQOF8SaozU3SzoNSNt7eh8ieesCTgcPCOGrh0yISRcnXfYAD2Agd0BAQEBAQEBAQEBAQEBAQEBAQEBAQEBAQEBAwp0lW5UAZjc2G56mBnAQEBAQEBAQEBAQEBAQEBAQEBAQEBAQEBAQEBAQEBAQEBAQEBAQEBAQEBAQEBAQEBAQEBAQEBAQEBAQEBAQEBAQEBAQEBAQEBAQEBAQEBAQEBAQEBAQEBAQEBA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074" name="AutoShape 18" descr="data:image/jpeg;base64,/9j/4AAQSkZJRgABAQAAAQABAAD/2wCEAAkGBxQSEhUUERIWFhUUFhYYFxcYGBoYGBgYGBQWFxcVGxUaHjQgGBwlHBYXIjEhJSsrLy4uGB8zODMsNygtLi0BCgoKDg0OGxAQGywlICQsLS80LCwtLCwvNCwsLCwsLCwtNCwsLCwsLC0sLCwsLCwsLCwsLCwsLCwsLCwsLCwsLP/AABEIAOEA4QMBEQACEQEDEQH/xAAbAAEAAgMBAQAAAAAAAAAAAAAABQYCAwQBB//EAEEQAAIBAgQDBgQDAwsEAwAAAAECAAMRBBIhMQVBUQYiYXGBkRMyobFCwdFSYvAUFSMzcoKSorLC0hZDU+EHs/H/xAAaAQEAAgMBAAAAAAAAAAAAAAAAAQQCAwUG/8QAMxEBAAICAAQDBQkAAgMBAAAAAAECAxEEEiExBUFRE2FxofAUIjKBkbHB0eEzUhUkYiP/2gAMAwEAAhEDEQA/APuMBAQEBAQEBAQEBAQEBAQEBAQEBAQEBAQEBAQEBAQEBAQEBAQEBAQEBAQEBAQEBAQEBAQEBAQEBAQEBAQEBAQEBAQEBAQEBAQEBAQEBAQEBAQEBAQEBAQEBAQEBAQEBAQEBAQEBAQEBAQEBAQEBAQEBAQEBAQEBAQEBAQEBAQEBAQEBAQEBAQEBAQEBAQEBAQEBAQEBAQEBAQEBAQEiZiOgSQgICAkbjsEkICAgICAgICAgICAgICAgICBB4zj4Vyqgd02N/Deee4nxXNXJMY4jUTrr5/Ndx8LE13aUngMYKq3HLcTq8FxkcTTetTHeFfLinHOnTLjU5quPpKbNUUHpcX9oDGY5KVs5Ot7aX2tf7iRM6TpU8dxJ3dmUMVv3dOQnB4rwviM2acm479Ovl5eS7jz46U1pKYXtKMi5qVUtbU9wa9dXvO3hpeuOIvO511U76m067Ozh/G1quECMpN9yp2F/wAJM2MWPEePJRrCkysSUD3FrWLEflAzPGlH/aqemU/7ohOld4jxKpcsQy66Gx0101AsJ5vN4ZxV8s5JmJnfr+n6L1M+KteXXyWnhnEUrDum7KFzd0ixI8RrqDPRUi0Vjm76UZ1vo6FxKEkBluDYi4vfymSG2Bi7gAk7Ca8uWuKk3t2hMRMzqERW4+qnbTz1nB/83km3Ska+PVcjg+nWUtRqBlDDYgEes7+LJGSkXr2lTtWazqWczQQEBAQEBA116wQXY2Er8TxNOHpz3ZUpN51COPG1vt9ZxZ8ctvpj6fH/ABa+xz6u7C4tag7p9J1eE4/FxMfd6T6Sr5MVqd2+XWsgUntHg0GI7lUAvdnWxOWyk306nl49JwuI4SmTiOXHPWesx6fXou48s1pu0IuvxPEYaqKQcC+XMVF73UEHMRcCzcrbGdLg+Frgp26z3V8uWbz7nR/OZca5mOxDMTb06S61NFeoxHygWN9ABz11Gp0mMylYu1tUfDoub2Nxp+8oP5SYQqhrqSB3rEi/LlbS0DItSUXVW32NxuN9ZIl+y2IVsQoF72bmCPlkDo7XOorDNfVF28C36zHXXadofD1FOoO2mvP2PlMtIceJqq7WLOAjXABGp6m/2gXDsW+YVWuTqo1AGwJ5ecSIfE17u5sDd2O1+Z9pE680w2U+LMmxcE6AA3W/9ltpPRCSocSqVyaN171NmzbWylLbciWErcZg9vhnH6/x1bMV+S8WQjYCq1VEdlUVPle/dNrXA5k62sbXnn/sVqZIpfUb81720TXcL9h6IRVUbKAB6Celx44x0ikeTnWtzTuWyZoYVKoXc2lfiOKxcPG8k6/dlWs27Of+cU6zn18b4eZ1q36R/bb9nu6UYEXBuJ1ceSuSsWpO4lpmJidSymaCAgQnatW+EGXZT3vI8/46zj+L4rWrW0do389LXC2iJmFN/lnjOH7Ne5krwLHH4qAHUkC33+k2cNW1c9Jr33H+/Jhl1NJiV4nsHKQ/aTipw6DL8zkgHxAvbztc+hmF7TWszCaxueqpmqFrOxNxUW6HkSTrr1295xPCNRe3N+Lt+s9V3ivwxrs04vG3cstRTmC6EgEWFrWJ13nerGplSlzqz5sxU2IsbA2PjJQ6UU1PluLHW4t9IEvxJ/j0adEKb08pLZgPlXKdDvv1EwtPKmI2iDwdQDmY3B0sQbjkf/wnzmEZPWYZcrjw9CkGfPmKrbU5rbkWHXcTcwS3D8dTpNmpIARzsb/UyR0YvHLWP9IBc2GYjYeV7c+ciexCKxODpCoq94g3OZbgW0sCRpfRum4mFJmY6spYrwYtqjix3B0I/OYzk1PeCKrP2eIwyMhuxLFri37IFt/D6zZHWNsZQrD4RGfS+gMmYGhiS5YqxA0Fh7naIHVwbFAVX1y5lWmBqWLMxO42GgHtMZ6WifL60nyYdq6Yo1UVbkMAxudmLEG3TQDSee8QwRXNMx5xv8+q9gvM016J7gnHSzCk+p7oB5k259TOp4flm+GsT5R3Vs9IradLHLzSqXE+J3Y6zw+a9s+SclvP9vR1seOKV0inx/jIjE2cyy9lK7MjX2BFvO2v5Tv+DxaIvHl0/X60ocXrcJ2dpUICBrruoUl7Zba32t+c1ZslMdJtknoyrEzOo7qNS4RTxddvgA0qSjUk3u37q/8AvT6Th4sVOIyzFPux7+/1+y7a046/e6ys/Buz9LDm63Z/2m5eQG06uDgseKebvKrfNa0aSdSoFFyZt4jiceCvNeWFazadQiuI4inVUo6Bl8dweoI1BnCyeOWmfuUjXvWa8LPmga/CFyZaTXs2YBz4CyhhtrffrNOHxCnt4yWryz2nX9M7YrxTlnq3dk6QFatSqKDdVbKwB+UkHTyZZ6it63iLVncSop2r2fwza/AQHqoyH3WxmQ56nZil+CpWTyqFvpUzQOSp2WcapiP8dMX96bLE9e41fzLiFGi0X8c7qfZlYfWY8tfRPNKK4/Rr0ELZypsSBlQg5dT3lNx7RGSd6mNJ16KnU7SYkfj/ANX/ACmW0LJ2Yq4nErf4hvqbDQWDW3Zjf2mNr6nUd0x6rLS4XiADqhPLOQ3+lB94ibb7HR6OB1zvWpL4LSY/Vqn5SJpWZ3o5pZJ2Z/axNT+6tJf9hP1mzbFvXs1R/E1Z/Oq4+ikCNjP+YMKupoIfFhnP+a805+Ix4a82SdQmImeyv4fgARs+dVId3CqvdBN8lttF00tynFy+O4+1Kz8W+uCxxLA16jhjUVgEN3CgOtgzWC8x0sdzKeLJXistYyWmfjqP26N829nWdRpI9m+znwylaqxaplBC2sEZlGb+0RqL6eU9PixVx15aqVrTadyss2MVU472Zd2L0GGupU6a+BnGz+GTzTbH5+S3TiOmrILB8IPxxSxDikbA9b32AO3r4SlHD8uX2eSeX4t05N15q9X0LB4VaSBEFgP4ufGeixYq4q8teyha02nct02MSBx8Q4gtFSWubDMQOQ6npAq2N7VLWDUyhS1tyCCDz05frOH4tvJWmu25/X62t8NERaduXB4GpUcLRfIbZlboy6j31HqZzuDpOTLFYnUrOaYrXfknKPHK9IZcThahI3ekM6nxsNv42nb+08Rj6ZMe/fH1/Sn7Olvw218WrivFM5BW4BUEA6HUX1HI6zg8fmnPlmZ6RHTUrfD44pVFtipT5Fjbz+VyeQ2kuEVc1anU5jNTPirLmH+ZF/xGd3wfLMTOKe3eP5UOLpHS0LXO8pkBAQKt29W9Jf7NX/Rf8phb8UfmyjtL5dVTSZQSv3/xodLdEb/7BI197fuRvppfJkggICBX+J4/vEX0E8Xx2e3EZpt5R0j4f66eDDEV3KNbFypyLGoYrjLHeZRUmIltr9omoFCe8rjRba3HzW6bj3nV4biuK3uszb3T1/1Uvhx9p6JKn2gZxelhazX5kZR7nedf7Xnt+DFP5zr+Fb2VI72efyrHP8tCnTHV3B+i3mO+Ov8A9a/Xxn9k6wx6yhOLpUL5K7h3SxuBYDN+Ee04/He0rkmt7bW8EVmu6xpO8D4kuQio4AW1ixA3vpc+U6XhGa01tS3lrX9K/FUiJiY800jhhdSCOoNxOyqMoFc7TOaWaowLU6iqrWF8pFwLjob+48RCYfP6yZTobqPlBBDAH8J8NBac/i8fNWYbsVtSkOCV2NREz5QxsG3sTt6Xt7ziRhjJeImde9cm81hdFxGLo/1lMVVHNTc/8voZ0o+3cP8A/cfP+/lKvPsb+6UDxXEiqfiLz3HTp9LTlZre0yWtrW/JZpHLWI2iTXmvlZbYGvJ5Daa4LewYjTOjDr3Wv7bTreF4Z5pyeWtKvE26RVcE4kh3uvmPzGk7elN006qt8rA+RvAzgIEF2sw3xFprsGfKT0DAgmYW/FH15Mo7SjF/+P6P4qrnysJlpG3X2c4cuGr1KKXIVAQTv3iCRfzEx1PNv3G+iyzNBAQNdWuq/MyjzIH3juKBxHEEVG8zby5Txl8M0tNZ8nWrbdY05f5TMeRlsFeTyI231OLLTIpMtwRdri4ufw6+Fveb54XLFIy16fXdr56zbllM8A4tTp3BYKh5XvY6WI6A6+wnS4XxSK05c+9+sR9dWjLw253RN/z7Q/8AIPrLX/leG9Z/Sf6avs2T0+cKp2k4orOzJbXQeNuZnE4jJ9pzzeI6LuOvs6a81bo1C7qq95+Q5An8RM63A4tUmfVVzW3Ol44HXKNSpKSx1DHYEAEsbdAdvQc519aqrStMhDF0BBBAIOhB1BHS0CrVuz9BMWgan/R1UbKLmwqKcxU8yGW5t+4esiYie6doHtNhaS1j8FhYnUDQK3MDw56bTicdwtqW56R0n5SuYckTGpbMV2irOoU1iBYA5VAJ0sSW1Ptaao4nirzG96+vcynHiiHb/Mw7rB2GmmvK3PltadW2P2m4mIVoty+aP4zgFS1vmPIfp1M4vFY648kVr39P2W8VptXct+E4CBq5J8OXlfnOli8L88k/lH9tFuI/6wnaVIKu1rbS59q4bF9znrGvLbRyXtO9S0HEa2uDboQftM8PFYc3THbf6/ym2O1e8MMRXUKdO9Y2sNQet+U3sEbhuL4mn/3Sw/eAOn8eEw1PkdFh4dxt3Fyin3W/3mWjTLiWINUIAjKVqBuRBABG4PjztMZruYTHRKLVPWZ6NOFc613cIWDKoFio263MxmEOg16x/Ci+bFj7AD7xqTSt8T47iFaykbkGy+29/vCHvB8Y1Rm/lDMRplBJAvz0B+8RHqlO06dNflRR4gD7zIRfHMDTqgEsEfYHr4Ec5y/EMOH/AJLW5Z/f+fzWMNr9ojaqYrAuh1IIOxGoM4XPWe07XNSneGcEAAdzmuAQBtqPrOtwvh3PWMl56T1iP7VsmbU6h2VOFq3zAH0Gv0nT5bT93lhX6d9oziOGTDslRUDWYXQ2sRYi2srZuTBW06iezZXd5iNpChxXCMpL4QKQCbfDVgbDbMBKdeN4Wfx4438In/fk2ThyeVlZweAfFVsqgLmJJsO6i31sOg2A8pUw0nNk5Y8/k23nkrtvPAa9OotEJ3nzEMHABC5btcG4AzDccxpPQ4sUUjSja2154Fwj4C3Zi9Rvmc9OSjoPv7AbWCUgIHJxPBCsmW5DA5kYbqw2b+ORMChmk1Pu1cI4ZdLg9w+I6+ki1YnpKYlxYjD4iqRTp0WX4hIUm6g2BYi7WBsATp0mMUrHaEzMrRQw1ShTC1nDMALBb221JJ3nI4/xO2G/s8cRv1+vr3N+DBz9Z7I9VBqh32/Pl6TlcLxFa54yZuvXcz9e9dy45mnLRJs1hc7deU9Bx3G0pgmcdo5p7anr184UMWKZvqYQWO4ujXBY28ND53nl6Ybb3p0ZtWIbOAYqkRkWmGa1s5+diW2JUculuQ856Lw6LV/FSI9/moZ9T2lZsKVIyix6CoAbeAYG/v8AlOqrOPFUKbXBVVIO6ElT5gj7TjcR4zjx35aRze/y/L1WacNa0bnowpgLoCD5S/wfHU4qJmsTGvVhfFand3UKkuNbupwM2a0DS9aQIithQWZnRsl732HvYzTxGeMOOck+SaV5rcsPM1JT3U0/e11673t4TztvGMls1bx0r5x3+Pkuxwn3Zie7qwxS5F2Y79xR7Aazv8PxeLPv2c70p3x2p+JAdoSrd7KWVdgTY+N8u4/SaOOxTkrHLEb9fd9erPDflnr2cOGxpqjLkIA562Fhpv7Tzubh7YZ3dfpki/SE9wrF5Rkfbkenh5S7wHifsY5MnWvl7v8AGrNw/N1r3d+JxaqpYsAo3P5WndwcXj4j/jnt39VO9Jp+JUO1VaqRTqNTZaTfKQPOwPQnfXe+m0jLhrfpbsit5jrDVgaSuBlq6/sk6+0qW8Nx27NscRaEjhHfD3dHAtvtY+B11EucNw1cNdRHVqyZJt3W3hCtUdsQ6lc6qlMHcIO8T4ZmJ9FWb2tLQEBAQECp9p6lU5nb+jFB1NK1z8Vjsc17CwvcWPPWBwYnFOVQ1CczIra72bvC/iAQPSeU8Rr/AOzb8v2h0+Gn/wDOHBUxtpUjHttmzwY9WujAN1XQ+vh5zb9my1jmiJ18GPtKzOpahw7Dsb94eF7geh1+s3YuMvj6TWJ+UsLYYt2lLYKnQpfK1j12PuDL2Pxale9LfJptw1vWHVX4gh/7utrDTb+BMeJ8UrlxWpWs9Y9xj4ea2iZ04avEFGxv9JxceC151EdV2bxEblIdl1Wozh9dAQbnkbEj3nreDwVwY4pHfvLl5bze3Mm6+ACi6nbkf1lzq1bZUZklmlPMxBJAFtvESJQzbBAaobMNiTofAjoZCFd44rWJUHOOupXwJ5+fMes08RWLY5rPaejOkzFomEThKhqNl2PO88fnxTh6WdWt+aNw6sM7Iz03BzEjUEi43W1t+fuZ6LwjHWMHPHmocRfms66rooOZddrHf15zDxDxGuPeLH1t8o/36lODBNvvT2RpxSjRQABsBoPaeetF7zzWncr8ctY1B8aY8qdpfCUaTU/i1tUpEORbdgCB577c7id/wfHERa/n2UeLtuYh243jGVR8XDP8JyF72Q77Ape425ztqaA4ZwzDYktnzUnd2amugvT0y5QwIb05k8rSEpnC9jcOrBmzVLcmIt7KBf1koWKAgICAgR/Fcbksi/O+3gBufykxAh+M8NrYhLObgA5RYfMRa7WO1ugMjqlG9qcIKSI6OzbhyzEtfcHXYaEaACcXxPFE2i8fCf4W+HtMRMKwKuac3l0sbS9DhFKpiGpVmK56a1KL/wB3MR12J2I/q2npMGoxVny1H7Off8U/FGjG5HZFq/FVToXS4IHMHdR53lW2bh8k6mIn4w2RW9eyRo4umRf4KnxDE/S9jMK8PhmelY+f9spyWjzdtLiVIDSnSv8AvKFPu4/OWa8PWvakfo1zkmfOWOA4DTbvNUuegYH7zLHw+vcib7WXhOFSiSRcki236Hym6mPlnbGZ2katcEEa+xm2GOmhWA5/eSlso1QCTfe30jUobGxqiRyyaR+PxqMLEgeNz+ki1Z0Qq/EMRTUhkYZgeo1HMGUc/DxkrNZj9m6t+Wd7dVXjoKC179bkehtv6zz/ACcTw8zirMxE+n8f51Worjt95B1cW9aoqUypdjYAta59/uRL3CcBSJj2s/lv92GXPOvut/EuF1cOENVlLNf5eQFtNvHxmXiOGtLxyxrcfscPeZiduQYuczkWOZeeG4FKmDyVtFqatZiugbunMDzygz0/CYIxYor5z1n4ublvzW2jcRiaxo1cO6NVXVadQWzsF1UsgPe2+Ya2FyBLMMG7A4nDmlSXENlai5YKbjXXLddja/0mQtCOCARsRceshDKAgICAgVvtdwyo2WvQJz0xYqNyt73HUi50539DMCL4f2rOW1QEH9oC49ekbS3vxFam1mU9CLeRHKTMVmNTBtA8TSiGsq5GP7Py+o/SUOI8Px2606T8m2meY7suJ48NRpLkBdFKA7ki+gt5fc9TORlzZdRw89Ir39/p+S1Wld8/qwwLinhqlNqKh6vzOWzNlvcDLbu205n9IniaVpOPHG5nvP8ASfZzM81v0cnDaGGOdq1b4YXRQFJLMQbagbC2v3E24seuuS019PVha3/WNpzsZhqdY1Eqi5AVl1NxuG2PlLvh+a191tO2rPWI1MLBV7J0TtcHyB/K/wBZ01fbSeypHy12HgMw/wB0DH/p6uPlrn1Y/wDGTseHgWJ/86+5/wCMbGB7P4k71l9z/wAY2h5/0rVPzVyPK5/IRsZL2LU/PWZvS33YyBD9qeG08KKa0y12zFrkbC1th4/Sc/juIti1FfNvw0i29o7iHDq+GYozXFVLciLHffVWEo575sM6vPeG+kUv2ceJw1KnTpHOfjZjcWa2W/dIe1ri3Xn4TVqt8PNWesd4T1i2p7LFj6jYoUc7hbLYseZJ3t4gSxTFm4uK2v01Hf197GbUxbiEhhuzWHp2LMXbfXb0A/OXsfh2KvfctM57S7HxKLa7ABRYC9rAcvCdDliGnaD4txwMQKWr3GXLrYg6W6m8Shdq2HWqgWqgIOUlTqLggj2ImA3wEBAQEBAQKxx/s6zsatDIGOpGq5vM6i/jb3gVL4wLFKlIq6kg92+oJB7wHgZGmW4anwhBvbTxuD9d5hmy+zpNtbTWm7aZ0qpG288zbFkz2m0x3dCLVpGm+ngGqXLaAcv1/SdTheBivX6/JWyZtoXFItyDoLi5tt7b6XmzjMcRyxHdjit32n+F49MNifiUyWom4uBqUaxBseYIHtKWPJGDiJ9O35N1q89EpjO34DWpUCyjcs2UnyUA/Uy7fxGI/DDTGCfOV0pvmAPUA676zoxO42ryykhAQECrV+29JK7UmpvlViucWOoNicu9r+vhKM8fSLTXTd7GdbRPG8UuLxlIIboDTS/I3a7H629JR4jLGbiKxXt0j59W+lZpSduHtFhs2NrMrXN11vf8C3Hp+U6GThotzTPXavXJrTWACMlRf46gzg5sF8Fuav17pXqXi8alprJbUMAB1P8AGugnouFzxlxRaPz+KhkpNbS3Nxuo2iufQAfrLLBz/Daq1ibseRbl1JJ0HjAu3Zrs4tECo5D1CLi3yrfp1PjCFjkBAQEBAQEBAQKT2upmjW+INEqWLdLrofoQfUwOCuoq/JcgjlqJhevNGoZROjDYQIe8APP/ANazVXh7b3LObw143ioUZaZDH/Kv/uWOXUd2vbPh+Eq01LrTp1lZR8RcoqWB1s6WDqfEZhp4TCa9dwny0jsRURiSqhBtkBLBeVr2+9pw+K4XLOWbVr0lcx5K8sRMuujwGocr0hSq2IJVXVrWN7Mtx7Azdg4C2+a8x8O/6sL547QsI7S4hP67DeZGdB9VI+s7Crpup9sqZ3pP/dNNv98lGm4draP7FX/CPyMDB+2FEfgqn+6o+7QOWp23TZKLE9Cyj6KSYFcrcOq4iq9RcM65yWtZrXOpszAX1ufWcbiuCyc03pG4nyW8eWutS5hSUHK7ZBqGNiSt9D3RqT4Slw+O/tq7ie7dktHJLPC1KFKqPhlzTAF8+XNzu1l2HS89HFenRQ2nK+CDAMtijagjbz/dmGXHFo6x9e9lWdITFYU3sdR4gGUcWL2dt06Ntrc0al6+EpshJuAAdjbMeQ6+06iuufY7hyph1couZ7tcKBYXsNvAX9ZKFgkBAQEBAQEBAQEDj4rw1MQmSoDbkRuDa35wKrj+zr0FZxXORR1y/SxF4TCFxoewDlteTX8xdTYfSBY+xmGw9r9019fm+bLyKqdhbe3jCG3i2BGGr0a1JiDUrqjLplyuLEAAaDS/mQeQkSlO4zhlKr/WU1Y/tWs3ow1ElCGxPY+kTdGZTyuAwHro31kahO2scDxKf1dckdPiOP8AK2YSRhUwmN/F3/NaLfcAwOdsFiOeGpHzoUj9ngeLgsV+HD0x5UaI+7R0Q3rgsedM+QdL0kH+RSYHh7K1qn9dib+F3qf6iAPaRNYnunbswvY7Dr8+ap/aay/4Vtf1vEREdkI3D8PqYrK1PJTwwq2FMDL3BoXAAsWO2vU9NUdYT2auIYGphCMjd1ibAaqbC57t7rp00kwI2txRWGqrfwN/uJOx7w/h1XEEBEIUmxbkNddedukD6NQpBFVV2UADyAsJCGyAgICAgICAgICAgQXaUEth1yM6GqMwAvsRv4b+l4Eti8GlUZaihh48vI7iBU+OdlSo+JRfRNbMbEAa6P4ekDV2fNavWo/HLulPOykjTMALZm52Pmb2HWxK8QggICAgICAgYVqYZSp2YEG29iLbwKJT45VwlP8Ak4Rc1NmGdr82J0X1v6iY7neksKfD8XiwTUzEG1mfuqBzyrbnpqBymQmcH2Lpgf0rljbl3QNN+pt5+kISPZbEM1AB/mpsUJ65dv09IEvAQEBAQEBAQEBAQEBAQK9R4ZUrVG/lLMUQjKBorb+A0Gmo113kiepUwoCqAABYAaADykDOAgICAgICAgIEZxThedhUpnLVXY8j5+Op18beQOF8SaozU3SzoNSNt7eh8ieesCTgcPCOGrh0yISRcnXfYAD2Agd0BAQEBAQEBAQEBAQEBAQEBAQEBAQEBAQEBAwp0lW5UAZjc2G56mBnAQEBAQEBAQEBAQEBAQEBAQEBAQEBAQEBAQEBAQEBAQEBAQEBAQEBAQEBAQEBAQEBAQEBAQEBAQEBAQEBAQEBAQEBAQEBAQEBAQEBAQEBAQEBAQEBAQEBAQEBA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6" descr="http://universalonlinepartceicurriculum.pbworks.com/f/1402330909/Sarah%208.20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0102" y="2730064"/>
            <a:ext cx="1219200" cy="13772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811064" y="4117160"/>
            <a:ext cx="162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Sarah Nichols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How?</a:t>
            </a:r>
            <a:endParaRPr lang="en-US" sz="4000" b="1" u="sng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371600"/>
            <a:ext cx="647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Survey to identify topics </a:t>
            </a:r>
          </a:p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Review available resources</a:t>
            </a:r>
          </a:p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6" name="Picture 8" descr="http://www.craighighschool.org/portals/0/LMC/Webpage%20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410200" cy="4217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How?</a:t>
            </a:r>
            <a:endParaRPr lang="en-US" sz="4000" b="1" u="sng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Explore ways to share the curriculum</a:t>
            </a:r>
          </a:p>
        </p:txBody>
      </p:sp>
      <p:sp>
        <p:nvSpPr>
          <p:cNvPr id="171010" name="AutoShape 2" descr="data:image/jpeg;base64,/9j/4AAQSkZJRgABAQAAAQABAAD/2wCEAAkGBxQTEBQUEhIWFRUXGCEbGRUYGB8fHRweHBwhGiEgJh4YHCggHSMxHRsdITEmMSorLzouGig2RDMsNzQwLi4BCgoKDg0OGxAQGzcmICQtLDA0NDc4NzQ0NDU0NDQ0NDA2NzcsLDcwMDgsLDQvLzQ3NCw0NzcvNywsLCwsLDQsNP/AABEIADMAtAMBEQACEQEDEQH/xAAbAAABBQEBAAAAAAAAAAAAAAAAAgMEBQYHAf/EADgQAAIBAwMDAgMGAwgDAAAAAAECAwAEEQUSIQYTMUFRImGRFDJxgaGxYnPBBxUjMzZCQ1IW0fD/xAAbAQEAAwEBAQEAAAAAAAAAAAAAAwQFAgEGB//EADARAAICAgAFAgQFBAMAAAAAAAABAgMEEQUSEyExQVEycYHwIjRhscGR0eHxFCOh/9oADAMBAAIRAxEAPwDuNAFAV2vazFaQNNM2FXwPVj6KB6k1zKSitslppldNQic9bWL+3kTUrnPYkOyS2HPajP3W+ZBzk/lVPryUlJ+GbH/Gosi6K/iXdP39zqEEquoZSGVhkEeCDyDV4w2mnpi6HgUAUAUAUAUAUAUAUAUAUAUAUAUAUAUAUAUBU9WWHfsbiIeWjbGPcDI/UVxNbi0T4tnTujL2ZzjoHpyK5sUlW4uIZASrduVgMj1xnjjFZ9e2n+LWvv3NzOyJVXcrimvPf/RpLTo8d5JJ7mW5EWdiynIUn18eeBXWpS+J9ipLLSi4wjy79i8v4t6mNlDKwwR6EVxbzP8ADryQ1NRfMnpoylvpd1ZxiOG9dYxnYrIrgDOcZOD+tRPLsoSUkXmqMiTk49yy6T1y6kvXgmkjlVIt5ZY9hBLYA+8QfWreHlO/b9CrnYlVVSnFabfvv+DbVeMkKAqLrqS3jvI7NnPfkG5UAPgZOSfA8GgHLrqC2juY7V5lWeQZSP1I/wDgfpQFnQFRf9SW8N1Dau+J5vuIATkDPOfA8GgLegCgIllqUcryLG2TGcNx4Jz/AOjUNd8LJSjF+PP39Ce3GsqjGU1pS8ff1JdTEAUAUAUAUAUAUAUAUBynoduzc6hDGd0KzZR15XJz8OfGQMfSsS+XTm9eH/H+z6XJXUqrnL4tGz0mzFzGJZSSjf5cYJA2jjJx5J81pU0rlTkZF9rrlyx+pBsrJLk5sr0/Z8lZUUkurL/tUtynzB/KvZY8W/0PI5a5fxR3L0/yVeuxLBHJLa3DTRRNsuYHfcU8fECfiUjIODwRVTMw06nyFvDyupYozXf0a/YX/Z7Mq3t2knEsgRkz4aNARx8wxOR8xUHBbISp0n39Sbi8ZOEJLwt/1ND131ONOspLkoZCpCqmcZZjgZPoK2jBKrpLWdVmkia6tLdbeVdweOQ7lBGRkEnOaAoNe/1bZfyD+zUA5ea9IOore3uLG3yd3ZuMkyCPDEHzgHg/WgLbrDrqWG7SxsLYXN2y7mBOEjX3OPPv5GPzoDET3d7J1Jpn2+3jhkVSB22yrDDnPJOOeMUBs+oOubg3zWOmWy3E8a5lkdsRx+w48nn3H584AX0x1vO179g1K2W3uCu6NkbKSD1xnwePc+D49QGdAubgXN6LaJHPc+Iu2AMM+OB5zz9KwsV2xtt6aT7+vzZ9LmQolTT1pNdu2vkjRaB1EZpXgmi7UyDO3OQR8v0+taOPlOcnXNakjLy8FVQVtcuaLGP/ACGaaV0s4VdYzhpHOAT8sVC8u2ybjRHaXqyZYFNNcZZM2m/REzQtf7xkSVO1LF99c8Y981NjZfU5ozWpLyQZeD0eWVb5oy8MgwdQ3FwWa1t1aJTjc5wW/DxUEcu+3bph2Xv6lmWBjUJRyJtSfovQmaX1EJreVwu2SIHfGfQgE/Tg/Q1NTmdSqUtacfKK+RgdG6MN7jLWmV1v1Hdywd6K2TYo+IljzjztHtVaOZk2V9SEFr78FqfD8Su3pTse347fuewdSXMsRmhtl2KOSzcnHnAGK9jmZFkOpCHZCXD8Wqzp22Pb9l+5e6Fqq3MCygYzwR7EeavY16urU/Bm5eM8e11t7Mh1l1K0sxsbWQIf+ebPKD1VeeW/b9q+Zlxqi+5oYOFyx69i37L3/V/oN2cKQRrHEu1F8D+p9yfWvlL81zey9yub5peWR7fVUS1ksrtpYoiCIrqLOVBOQCVBKMp8HwRX0XD+KVXQSk9SRRzMGU5c9fr5RV9KPb6ekkNulxcwS5+0XJBVuRtGxAAWAGSSOeasWcTx4WKDku5DDhljg23p+iI9np0EcM9vZtczfamU3NzcAg7F8KMqNzHJGfmfkKr8Q4pVVW1B7kybDwZ12Kyz08D2qzf4iCAs10jboljG5gfYgeFI4OawOFRyFapVrt6mvJRcH1Phfnf35OhdRSW7aex1NUSJlUSqxyFJIGARznd4Ir7Zb13PkZqKk1F7RynR9QGn6raW2l35vLW4bDwFg/aGfIK+OCW9PunPvXpyXvUcqr1ZZFiFBhwCTjJO4Ac/OgPOqv8AVum/yj+0lARP7zj03qi6kvD24rmIduUg7Rwvr+KkUAnWtct7rqfTGtpklVVIZkOQDhzjP4UBn20yKHW7+O+vbmxErmSKWGTYrhmLYZsHPkY+YNAbHo/pjTpdQWeDVLm9mtQGxJKHADbh52ZIznwfb3oCx6P1iGG7vxNKke6X4dxxnDPn9x9aycSyFdlnM9bf8s+g4hRZbRTyR3pfwiRo1wLvV5J4cmKOPaXxwSRgY/X6VJX/ANuS5x8JaOMiLx8GNU/ib3oa6H1SO079vdOIpFkz8fAIxjgn8M/nUeDKNClCx6ezvidM8lwupW016BowN5d300Oe20ZjVyMBmIx/TP5ilUOrdZOPhrQyJLGx6a5/Entoe6I6hghtTFcSCKSNm3K/B5Ofz9qkwrYV18k3prZHxPEtuv6la5k0vBH6a3SR6lc7SscgbZkecbyT+o/PNR48G1bZ6PZLmSUZUU77x1v/AMLPo186QT/DJ/WpsRaxdfMq8R/PfWJ50G+dKJ/mf1phrWNr5nvFPzv9Bz+zR82Cn+Nq94etU/VnnGfzT+SJuu9G2l0S0sWHP/Inwtn3yPP55qzOiE/KKmPn30dovt7PwZW+6OvLZS1tcCdFGe3MPiwOeCPP6Vj5XBap7a/satPE6rXqyOn7orIHluIoriBwjYIaNslG5+WCD86+Zkq6ZyqtW17ryXZpQk4ss7PubMzBFfPhWJHy5b1qrZyc2q9tfqcbXoe38vbidz/tUn6ClUeeaivVnsfxNJGp6I0dLezhwgEjoGkbHxMxGTk+fWv0iiCjBaRgZ98rbpbfZPsWWstD2sXCho2ZU2su4EuwVePxIqYpETRtFs4JXFvbJE4A3MsW3IbOMNjB8c4P40BLvdIglkjllhjeSP7jsoJX14J8c0AqbSoWmWdokMqDCyFRuA58H08n60B5qmkwXK7biFJVHgOoOPrQEa16btI2Ro7aFGj+4yoAV/AgfOgH9V0e3uVC3EMcoHgOoOPrQBpWjW9sCtvBHED52KBn6UAmXQ7ZgQ0EZyxY5UeT5NRumt+UTrKuXiT9h/Te12lMGztEZUpjaR7jHBruMVFaRFOcpvcntjOpWNvIyCeONmbhdwGTgZIGeTxzXMq4S+JbO677K/gk0P2ZQbo412iM4xsKjkZ44APnyK6SSWkcSk5PcntjN5o9vK26SGN2/wCxUE1xKqEntokhkWwWoyaRL7K7Nm0bcY244x7YrvS1oj5nvm33EQWcaJsRFVOfhA4588V4opLSR7KyUpczfcLezjjTYiKqf9QMDnzxRRSWkhKyUpc0ntha2iRrtjRUXzhRgfpSMVFaQnZKb3J7Y/XRwBoDj+liWCW4s4YGlkWZtgH3VU+Czegxivkcvhc78nUfHqfWznCdcbpy0mu/z/Q1Nl0GJRuv5DKxHEaErGn4Y5J+dbOJwmmiOtdzKt4q4vVC0vd92yLqXQM2wxw3RaF+GSYZYLnnDAe3yqOfB6uorIdmiWri8N804d17f2OgKuAAPArZMJvZSdYg/ZdwVmCSxOwVSx2pKrMcLycKCcD2oCkureQ3F88Pc+AW88Y+LDsA5dRnj4l+Ege4oCDrEM+LaSUlYZjLJMsiSOqM2zso6xMGACbl/wCu4c8kUBp9MhaPTiDKZD23KuQykA5KjEhL8DAyTnigMXpkm62ia075b+75DctiTBcwrsyZBlpN2cY5xn0xQFhrNi0cdlji3ZGa4MiyyAy7ECGQRsHxjf5OM4yPFAIuozB9kcu90wzshMcw3K0oIKHJKuqnHxk5UcleTQCtMgma8Pem2XAuGP8AkzbmiDkqoff2u2Y8Dx5/ioBzQbJlXTpNsu+UyJOWLklSrkBt3gAgY9vTzQEHSdkWlW9v2SrKyx3HcjlKxMFbllXBcZXaMHb8QOfGQF2ijtWUl4kjCG4nQsY5cqp3dsleXCkBME58jk0BLvY2WW43CX7N9tRpQN5/wzACcAZOzu7dwXjznjNAGm2hlmjRlkNoZ5u0p3qDF2UwCDg7e5v2g8YxjjFAQJHaOO3kYSyvG8qJassp3qJyFKOOBIFAALEgr7DJoDp1AFAFAFAFAJVACSAAT5OPNNHu2KoeBQBQBQBQBQCJ4wyspGQQQR8iMUA3YW6xxRogwqIFUewAwBzz4oB+gCgCgCgCgCgCgCgCgCgC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012" name="AutoShape 4" descr="data:image/jpeg;base64,/9j/4AAQSkZJRgABAQAAAQABAAD/2wCEAAkGBxQTEBQUEhIWFRUXGCEbGRUYGB8fHRweHBwhGiEgJh4YHCggHSMxHRsdITEmMSorLzouGig2RDMsNzQwLi4BCgoKDg0OGxAQGzcmICQtLDA0NDc4NzQ0NDU0NDQ0NDA2NzcsLDcwMDgsLDQvLzQ3NCw0NzcvNywsLCwsLDQsNP/AABEIADMAtAMBEQACEQEDEQH/xAAbAAABBQEBAAAAAAAAAAAAAAAAAgMEBQYHAf/EADgQAAIBAwMDAgMGAwgDAAAAAAECAwAEEQUSIQYTMUFRImGRFDJxgaGxYnPBBxUjMzZCQ1IW0fD/xAAbAQEAAwEBAQEAAAAAAAAAAAAAAwQFAgEGB//EADARAAICAgAFAgQFBAMAAAAAAAABAgMEEQUSEyExQVEycYHwIjRhscGR0eHxFCOh/9oADAMBAAIRAxEAPwDuNAFAV2vazFaQNNM2FXwPVj6KB6k1zKSitslppldNQic9bWL+3kTUrnPYkOyS2HPajP3W+ZBzk/lVPryUlJ+GbH/Gosi6K/iXdP39zqEEquoZSGVhkEeCDyDV4w2mnpi6HgUAUAUAUAUAUAUAUAUAUAUAUAUAUAUAUAUBU9WWHfsbiIeWjbGPcDI/UVxNbi0T4tnTujL2ZzjoHpyK5sUlW4uIZASrduVgMj1xnjjFZ9e2n+LWvv3NzOyJVXcrimvPf/RpLTo8d5JJ7mW5EWdiynIUn18eeBXWpS+J9ipLLSi4wjy79i8v4t6mNlDKwwR6EVxbzP8ADryQ1NRfMnpoylvpd1ZxiOG9dYxnYrIrgDOcZOD+tRPLsoSUkXmqMiTk49yy6T1y6kvXgmkjlVIt5ZY9hBLYA+8QfWreHlO/b9CrnYlVVSnFabfvv+DbVeMkKAqLrqS3jvI7NnPfkG5UAPgZOSfA8GgHLrqC2juY7V5lWeQZSP1I/wDgfpQFnQFRf9SW8N1Dau+J5vuIATkDPOfA8GgLegCgIllqUcryLG2TGcNx4Jz/AOjUNd8LJSjF+PP39Ce3GsqjGU1pS8ff1JdTEAUAUAUAUAUAUAUAUBynoduzc6hDGd0KzZR15XJz8OfGQMfSsS+XTm9eH/H+z6XJXUqrnL4tGz0mzFzGJZSSjf5cYJA2jjJx5J81pU0rlTkZF9rrlyx+pBsrJLk5sr0/Z8lZUUkurL/tUtynzB/KvZY8W/0PI5a5fxR3L0/yVeuxLBHJLa3DTRRNsuYHfcU8fECfiUjIODwRVTMw06nyFvDyupYozXf0a/YX/Z7Mq3t2knEsgRkz4aNARx8wxOR8xUHBbISp0n39Sbi8ZOEJLwt/1ND131ONOspLkoZCpCqmcZZjgZPoK2jBKrpLWdVmkia6tLdbeVdweOQ7lBGRkEnOaAoNe/1bZfyD+zUA5ea9IOore3uLG3yd3ZuMkyCPDEHzgHg/WgLbrDrqWG7SxsLYXN2y7mBOEjX3OPPv5GPzoDET3d7J1Jpn2+3jhkVSB22yrDDnPJOOeMUBs+oOubg3zWOmWy3E8a5lkdsRx+w48nn3H584AX0x1vO179g1K2W3uCu6NkbKSD1xnwePc+D49QGdAubgXN6LaJHPc+Iu2AMM+OB5zz9KwsV2xtt6aT7+vzZ9LmQolTT1pNdu2vkjRaB1EZpXgmi7UyDO3OQR8v0+taOPlOcnXNakjLy8FVQVtcuaLGP/ACGaaV0s4VdYzhpHOAT8sVC8u2ybjRHaXqyZYFNNcZZM2m/REzQtf7xkSVO1LF99c8Y981NjZfU5ozWpLyQZeD0eWVb5oy8MgwdQ3FwWa1t1aJTjc5wW/DxUEcu+3bph2Xv6lmWBjUJRyJtSfovQmaX1EJreVwu2SIHfGfQgE/Tg/Q1NTmdSqUtacfKK+RgdG6MN7jLWmV1v1Hdywd6K2TYo+IljzjztHtVaOZk2V9SEFr78FqfD8Su3pTse347fuewdSXMsRmhtl2KOSzcnHnAGK9jmZFkOpCHZCXD8Wqzp22Pb9l+5e6Fqq3MCygYzwR7EeavY16urU/Bm5eM8e11t7Mh1l1K0sxsbWQIf+ebPKD1VeeW/b9q+Zlxqi+5oYOFyx69i37L3/V/oN2cKQRrHEu1F8D+p9yfWvlL81zey9yub5peWR7fVUS1ksrtpYoiCIrqLOVBOQCVBKMp8HwRX0XD+KVXQSk9SRRzMGU5c9fr5RV9KPb6ekkNulxcwS5+0XJBVuRtGxAAWAGSSOeasWcTx4WKDku5DDhljg23p+iI9np0EcM9vZtczfamU3NzcAg7F8KMqNzHJGfmfkKr8Q4pVVW1B7kybDwZ12Kyz08D2qzf4iCAs10jboljG5gfYgeFI4OawOFRyFapVrt6mvJRcH1Phfnf35OhdRSW7aex1NUSJlUSqxyFJIGARznd4Ir7Zb13PkZqKk1F7RynR9QGn6raW2l35vLW4bDwFg/aGfIK+OCW9PunPvXpyXvUcqr1ZZFiFBhwCTjJO4Ac/OgPOqv8AVum/yj+0lARP7zj03qi6kvD24rmIduUg7Rwvr+KkUAnWtct7rqfTGtpklVVIZkOQDhzjP4UBn20yKHW7+O+vbmxErmSKWGTYrhmLYZsHPkY+YNAbHo/pjTpdQWeDVLm9mtQGxJKHADbh52ZIznwfb3oCx6P1iGG7vxNKke6X4dxxnDPn9x9aycSyFdlnM9bf8s+g4hRZbRTyR3pfwiRo1wLvV5J4cmKOPaXxwSRgY/X6VJX/ANuS5x8JaOMiLx8GNU/ib3oa6H1SO079vdOIpFkz8fAIxjgn8M/nUeDKNClCx6ezvidM8lwupW016BowN5d300Oe20ZjVyMBmIx/TP5ilUOrdZOPhrQyJLGx6a5/Entoe6I6hghtTFcSCKSNm3K/B5Ofz9qkwrYV18k3prZHxPEtuv6la5k0vBH6a3SR6lc7SscgbZkecbyT+o/PNR48G1bZ6PZLmSUZUU77x1v/AMLPo186QT/DJ/WpsRaxdfMq8R/PfWJ50G+dKJ/mf1phrWNr5nvFPzv9Bz+zR82Cn+Nq94etU/VnnGfzT+SJuu9G2l0S0sWHP/Inwtn3yPP55qzOiE/KKmPn30dovt7PwZW+6OvLZS1tcCdFGe3MPiwOeCPP6Vj5XBap7a/satPE6rXqyOn7orIHluIoriBwjYIaNslG5+WCD86+Zkq6ZyqtW17ryXZpQk4ss7PubMzBFfPhWJHy5b1qrZyc2q9tfqcbXoe38vbidz/tUn6ClUeeaivVnsfxNJGp6I0dLezhwgEjoGkbHxMxGTk+fWv0iiCjBaRgZ98rbpbfZPsWWstD2sXCho2ZU2su4EuwVePxIqYpETRtFs4JXFvbJE4A3MsW3IbOMNjB8c4P40BLvdIglkjllhjeSP7jsoJX14J8c0AqbSoWmWdokMqDCyFRuA58H08n60B5qmkwXK7biFJVHgOoOPrQEa16btI2Ro7aFGj+4yoAV/AgfOgH9V0e3uVC3EMcoHgOoOPrQBpWjW9sCtvBHED52KBn6UAmXQ7ZgQ0EZyxY5UeT5NRumt+UTrKuXiT9h/Te12lMGztEZUpjaR7jHBruMVFaRFOcpvcntjOpWNvIyCeONmbhdwGTgZIGeTxzXMq4S+JbO677K/gk0P2ZQbo412iM4xsKjkZ44APnyK6SSWkcSk5PcntjN5o9vK26SGN2/wCxUE1xKqEntokhkWwWoyaRL7K7Nm0bcY244x7YrvS1oj5nvm33EQWcaJsRFVOfhA4588V4opLSR7KyUpczfcLezjjTYiKqf9QMDnzxRRSWkhKyUpc0ntha2iRrtjRUXzhRgfpSMVFaQnZKb3J7Y/XRwBoDj+liWCW4s4YGlkWZtgH3VU+Czegxivkcvhc78nUfHqfWznCdcbpy0mu/z/Q1Nl0GJRuv5DKxHEaErGn4Y5J+dbOJwmmiOtdzKt4q4vVC0vd92yLqXQM2wxw3RaF+GSYZYLnnDAe3yqOfB6uorIdmiWri8N804d17f2OgKuAAPArZMJvZSdYg/ZdwVmCSxOwVSx2pKrMcLycKCcD2oCkureQ3F88Pc+AW88Y+LDsA5dRnj4l+Ege4oCDrEM+LaSUlYZjLJMsiSOqM2zso6xMGACbl/wCu4c8kUBp9MhaPTiDKZD23KuQykA5KjEhL8DAyTnigMXpkm62ia075b+75DctiTBcwrsyZBlpN2cY5xn0xQFhrNi0cdlji3ZGa4MiyyAy7ECGQRsHxjf5OM4yPFAIuozB9kcu90wzshMcw3K0oIKHJKuqnHxk5UcleTQCtMgma8Pem2XAuGP8AkzbmiDkqoff2u2Y8Dx5/ioBzQbJlXTpNsu+UyJOWLklSrkBt3gAgY9vTzQEHSdkWlW9v2SrKyx3HcjlKxMFbllXBcZXaMHb8QOfGQF2ijtWUl4kjCG4nQsY5cqp3dsleXCkBME58jk0BLvY2WW43CX7N9tRpQN5/wzACcAZOzu7dwXjznjNAGm2hlmjRlkNoZ5u0p3qDF2UwCDg7e5v2g8YxjjFAQJHaOO3kYSyvG8qJassp3qJyFKOOBIFAALEgr7DJoDp1AFAFAFAFAJVACSAAT5OPNNHu2KoeBQBQBQBQBQCJ4wyspGQQQR8iMUA3YW6xxRogwqIFUewAwBzz4oB+gCgCgCgCgCgCgCgCgCgC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and When?</a:t>
            </a:r>
            <a:endParaRPr lang="en-US" sz="40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437187" cy="35417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Looking deeper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62091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447800" y="5410200"/>
            <a:ext cx="6781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uided exploration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676400" y="685800"/>
            <a:ext cx="6324600" cy="2576810"/>
          </a:xfrm>
          <a:prstGeom prst="cloudCallout">
            <a:avLst>
              <a:gd name="adj1" fmla="val -1390"/>
              <a:gd name="adj2" fmla="val 843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How might we use this?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What else is needed?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How can I be involved?</a:t>
            </a:r>
            <a:endParaRPr lang="en-US" dirty="0" smtClean="0"/>
          </a:p>
        </p:txBody>
      </p:sp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2886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9" descr="http://media.salemwebnetwork.com/cms/CW/singles/4662-man%20wond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94140"/>
            <a:ext cx="2695575" cy="323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AutoShape 6" descr="data:image/jpeg;base64,/9j/4AAQSkZJRgABAQAAAQABAAD/2wCEAAkGBxQTEhUUExQWFhUXGR4bGBgYGCAbIBwiIR4eIiIiISAgISogIR0lIh8cIzIiJSkrLi4wHB8zODMsNygtLisBCgoKDg0OGxAQGzckICY0MDQsNC8sLCwsLCwsLCwsLCwsLCwsLCwsLCwsLCwsLCwsLCwsLCwsLCwsLCwsLCwsLP/AABEIAMUA/wMBEQACEQEDEQH/xAAbAAACAwEBAQAAAAAAAAAAAAAEBQIDBgEHAP/EAEgQAAICAAQEBAMGAQkGBgEFAAECAxEABBIhBRMxQQYiUWEycYEHFCNCkaGxFTNSYnKywdHwFjVTc4LhJDSDkqLSw0NUY4TC/8QAGwEAAgMBAQEAAAAAAAAAAAAAAgMAAQQFBgf/xAA7EQABBAEDAgQEBQMDAwQDAAABAAIDEQQSITETQQUiUWEUMnGBkaGxwfAGIzM0QtEkNeEVUoLxQ0Ry/9oADAMBAAIRAxEAPwD2nP5kRxtI3RQT1r6fXAPcGtJKONhe4NHdC8P4xHJAsxZUUgFrYeUkXRPqMAyVrmB3CZLjvZIY6sokZ2PSG1rpPRtQo/I4PW3m0vpvuq3QPEONokYkjKygyInlYUNTAdRfS7rC5Jg1tjdOixXPfpdtsT+CIzmfCjyaWYMqsC4WtRre+9b13wbn1wlNjvlQ41xIwIpVNbu4RFsLZN9SegoHD42ajus8r9AurS7w94gkzDAPCsYeFZoyJNepWNf0RR6fqMMliawbG90uGYvO4UMhxyYyaJkQHmMpIuhUeuup6bWffpgCwdl15MaPTqYe370q8txud1cJypGMYkjYBlFatJBDGzXW7F4vQFDjMbV2N6P4L6HxG7RMzaIyFiIJDEHmX+Ub/Ie++K0C1RxRr0jcb/kispxWY8vUsdc1opCL6i6ZR2BrcG6xNIQPgYL+lhA57xNICqoqBirNTBjdMy0KO3w2W3qxscWGBNiww4ElXycelL2iJy1WEte5PNNbEHYrYNEb+2KDAhGK2qJ3Nj8FXm/EjhYtIQNIZBZBYeRtIAAIJJu+uwB64sMCKPCBcQe1ey+fxDMyq0aIAIBO4Nm9zaggijsaJBvFaAq+FYLBPegmuU4oWimk0j8NpAAD103X1OBe2lkyGdL8EFm/FKR6dSkHy6twasCwKJ3BIG9dcKLwFgdltbQTHhfExMZFAoxuVb9TX1oA+m/XY4IG02KUPJHohX8QDQ8oikMS7B7UBzqC0oLXV9yANvlhwis1anW2ul8eP0spaFlaJlVlZ4x8QBB1F9Nb+t4nS435VdbY2OF3L8fWXRyY3kLIrmtI0KxIGolgLsNsL+E+2KdEW8qxMHcBVS+KYlKinJYybUNuXru99tXLavWj6HFiF25QuyGhCcP4+VGvMGQM6K6R6FCkMwACUSxa2RfOR1BoXg3RXs1C2Yjd32Tzh3EeYXUo0ckdakajsRYIKkgg79+xwlzKo+qex+o13VacdgKK/MADi1vv7fMenz9MTQ5O6buKVicXhZNYkUrYWx6mqHrvY/XFaTwq0H0URxuHm8rWNe4r3BAr57ivXF6DSvQ6rpRTj0FMTIF0sVN7UQSP0tTv7Ymh3op03ei5/tBl/wDir8v9e+3zxNDlOm70UoeNws2kPvYHsSboX0vbELCFCxwQfiPxCcv5UiMrBDIwsKFUbEkn9gAcRrbWjGxeqLJocfdHZDiSyPIgBDR6bvuGWwR7dR9MU5tJMsJjAd6rvG4g2XlBF+RtqvsawmYWwhXjuLZWkeqw6OhiyGgw6APPrFpzdArXX5qvrjnDSWsrj912Tq1yk3fauavspycOUmMF4pI5M2tpGDpU6TqG5PXYkfPBGMbb2CeyFs5AcQCCG8nnlc8Q5cRzZhIQqWcswAFDUZCAa+gwE7dLnNbtx+qLDfrY10m/zfhSm9Jl3geudHmojI3d9UilX+o29qwfys0HkEX7oD5pRI35S017UOE98WtKmhlkFFlVIuQsjF9yCCzKAa7mqrrjtwBp2I/NeayC4bgpX4Db8Vzo08yJZFJjRNSljRBWR/L18u1X74ZkgAJWMbdwtBJwvKxOZWCqzEkszkAlhR2JrcbYyl5XTdlvDQ0u2VuU4Fl4wwRKDJoPmY+X0FnYfLFl5Kt2TI/cn3UI/DmWCFBH5SVJGpuq/DRuxXasTWVfxUpdqvf/AJUm4BlyipoOlWLDzt1PU3d3itZG6gyJLu1b/JEQXSq6aRowepAbr1vvvviaih6z7snvay3iTieWyW02VmkHKjV5FUcsgGlBJYAG1G3yw6NhfwVpjdJJ8rq3JVOU8T5WEpzcnmcqpZtMkkfkBfruCaB+VCsEYnHg2o8Svs6r/wDCYcX+65OKDmo0uussCtbh76iwKonp6msLaHOsBA2SR5IBrv8AcL7M8VjykksUeQzTqTbNFHqRrA6eb9dut4sM1CyVTg6cAvcguDccys2YEKZHMK4IViyCo7H5/MdNgem+KfBpF2kPwWMGrZEyeJEgkdY+H5ttBKF0jsEAk7HVuLJP1xGwg72iZitAuwFzw3Nls5HLHFLOqq1tl3CqYyWDbWuqrB7kDcelG/UwgkJMmIY9idimPHMlAhM8krRtrEg3XqsZWlDCiSt+u++FibSKKzTMY3zEoPhK5YDVFmXiaNSsgZktlVybcEGgCWphWx+WIZ9XKGMsIsGlbBkMkCh56sWlaRbkU6y4kTT7oA7gAdx3N3HTkqwyLbdSfheVEYMmYLKIwI2Z1HLUMpBUgCyGCeY38K/W+ueyvQyrJ+iYcNWJNb84SNIU1OzLvYpANIAAN7Ct7OAc+6CYwtbvdpeuQyAUOHTTGwAqXyhh0HWr3JruSTidUjunfFUCbVuSGTkiEasFEiK+gvTaQoAsXdaQP44oSb2hbkA0bUMvDkE/EWVKLL5jLYsHUo6+14sykjlEckEcrrcNyc2stY0kq1uR+cn16FyaP0xGyngKNyTRo8JhJwGBiSVNlSp8x6FtZ7/0sTqFH1HKEfhyBWDBWtSCPOaFNqAA9A29YnUKsyuKUeJuET5nT+DHqGtdQzDIdJOw2QghhRIOwPr1wbHAd1vw54obtxr/APkH91Pw7lszl20vllKyEl5VnMj2Btq1hbG1CunpWI7Se6rLfDKNTX7jgaaH2paHiOfSFQ0hIBOkUpYkm9gFBJ6HCw29lhiidIab/wAJaeIZTlr5V5Up2/COiya83lpTe3mrA9EEVScI59RN7j33U4+IZUMsKhfKxCgRnSGUEkBtOnUAG6G9jixDQ4UMU5Bef133/NdPE8q1NaNq5Z1aL+I/h2a2JJ2vE6d8hCIpgPx7/ioZ7OxFiEWJ5QaYOK+ABj5tJHlDKcTpg7kK2MfW9gf8/wDKp4lnVlysc6PBSsHDSkqlrYNNsQbuiQflhsYIdW/2WTLjMdh21eqB8DPEzSGOGRCAFDl2ki02SFhY15AT0AH7YbkBwAs/8/dZsYgnj+eyReNNAlzf3kEuUX7qxBKgVuF7Bru8c5+xN/ZY8qg52v7JplY0z2bd42l5AgCM6syBmvovYjSTexGCHmNhNjAmksXVLUZqBwgVCNIUDc77bdcczxOPKcw9IgD8114Om3Zy5Kkuk2yAVud8Z5WZ3Sp8jQKRgx3sCjcv8I3vbr647GMKibvfv6pLuSsf9r/+65f7Uf8AfXG/G/yJ+J/kH3Rnj+MNwrMWLqK/qKI/fFQ/5Aqxz/eH1Wb8WOTw/hZO5MuXv/24bH87vumxfO/7r0zGRYlifB3+8uK/24v7pxol/wAbFqm/xMTPwrxyTMTZ1JAoEE3LTSCDW/Xc2f0wuRgaAfVLljDWtI7pTl108fk07a8qC1dzqq/2GGH/AAj6pp3xx9VoPEHDJJSDHovlyRkPdAOF3FdxpG3e+oxlItcyaIv4S4+HJFRQrqGV5GJ3FhyDVgWLGxI6dRgCKG5Shiu0gBRh8PMqya2QGQALuW0nmF/iIs9t+5GAc9jBbjsVceI7dfZfgsv4xU0ObSKSUuMEsRqHmUF2aiOyrhgCEQON/wA2VmU8MurRkuo0htYFm2DOYzv/AEdZO/UhfTFhqJuMRW6qy3h+dZBLcbOukUzuwNLICSSLBOuwAKG473gGi+CgGK8G1UPCsxRI2kXSqhdQZthyilBPh6ktZ3INYLSVXwjuLXV4RmJTKxCpqOnSC0YakChtvMQDflNWPpiaSVOg992rY/DsyrpVoyGChydW2l9W2297j9MUGEIm47xweVoJ0ezpveu+Odkx5PUJi70um0toAqKo+oHf33Ht09sUyPJ6oceO6hLaS7jniRcsQWQvHRt0IJVr2BF2AfXoO+O02MkLRj4L5xQ2Pv6IrgWelmDNIiILGhVfW1V+Yjyg+wv54pw0pWRE2MgNN+u1fgquNQTPNAIwulC0hLXWoDSo2/tE/wDTi2kAbooHRtY4u5OyVZfgk7wJE2hDG7U1tYqQkMFHlYEVQbp74IuAKeZ42SFw3BH7fsi08NnmLIXGoSyOQLC0yOoAW6DeYEtVk6vXFdTsg+MGnTW1D67G0J/IP3bLOhZnRolUqoLNzRQDJ1IvbrsNI6C8Xqso/ierICex/L0V0fhxnTLhpFtS5zFb6y9FgN9hYr5bYhfRKo5bWufQ5rT7UguOI0MEeXCTOebrZosuZKQuxOklSocX86uuow2EAuLrH3K5WfNrdsD2RvCYuYsqRzZ5WK0GmjZdO/VdaAE4XMNu32SoxYIBKV+JczpnZDmc0tBfKkGteg6Gu/XGRx3q1myD5qJP4WqOESzTMy5bPTmSMBtE0IVOo2O1i8ULOwKCLU46Y3mx6hbfNO1aTGWsbkHbGDPmdRj6ZcD3C7cQ73ugEVr86M4HQEjbHnYi8P8A7zS5o4BK1Gq8ppF8Q4jyURtBOpgukEAjyk99tq9ce0xQJGAgVtwubM/Rud1jOLrk824lm+8NtfKWT8NtFnoSBYWiRsdwN8b2skYKCqPxEMFBOOMcYy88Dwsr8uQAMbVaRiBqu+97DrtuB1wtsTmutA3MDTqHKCzj5SXLwxus4jy0iBegIZNvNvZC7Wa7jBiN4cfdE3PAt3qtPwziyzMVCOhAvzVv+hPt+uM7mad1GSajSWZR8nl8xmJBIebMw5gNkalGwG3Wj06nDCyR7QK2UkzmUGE8KvItlss7yxPYzL8yTUTt1FjbygHY6q/bFlj3bEcKpc0ODd1ZMuWXNyZoMTOsRQ3YjpfMQTpIsd+p9sVpfpAPCI5g06B2TrMZvTpJHlPU+mOPnZpxXN1DynYn0T4mdQe6qkzepZPLaAV164yP8Q60cjg22D800RaSBe6489hUVAbUEgnYDC5MzqMbBEyyRe/ACgZRLiVPLZg6WGnzp2J/xw/EzHmFzA3zs7KnsFg3sVxOIatAUWx6j09cBH4uJtDYx5jyPRQwabJ4URmlUyHTuCO/xHAjxCOF0rtO4P4lX0i7SLU0zbAgOoAboQb398HH4jMyRoyGUHcEH9VRiaQS08IfO8UaORl0AgIpG+5ZmYVVH07DHVdKWuqlbIQ5gN1yhB4nFA8pqbZdxufLtQ3Hxdd+hwv4n2TThEf7vqunxJ//AAvQu7IBFJrOx36fri/iPZV8IONSll+OO7IFjFGTQzE1+Vm2G/QAYgnLiKCjsZrQbO9fus94q4flVzUaEZTLiRXdpXiRizahtvQF2TZ646DHEi1sw3ymEuFuINUCnfgvKQxrJyJoJQSNXJREA276DufnhchJ5WTNfI5wL2kfW/3UuNZ7MNmY8rlmjjJjMrySIXoBgoUKCNybs3sBi2Nbp1OSGNbp1OSDJeIc/PJHArQRyM2ZDuY2YDkuqjSNQu77nv7VhpYwAn6Jro42gn6fmrOP+KJoJXZZ4XSNlVohA+/whgZr0LJuSF+QxTYwRwqZE1w4TDLcQzuYkkky7QLDFMYgjqxaTSQHYsD5e9AA9MCWtaKPKEtjYKdylsPG2WFhHJDl3OazC0Mu8rMFc2wRDZYmizdN+2CLBfqiMY1b77Kl/F+ZaCJ9SRLzJY5sysLSqChGk6LBUODZJ6VWL6bbKLos1EfkttwPMmSCNzJHKWG7xbI3uBZr9cZ3CjSyvFEikBxDOZ0SMIIYXQVRaXSem9ijWFkuvZY3ul1U1oP3QXBIZWzry5hoUk5QUQxtqNXepvqaHzxTbuylwtcZS59X7LRcRJ5bUa2xi8ULhivLTS6UNawgEbL0L6+944sT/DSwarv7rQetav4k8Swamj5iLRC0De9Cg21749JHI1kQczitlmEXUfpKRcaz0ADo2XXWy2R5DZA1aTpbV/hi3ZjmHblOjwGyb9lbLxOAWGyh1ISzjQh0/DbddyQV6Wf0xXxZ9CoPDwd7FHhcl4vlUAV8uF0sSyER+Sq360TRHw2cX8XR3UHh9jbjsmvA81zFdygSndQRQsKxA7+364uOQvFlLmibERRQp4edajUl/eGmq9yumvTruMbOsKr2pcvo+bnvaBfgbBuqMJNSsvMdNjI7D4fiFPRB798H1xVJfwxDvW1bneBSsz8sJGrK4apGIcFSq6kIoMDRLDfbEEzdO+/7InYr9Xl2H6pvnidKxDq1A+wHfHm/GXmWsZg3d+QXWxW6RqPZUhqjkjPVRt7j1xz2F0eJJiuG7ePcJ53kDx3UCgUqz6gpQbi9j9MZ+k2J7JJbDS0ceqKy4EN5tE5dkVWkGr0s3v8AK8dTGdjwxvyIwfv3SXh7iGFUZa0YOw2k67dPTGDEbJjTNyJG7Sc+3omyEPbpHb81CWIsZaF0wPzwqbHfIZnNHDgfqFbXgab9FbGYiRu5rc2TQrffGzGZi5EjWjUTz32KW7qNB4RJhhmCuVVwygqSOoNEe9dDj0joweQkh72cLv8AJ8NaeWlelDvX+Q/QYrptrhTqvu7Xy5KKvgSj7D+jX93b5YvpjilWt66uSioUiVYYbDqOh+fvidMeihkee6znjNJ2b8MuFWFntEDEsCNiSD23AHXD410MFzGt8wsk9yVf4Nclp9LySRBl0O6hb8vmA8ouj3967YqRBnf7bFHuB9Vb4p4WTWZjeZJolKjkKrM6sRa6XBU7gEHtiRu/2nhZYn15TwUB4R8LvFyZpWIkXnlkNMfxnDeZv6QCi62JJwUkgNgIppQ6wONvyVHGfD4USwnONFBPI0hj5asQzNqPn7IWBNde11iusBRI3SnZbGVqG6vj4cBK7ZfPNFE786SJUVt7GrSxFgMRuKPfpiuqCNwqGXG4b7oWDhMasJcvnNE3MlIPLD7TyAlShPZq3sdN8X1wdiFBnRuFFMsp4ZnhTTDnXBLu7lokYOXIO423FbUQN+mIZATZCaZWk2Wo7hnD/uOVKRh5ipZyAAC7M1tQ2Ubk0MBI/UbSZpSbdSyHHJcy7tLl8vnIHcASDy6XA+pKtW1jGZxPIC4s7pCdTAQU+8GwojMFyc0LFbaWUhi5sbarJPr2wbPoteKGg/LR91pM9KVRiOoxl8RmdFjuc3ldKJoLgCgNDef8Q+UA9t/+2PPmKW33LVAHtutFt28qL5IliCtdEAn12IP+GPRYZ6mMwu7hILjG8kJScrBNmJY/xNSEOw1UtspFj3r/AF1xqfiDSHngoIvEDqMbeQPTsmEvBomaRiGuQU2/9np6fCMB0m2Smdd+kN9Fx+DR6zIC6sTZKtV9Nj7bD9/XFdFt2r+Idp0nhAS5aKR5copcGxM17qCWuhvdE2SNuuH9DSzX2JWGaYTu6R5AC7/srHYIdhV9Pck2fU0xFn2PUDC9KX8KLu1PL+HAjq2vpRIChbprA9APYe++L00rbj0btUcV4jmROUiKBLCjVGW6xu5N6h3QLX9bGpjGafN/N1JHyB1N/myAXxHOdzoWwC45bHkC0AZjfmDBmPaq9jgjAy/5ugE7yP5sotxjMxsza1eN5AuoxtSDlxEyVq+AWx0/v1xOjG4bjevx9lXVkB5sX+HupvxeePW/MWSNnCg8s0PwkbWLbaO7se5N9sQxRuoUr6sjbN/khI+O5plc18Q8hFjU6kAKP6KsoLXvdn03PoRCggE0psombxFmbIVUsRFiGUglgraqF2dLgLQ9DvuML6MdbozPJdK3NcczCzclSpNqpJjOxLRgtQb4SGarPb23jYY6shR00gdp/ZHcIzE0wljm0HVHYpCo3aRCDZN/CD9cLcyNhtgWiF778yX5Dw3LEqOI4ecjRUAxAKrHoI1aLFm2qsWZAVtMjTsl6+HswpijEcRk0ljLuQv4Jj0ElK0ajt163p2OC1tO6PqMO6Li8JS6ZrEasyFYtwdNuWI2jCgMDRpe52PejILCEyiwpx+GpA0GqKJ0Ry7anAYEtYC6YgNA+PSKtqHS7rqDdV1G0d1DjvBkizCyMmaeBgxflSyMQ5Ni1DWFq607DEa81S3Y85fEWAtDu1gcfVMfBuWZTOwWZYWZTEJmYvQXfZiSFvpe/X2wMhukjOcDpFgkDeuE24txdMuFLiQ6jQEcbSHbfooNfXFMjLzsuY+QMG6XyeMMqFjIZ25qlkCRuzGjTbAWCD1B9DhgxpN/ZLOSzb3Qj8dyxQNPUrGWREEcLlvIxBGndjp2BboT88Q47idggdJGRbt1evHsnyhKis6MzRUkLsSR1GkLdfPFfDu1aVfUj06gPyS+fxFlhLlOTGGjlLksIWJGnYAUNmDDzCrFduuDbinS4nslmSMObpCJm8UKM5y+avLDiMjlvp1Ed5a0h7oaOnvZoQQHRdfz6IzP567LVYzLWvNfGbo0ubGYch0RTlULEKQerAdGa7GEP5NrkZRGp2s8cJtHJ97zkiwZiTkiAK7RsCoe+gsFbonpv74K9Ttk1hMsnkdtS0uZ1omxVlCgEtZJ7b/PHM8SlyImlza0+668DW7A3apzEEhGpljND3xzcjGynx9aRrdh+Scx7AdIJSziLPmMxFlxI0cfKMrmM6S24AAPYY9b4e9vwgmrc19FxcsOkyeiDQ5KX5RRl5s8JJ3ACRgS9XFggdt27dN8b3nqMj0t9VjjAhkkD3em/dVZLNmLMwBHzWmQlXXMA77GmWxV3i3M1xusDb0QMkMcjdJNHm1XlctM+SfNHMza01lAG2AUnr637+2LLmNlEYaKNWqayV0Dpi82Lr7IfiPG3SaSRbEkuWi8wF6BVs30vDI4GuYAeAT90qbKcyQlvJaPt7pzx7NGGLLQrNJpkJ1yi3cqBZrqbNjp0xmhYHue4gbcDstmTIY2MYHHfk8lc8P50rmeVG88kDoT+KrWjD0LAbEYkzAY9RAB9kWJI4T6ASWn1B2K5wXxYzQMSpkaPSpN0WkdyqiqoKNrb5+mMro916mbA0vA4vf6ABG/7Qz6+SMuvO1FSOZ5dkDAhtNkEGunUYrQObQfBx6epq8v035pW8S4yTw98wlxtpvsSpDU3saIO+KDfNSXHj/9QIjugh4gnlbLvAgIfnUhetQTSAzGiVN35fcX7FoAsFPOJGzW2Q8V+auy3i0PC0ojIAkhSi3/ABRHv07a/rWJ096SnYWl+i/X8lfwLxA8zRh4hGJYjJGQ+qwCoNihXxAjrgXMoKsjEbG0lrro0VQnH2XOTZf4t9QBNBUEak1tuSxO3zPbF6NrTPgwYGy/y7UG8UyCCOYxRKZBrVGlN6NIN7Id7Neg2s74mgXSgwmGQsBO3t3/ABU8t4qZzrEP4HMjQuX8wMioQdNdBrAO/wCuIY6VPwQ0UXeaifwJ/wCE44xLIqKYwSdYsAWSNyR9ar64UbXKmLmt8qTNxbNNQERBAs+Rhek9AT0DD13G+BsrN1pSaAUpOLZoAnllr00BG3TzXv2Y7GjdfpiWVZmlAulfmeIZhWULGW1LH1U0CbDWR0I2O+1A9MWSQifLIKoK7h/EpnlVXiKKykm1Nr6WenTt64lm0bJHlwBCA8UrLzotsw2X0NqGWJDa7GktRDaavoavrjXCWhp4v39EM+rUPT2SzwfwuZJ4WkidQEzNl6JBeZWWyNrIs7e+G5EjS0gH0/RKgjcCCR6qrhuSzGWkXMfd3kAkzSsilQ4Dza1caiAVNb79xi3vY8aLrj8gqa17Drr1QnDWmdFkKZj7u82YZ1yzebUXGjdSCU2cWpq67YJ+kEixdDlLZqIvtZ4V/C8jmIfu0py8zaMxmCyEqXAk+Enej7kYp72OsX2H5I2Me0A13U5MlP8AdpOH/d3LvMxE23L0tLr1lrvUAaqrsDA6maupfbhXpdp6dd1us9HI0bLE4RyPK5XUAfWu+MB9ltcCW0OVj+LO8+bbLfeoVZQpEcuXVr8ovSxO571hZ3NWufKXPl0ahfuEdwEyQTtl5ZkfTFr0RwCMDersHc7HasEwG6KbDqY8tcR9gm+U4ik8TNRCe7Kdqv8AIxr5GjhecyMQuEvC2wvLj5VVGNQYFpAqi6Nbj+OPMwgShzXPcGtF0e4/VbXbUQBZVPFOEuzxT5Z1SRFK+YEqynejW/vj1+FLEIQyrb2XHyseR0gkYacEv/2WlfnNLMpkk5bBlXZWQ2Nj+XtjZ8U0aQ1uwv8ANZf/AE+R2ovduar7IhuEZqWSF55YqifUFRSL2Iuyev7dcD1o2tIYDujOLO9zTI4begV2U4EyZJ8sXUswcaqNeYn698A6cGUPpNbikQGK+bUeH+H9EhaRlZWgSGvXSKP0OLfkW2h2NoY8PS4lx5FKhPDUohjQTASwOTC9X5f6LD5bbe2C+JaXk1seUHwL+mBq3adj+ya8KhzILHMSRtYAVI1IA97Jsk4TK6P/AGD8VqgbMDchv6IRvC8AUC2ACaCdQBPm1qSa+JW3B7WcBrK6QzXg/wA9KQsvhm3jdJ5PiZnl1jWxZQq1tpqhVVX1xev2Tm5w0EEDtQ7c2mz8Hi+7fd9xHprrv1uyT3J3JwOo3azGd3U6vdUjhUMLtmAW21tQI0jUFDUPfSD162e+CsuOlVJmO6Zvj/hK4PD2VtFWWQC0pQ40u0YUqTtuar0sDp3wRLxujHipce1n90wyeXy0TRBZDqhQxKCb22u9tyNHX2OBIcd6Sn52rUCeTZU24NDMTIGa2kEmoHoQuiht0K2CPc4mot2KZHmO0jTx/wCbXJfDcZWJVeROVHywVYAlDVg7ew3FHAh6JuU8Eki7N/dKeH8DhildXnOlZI2WPX5fKiKmvb4rW6BHbEdO3jutUmTI9jS1u9EX9SSaWlTikJupF2Fk3t379O2FdRvqsBheN6VWd4siozIRIV0+VWHViAtnsCSN8HHTzQKXKHRiyFnR4ml5uhkOpWPMVBqABdkWjp3oqSSSu3v02fDilgOS66RHDPFmuJWZLPKdybqzGkZby1sGL7e1Hvhb4KNfzdNZkWEy4FxUzPMpvyHa6/pSDt/ZwErNFI4ZNdpxWFJ6hMSBt1wmdz2sJYLKtoBO6X5yIyoY5IwyOKYEGiD9cYPi8tjwA37ozGxw3U8uGRQiRqqqKAC0BQ6ADE+LynPI0qCNjRso57MSiMlF8118JNCutXvvQ/fG7AkdKCZRSRk2xtsQAz+Z28nQ7+Unau+/m9dIo+UDvjoaI96KydScAWN0ZkM3INZnICbkMRorzVvZ+X/fCpA0DZMie/cvWfn4dl5sxmmmli0ScsxMsqhlKggkb2pxmoEklIMcb3uLiN+N1DgcUqZqWSSRMwFg0K6MpZgGsalv4t9z0xcYOvcoYQ4SEk3sjfCemWKbSNFsBW1Ch1GkAUf9exeLY/Vh0OPbla8F4BLgEy5zFiNUdsAt38/88eQE8rpSzU3cAXfourpaADRRXEMq5g0RMQ21ENp6Ed6uj7fqOuPWYsQhjazmgs7HjXqcEil4Jm9LKsopwdQLtQJckkbHbTtXucatTVsbkwWCW8KUnCs2oDCUlhsKYnbyC62A/OxHy60MTU1UJoSa07JrwnLyxmTnOCpI0eYmuvr0vy7et4B5B4WaZzH1oCQeLZvxY2QyHlyU1SFVDGJ6VaBOsgjoPzAd9tELdja5WQ7zWES7zfd5IQjfeEMTsvNZwwZx0dtwPKwI7Uet7jTdV9kdv06e6ZTFjnFCldS5d9W2wLOmmxd0dL9+xwArQfqjJPUH0SfKpMy6jJGRmpmr8MiqU6HW2O1Rqa9D12ww6b44CUNdb9yjc7I7wxRJEBPaSGPoiaJATZ7KSCFoEn02NCygS48Jj7LQ0cpm8c5jYNyWZjVENoCnsepb/wCN32wu22m0/TSW5TJ8uX7syw6Jo2YiJClaSo3XUwo6uu3Tv2YXWNQ7JOjfQeCmH8kxIRJuNJB6+gofttQ9sImyumwufwjZit1ClScpBbMS1mxW+2qyQBXeyf8AQxj/APV4QKv8t0z4KzaKyrLHpRb0+4PVjfpXfptgJPEG9UA8H2TGQaWbK586u9HcX1Brb3xT/EItw08e2yMRlLcxwyF3Ns9sdwOlnt073e/0rAHIgc/STufwWhksjBsEHmcvlEZyWYMulTRFilBFfoD7lca+iwbrM7xEgUSiMquU06NQYONJVt710dxXt9N+mGRgM3alyZTZtnFRnhy0LhRAdS0VI21F29yNR1HUbujv1xsGtwu1ke5jDVIbMPk2FHL6gFG1DoAFIO+2kEA3tQ9AMWGv9UDpoz2T3hXD44lJTcvuzGrayzb1tQ1Gqwl7i47rXGwNGyS+KOOvBIojYDSqs6kLTBn01ZYNex+EGtvkSjYDytUUYdylJ4i6o0yyRNI7sTEAbjIEtA+e+o3FAatR74OhwmBoJpHR8XqDOmBkqKNXQqdVM0eo7km962wia2ttHDEHTMa7uf3ST7KuJzTz5hppXkOhPiN15m6DoPoMYMR7nk6iuz4/ixQRxiNtbn9k2+1fNvHlE5bsmqUAlWKkjS21jethhuUSGbLJ4DEyTJp4vburfsqP/gFv/iSf3jiYx/toPHQBlkD0C1Way6SIUdQyMKKkWDjRyuK5ocKKwMuQymWzc33nLARMF5LCIsgFeYbA01+uFUA42FyzFFHIdbdu3ojvC8ETZyWTKw6MsYgpJTSGa/ygi6rrW3TFs+axwm47WmUuY2hS0GZhjjV1jQqX3OkGj/l8vc+uOZ4xlExmKiT7BdbHiDTqFL6SZClCNrrpp/xxzpJ8c42gRG69O/1Tg1wfer81TxJ51SLlWSRRoDrtV3+WtV/THYxxI3HYBzSkQiLzrVcn3sGvPXl3Gg/M711329axoPUUHRpF8JExdzLqC76Q2nbfb4fbvg49V7oJdFDSvLvEGbkbjARncquahCqWNDzRnYdMY3uPWq+4XrcSCMeGFwaLLTv+K9Wm4PCzmQoNZN6u4NVqA6BqAGqr2x1RI4Cl4YxNJut1dksikWrTdsbZmJZifcnfbsOgwLnEq2sDVXBwyNEdBf4l62LEs1irLXquthvttVYsuJKgYAoQ8IiV1cBvL8KliVXbTarekHTtsO59Ti9ZIVCJoNpBxHigLGRo2Rh5VdJiurc0GparqbN0TXfDGDsE/wCHDjyu5LjrKPLFI3MZVUvMSbYso20+UeViavt17RzLKsY9WLUOF8djVhohYu4BkZ5NTgaqAJIPrYXYUdsRzCRuVQxgwXa1ebjLLQ6ggi/Y3jm5sLpI6byN1GEA7oOEM76qFBh0PoCPr1xx4I5cifqltAEfkE5xDW0pTZdyTtfmBB1bVttWGZOHPI87d+b7KmvaAuKraWjCjYEXfr0+uLbHMWOxw3i9/qpYBDrXy5Q3RBIJu9VftgY8CRr6cLF3dqGQVsuZngcLuXZTqYgnciyBQv5Db6nHe0hYHY7HGyojgMW3xbEEeY9jf0s7nEpT4dir4z92DLzgAzdDR30m+oHTbD43PHyp3wfW3pWfdIGj5giFFLA00aA2FHoaA/QYB0r290PwrNWkj2U+DcQ5oNKigAUFcN19QAKwiOTqbrRLD0qH7Ug/EWf5LITBHIKNMzUQ39EeQ7kdNx3xrij1g7rJJM6MgBMZGhRrYIrObOwsnpZP1qz64WA48JhlAoErF/aNJmYgEy0dQNG3O0xiuvc9trxjynyAbcL0PgkeM92qY+YEad1g/C2czkTOckrMxA10gbazXXpveMUTni9C9L4jDiyBvxJr03pajxfmMxJwqBs0CsxnOoFdJr8StvlWNMxcYhq5XF8MZCzxFwhNtrb8kh4V4rzMWXTK5UENqZiyrrY2bpRR6etYQyZwbpaF08rwyCSczznbb2VsPjDiOWkHNeQ99EyVY9vKD9RixPKw+ZA7wrAyWf2qHuCvXOBcVTNQJMg2Ybg9iNiD8jjoseHt1BeNysZ2PKYn9l5nxPxTxOaeSGJWQoxUpCmoivViD16g7XeML5ZiS1oXp8bw/wAOihbJIbv1P7ISTxFxXKMDM0oB7SoCp9rA/gbwBklZ8y0twfDcoVFV+x3Xpnhrj4zeV5yjSwsOvXSw/iOhHscbo3h7dQXlszCdjZHSdx2+i81yP2j5tQxkKyErSgqFAO25rc0L2xiblOHK9PJ4BjuDSzb13VOa8QcVUc53nROt8sKo+mnYfPEMk3zFHHheFn+22ifrutz9n/jBs3qimAEyC7GwdfWuxB6/MY048/U2PK4Pi/hYxCHs+U/ksPxv/fX/APah/jHjM/8Az/cLv43/AGr/AOLv3W9+0DxX90jCREc9+l76V7sR+wH+WNWRNoG3K874R4b8W+3/ACjn39kF4NzOfzcMss0g0MjLEAoXUa+KxuADsPXriQOkcNTlXjMGLCelAPN3349k4GWzhYDWQnfzKTV31r4q22HT3w6ivN6Jrq9lbwzL5tGiEjAqoIc312P1seUfQ7+sAPdFG2VpGorIeO/EudymaKo68plDoCin2Iv5j9xjLPNJG/2XsvCvDsXLxyXXqGx3/BeicOzSzRJKu6uoYfUXjY02LC85LG6N5Yeyx/2k+J5MoYo4GCu1sxKg+UbDr6n+GM2TM5lBq7XgvhzMrU6XgfqnHh/ici5BcznHFlTIx01SnoKHeq+pwxjiI9T1hysdrssw4470F57xHx1nczJpywaNfypGup69WNH9th64xGd7jTF6SHwbEx2asg2ffhVw+L+JZVxz9bA/kmSr+TAD9rxOvKw+ZG7wvAym/wBnY+x/Zep8B40may4mj2sG1PVWHUH/AFvjexwc3UF5LJxX483Tf/AsP4H8W5rMZzlTOGj0OaCAHy1XTfGaCZ75NJXb8U8Mgx8QSsG+35rU8I4hK+YkQs2gWwV0F1e1NYYAk7Bl7EAmtupIwNYCvIwvLpCOyyvgzxbmp88IZZAYzzNggHw3W4xy4Znukor1/iXhkEGIJWDfbv6rWeNNPKTUCRrHyGx3Io2Pbv6jHRi5XHwNXUNeiO4aNOUTZtoujCz06V6+2FyHlIfvL90B4V6yHy2Qn838I+Lb+36j+zjJj8n9k/MNgc/f+cKvxqUqPUAdzd6tl8t/D5h23rHTgvelxsitrVviL4oqJFirAG2462PN0+HFwcG0rK5bSK8Vg/ccxe55L7/9Jxjl+UrtYH+oj+oWC+xr+ezH/LT+82MWFyV6T+pvkj+p/ZOvtg/8pH/zl/uvh2X8i5/9O/6r7FffZLw9FypmA/Ed2BbvSmgB7d/risRoDLV/1DM92R072ACv+1jLK2RLkeaN0Kn0tgp/Y4LKFxpXgMrm5YaO9ob7IZP/AAkoJ2WU/S1UnA4Z8id/ULf+pBHcK/if2jZOFmEatKb8xjACk9PiJF/MXi3ZTGmhulY/gWVM0E+Ue6T8Y8dZXOZWaF0eNyhMZYAjUBa7g7G/XC35DHtIK24/g+TiTskBsXvXoo/ZFIdGbXtSt9SGH+AxWIdnBH/UTR1YnfzlIPszyCTZ5BILCI0gB6WCoF/LVfzAwrGaDJuuh45M+PD8veh9qXtMqq4ZGogiiD7439RjiW2vDNLmkOC8Z8ALo4qiDoGlT6AN/wDUYw4+023uvb+LnX4dqPPlVPinMcvi0shF8udHr10hDX1rAyuqYlN8Pj6nhwjHcEfjaXffhmc4Jc2x0ySDmUei30HooFfSz1wGrW+3LQYDjYhZANwPzXtnEeIDL8lEjBViEADBaGwFDv1HTsD7A9uOMOB9l81nlcHWdyeVn5vEswuY6VXSrLGWsEMmrciMtq2bewo2640CBvyrIch3zJnL4lYVUcbWpahKQQAa3BjBG+3zwvo+qb8QdqCzn2iZc5nJLmdAVoZGUgNq8urQ29DbUAfkMYM6Km/T916X+m8wifQeHfqEw+yjiXMyhiJ80LED+ydx/iPpgcV9sr0ReP4/TydY4dv91ieOE8Q4qUBtWkEQ9kT4v4OfrjM/+5NS7mLWD4drPNX9zwtd9reY5eViiXZXkAIHooJA/Wv0xoyzTKXH/p6PqZLnu7D9UZ9lnDFjyay155SWLd6BpR8gB+pOCxWUy0jx3IdJkll7N/hTnxhwpcxlJUYCwpZT6MBYIw2VgcwhYcDIdBO1zfVYL7H84dWYjvysiuB77g/tX6Yx4buQvR/1HEP7cnvSX/Zj/vH/AKJP4jA4v+X8U/xz/QD/AOP6LceH43Gbl1N0Dk6QKNv+Y1e35bOwBGO5NXTFL57j31Tawn2c/wC9F/8AV/xxwsf/ACr6F41/28fUL0fxTnYY2jDxxuzXu6lgq0d9gT1oV7467AV5fEjkcCWkj6Jho15UaCqWgKkL5RttQI2H0wmUGjSQDpm826A8KimkFqdl3T4fzew83r9MZ4O4TsvsaUPGMlCIXpBJtj02o10ZbP8AWU9Oxx0scHelx8kjZFcTzrxGNdQNjdiu5r5bC/2o4FjA6ypNIWFoVni7/wAlmf8AlP8A3TjLL8hXVwf9Qz6j9Vgfsa/nsx/y0/i2MeFyV6T+pvkj+p/ZO/tgP/hI/wDnL/dfDsv/ABrn/wBO/wCqP0KA8DZuaPIxGIErqm1Uhfza10k0bAA1H3r5YbhtBj3U8bAOY6/QKzxvxGaXh8wliMdGImwRuZelnr5Qp29cXmNAjNJfg7QMxle/6LNcMzbR8HzWk1rnVCR6ELf6jb64wsdUJXdyYmyeJxh3YFaH7L/DuXky5nkjWRy5UahYUDbYdLPW/lhuLE0t1Hlc7x3OmbP0mmgPTunXjLwvlDlZpOSiPHGzKyALuASLrYj2OGyxM0k0sHh3iGS2drQ4kEgUd1m/sh6Zz+wn/wCTCMThy6/9RfPF9/2Sz7I//Pf+g/8AejwvF+crR/UP+kb9R+hXrEH842xwnHJOW7ZePPyheR+Cf97r/wAyb+D4dB/m/Fey8U/7YPo1C+LMuZOKTRg0ZJkQH01BBf0vAzN1SkJ/h8nT8ObJ6An8FoftB8IxwZSF4V2h8knqwY/EfU6v2Y4dkQgMBHZcvwfxN8uS5sh+bj/j8E68B8WOayYQhWny5AGo1t+Vro0asdNyD2ONGJLqbuuT47g9GcuaNnbhaDJcDTkqkyIxAAI7eWwt9ASoPWhvvQ2xsdIdVtXDZENIDkfPw+JwA0aNRsWBsT3HoffAB7h3TDG09lDNcNjeGSHSAjhgR/ask/qScA/zDdOgf0XhzexteL+HeLPw+bMK3xct4yP66k6D8rv9ccuN/ScQV7vMxm58Mbx6g/Y8p39lPDzrmzJGrQNC2atmILEn2FfqcMxW8vK5/wDUE4DWQD6n7cJl9qwMmVgl01plIIsGrUjetrsYPKtzAVl/p9wZkOZ6hPPsxzivkI1B3jLIw9KNj9QQcPxnXGFh8bhMeW4nvunXiXOrDlZpGNAI31JFAfMk4ZI7S0lYsOJ0s7Wt9V5t9j+VPNnfssSr9ST/AJYw4Y3JXqP6jkAbGz3S/wCzeULxJQ21iRR8+tfscDjmpd/dP8aaXYAr2P5L1iPh0UJebcGmLMzXQO569AK2Hbf1OOo+QltFeFihGvy8leT/AGbNfE0I6ESkfUE45eMf7q9z44KwQD7L0nxptGjgqpV9nJG2xBoH4iRe2OvEd15bArWQeCicla5JKAFRDbVVCuurfoN++FTHlKfRn+6E8JPZk2rZdgCoNFhdEfESCCfb2xmxzdpuY0CqQnjaUFo0ZGK6GYuosgAi6vYChuetEVjq4w2JtcPKIsAhHcahYyR6bZdjQPSiN+/p32HrgYnANNochh1tpOOI5USxPG3R1Kn6isZHCxS6kUhjeHjsvFl4DxHJTHlJKG+HXENSuP3H0bpjm9KWM+Ve4Odg5kQMpH0PZPeN8GzZ4ZGJEkkzD5jmOPjYDSwF102C/K8Oex5i33K5mJlYzc8uYQGAUOy1X2aZV4skqSIyNrc6WFHdttjh+M0hlFcvxqVkmUXMNigp/aTlXlyEiRozsWjpVFnZ1J2HtiZDS6MgIfCJGx5bXPNDf9FnvBnhtpeH5nLzo8ReS11LRBCrTUetEfxwmGImMtcul4nntZmMmiN0Fm8u/EeFsyqjBSd/IZI29wR0P1HvhI6sJoBdOT4DxJoc51H60UTPNxPiSkMrLEoLEBCimt6o+Zz6AbYsmaXbslsb4dgOBabcfe6/YJ39lvDZohmubE8epU06lIv4+l/MYZjMc0GwsXjuTFK6PQ4Grv8AJL/sv4RPFnC0sMiLyWFspAvUm2/fY/pgcZjmvshP8cy4ZcZrWOBNj9F6VD/OH67f6/jjNAH/ABRJXlzWml5j4Q4ROnFBI8MipzJjqKEDcPW/vY/XGmKNwlsj1XqvEcuF/h+hrgTTdlHi/B8w3F+YIZDH95ibWEOmgUs30oUf0xT43da67q8fLgHhnTLhq0nbv3Xq/EMos0bxOLV1Kn5EY3uaCKK8jFKYnh7eQvI/C+RzeRzwJglaPUY5GVCQy3swr02b9cYImvjk42XsM/IxszE+YauRv39Fto8zmmzBTVIApJcAJprzlApommAS73+WOvTQLXndMIi1UL7cqrKfe6KsJVU6ioVE3JCmmsfDZbcAd/bEOlW/oVY52XUkzwRiS9g7IEH9agGrYEabNNRrpviHQo/4bVTePVYX7TsuqZ0sNjJGruv9Fun7gDHGy2gSbL1HgMjnYtHgE19F6J4Z4Scvw5Izs5XW/wA2Nn/L6Y1sj0xUvMZ2T1swv7Xt9AijwtMzkzC+6sCNXU2DswO+973i2sDmaSktyHQZAkbyP5S8uk4fxDhkrGMOAfzoutHHaxvX13HrjFolhPlXrRkYPiLB1OffYhcnl4lxIqjLI4B2GjloD6kkf5+wxD1ZTpKtg8PwAXtIv62V6p4Q8PrksuI71OTqkb1b/IdB8sb4YxG2l5LxDNOXMXnjt9F5v4y8LT5bMtPArmMtzFaMWYzdkEDfrZBqq2ximhc12pq9N4Z4lBPAIZiLqt+4VAz/ABTiAEH4jIdm/D5a/wDW1Db2HX0OK1TSeVH0vDcI9UVfbe/wRvgDgmYh4ipkhkVFEg1lCFO1A2fXB48TmybhI8YzYZsOmOF2Nu63PjOUBYwJFRwxYW4Vq0m9NsL2NdcdWLleewB5zYsK/hSlMihUg/h6vM1gAjejTbAdt8JmPKXKQ6c/VU+EZSxlLABjR2AAIth0odwbvvfTGXHJJNo8xrW1pOy74z4qkCRFljYtItB11ACxqYe4GNLn6RsuNlSiMD6ofxBxHLHkyNOFDLaeVi1WDqAAvtW4rDWThgopWQWEtOqk2zHH8vHFHI0oKv8AAR5i+3YKLP6bYUXDlaTOxrQSV1PEGXMJn5o5QNFjY36VVXftWJqFWr68enXeyXcV8UJ9zmnyrq7R0KYHYkgbqaPfFF4qwkyZI6RczsieM8eWOPMctlaaGIuVIJA221Vtv6XeLLqCOScNa6uQFfleNR0qu45nKEjKAdhW5NCgMQEImTNI3O9KmHiRCwyPPGY5WIUiNhr1fzYG5ogdSevtiX7qhJQDidircn4hy0snKjkDPvsAe3WzVD64gcDwiZkMc7S0oziGfjgQySuEUdz/AK3PtiyaRvkawW4ofJccy8sbyJIpVPjJ8unvuDRGKDgUDZ2OGoFKo/Fkc2Zy8WXdXR9fMsEEUtrV1sd967YHXZFJHxYdI1rDsj8r4lyskvKSZS5JAG9EjqAaon5HFgttObkxudpBVGc8U5epESZBKof4lYhSgN6qHQUfnW2Jrb6oHZLNwDuuyeK8rGAJZ1D6VJADfmW7Aq9Pf22vE1AclWcqNuxO6uh8TZV5RCsylzsALomroGqv2vFhwtWMmMu0goLiPiGSGSZOWGC1oqx+VD5tqAJZgDfUVhzWAhbWxghVT+KXVbEBJ1Fas2SAOm39Zf8A5emL6Y9UXSHqqpPE8ysEaLcM2ogHYAn2uiK8/S7xfSHqr6Q9Ux4Px8zOVaPQAhYm+hBF/Q3YPej6YB7A0XaF0VcLy/JKeI8V1HdGk1H/AJadPoQB/wC445LblmXs5f8AofDa71+ZXtGYjtSLKityNqGOiW3svDtdTrWW4d41ygKRrzeWW0JO0ZEbNdUHquvsBhwx3NbS0SQvcS48oHLeMuTmc6k/OlCTUixxluWgUWTQ2F313/TDDFbWkIjBbWkJznvGmWjEJBkk56F4hGhYuBWwA7/P0OAbC437JTYHm/ZU5XxNErZqWSWQJGsTGOSMLytaWFFeZmaxYPQ7YhjOwAVmIkAAK/h3jGCWaODRNHLJZVZIitgC79KNHFGIgX2VOgcBarj8awc1Y2SeMM+hZHiZULXVWfU7bjE6LqtToOq1HjfjOGJpYlErPGp1ukZZI2I21EdO3y74JkJNFXHATRQfDPEYXJZN8xHLmJpY9VpDrO3UkgUOvtiGM6iBsERjOtwaaH1T7h3Fos1lmkh1FaZSNOllYbFaPRhhMrS0EFL0FkgDlR4YkY69WkmlOpQBZo7E0LcVv6bYzQm07JA2I/n/AIQ/j8gZeNj8KzxMx9AGFk+2GycbrkZo/tg+4SXN54ffnlGZjhjlhTlSPGHV1BOoKSQBvv72MCT5uVme4dYuugRtsorkcukMB+/COQvJLBKF0rTEal0sSNN9rHt3xKFcqdJjWDz78goXN8Tkmjid3j0QZqmzCJqjPk8rlbrYmiboHfAlxKW57ntBPY89vqvuNxK8OczAzcc7ctEcRxhB8alSSGIJG4+uLcNibVytBY54df0VkqnKw57KynU8kLTLIRRktacH3U/scT5QQVekxsfG7ki7V3Bomy7PFIdbZvL643rcsEox/ICiB88Ru2x7qQtMfldvqGyGj4tE+V4dCrgypLEGTuunY36b4moaQEJlaYmMHIWk+z5B91JAFmaWz/1kYOPhbcJoDPuVT49BBysmoIiTeZyutUJUhWYWNge/a8VJ2Q5oPlPa0j4llRJFmp0zKZk6I1lEUekFVcN1DEE6bHyxRFglZnstrntdfrsi+NZ+HMZjLLlXR35UwBTtcZ0i+xvt2xTiCRSKV7Hvb0+aKB4QqTQ5WA52NCrJph5NSKybkE6rB2ILULv3xGixVoI2h7WtLt/St0flFH8n8SNCzLmbP1OLHyk/VMa0dGT7qfheJTNmrAJ+7wDf0Mf+OI0blSBoLn36BAxRqOFZAgAHnxG/cyGziV5QhDQIGEDuP1W0m4squV0nqRdgbiuvoN+p641CMkWtxnANL6HiacsyKlLY2FWS1dvXfr398QxkGlYntupdbjCj8p66e3WyB+pH74vpFUckAKhuMxuCpQkMKIsbqQvv/WG3XE6JPKgygDY5CB4cMrAS8GVRDp3KhVNeU1t28w/TANx2tOyfL4lNMKe4kD1KM4hm+fHNDHs7xuF9jRG/zwYZp8xQQztMgCwma41DLwmPIRg/eyI4uRpOpHVhZIrYCr1YfoIkLjwumGESl54TDgniLL5TMcRXMuEJmsEg+ekUEA92/q/1sC9jnBpCF7HPDS1C+DsqyZnhwdSpMGZcKwoqGkDKK7GiP1xcpBa6vZXK4Frq9lHxBl3bNcQdEL8mfJyuiiyyotsAO+29e2IwjS37qRkaWj6ovifiJMznso+VVnMaTkFkZQW5ey+YAk2BdeoxTYy1p1KmxFrCHJFxTiaS5SJmz0suZaSIyQECkIcXahbjCnob32G94Nopx22TGNpxobJ9keNQ5Nc/l8ydMzTSuqlSTKrjy6dvN6fTAFpeWkJZYXlrm8JZwbieiPJxZjNPlMuMorI6ELzHs6gXIPwgDy++Lc0GyBZtE9oJJaLNp34CnH3fPNrd15705GlmtFo0AKY3fQdb2wnLND7IZRcjFoPCiUrbRjZfgUg9D8Vgb/8AfGHH4VZZsjn7qXiXiJi5Sa4o1kJBeUWooXVWOvucXPIW12tDjwtkDi4XXZfcOlWSJy8kGZCbgRqABQut2IBP0wcPm2JtJyo2N4ZX1UIqzuXZGTlbgHbtsTpsAixYDUOtjD5Yw3ZYQBMwgikq47nRG0saZto9IpYRleYB5RQ2XzX/AI4NjAQNl0I4m6QNO31TXJZ4R5eFZYSGaNWkUKopitmxsLsHoO2IIrOyxTPjiJaBspy8aiL0Y7AHxEL3oDr+VrrF/Duq0k5UeqqVmT4vHI4XlkU1KSB5du/obDDa+nviPgLRZRR5LHuoBWGOmYiNeu5Cd+xPqccCSfJEhobfRbxDHV0iFLKo0qB67e/t+uG9XIEYIG/dQNZZVcsrMCNOx/q39PTCZcnKOwai6bO65CCtBUCr6BaH+vfFjIyARbUIijAoK/JQKBYjVTZ6LX1x0MZ73st4opZjY07BQzc2XhPMkaKMn8zFVJ+pxqawu4CU4xs3OyF47nhHkp5odDaY2ddgyk1e9dcHHHbw0oZHgRlzUJ4b41E2Xy7TSwrNLGpIJVS1jsvWvTBzQlryGjYIYZWaRZ3KdymJQqtoAvyg0N/Yf5YSGk8BOJaOUn4pn+YEOUmyp/FVZS7A2u9gV+f0Bw5javWD7JL3A/IQmWczEEW8rxR6trcqt12364W0PdxumOLG8rpEMnlBRjV0COlUDsfQ7HE8zVKY5UHP5XmBebBzRYC611b1e13e2L0SVwaQ6orra0bO0aKWcoq15iaAr3J7YAWdgmHSNysxxrxDpzGSXLPE0c8pWRlprrTsCNh1xqjhtjy/kBZnzAPaGd1oc5nMvCdUrxRse7sqk/U9cZmte7gLU6QN2JUp2i0GRtBQAvqoEbDritwaRsJds0pQ/iVVkp4ZF8q6SQCbbVS7Ha9O1HvvWD6ZrlaxhuLba4FfJ4oi1uvLfUKGkAarLBKO9XqNdSO91idMqzhPoG9koyOYiTNyZiV5ppRqVbCaYY9W+kK1V0BPxGumGOBLaCYcaQsoVX6lPIeMwujSJEWJZVrSoLFiNJu6rfubHphL7bysOS10FAqjNcfXmqqxa3D6eqE1T3pOrYgrW/vheutgsTsujQUX8SRMoPIdkosCQlUoUsaJvYMO2+9Ygk7hW3LvcBWTccV35KR3qcIxDL8JDAkEHqCvffFF2rZW3L84pNeH8P5ZJLsxKqu9Cgt1sAPU74prNK2Pk1dku8STRUocyEgnaJhY+e+FTuZwVoxWSblo/FC8Cvl5n4uWfg5rAn4aN6TYF/U/pi8S7NKs8jSLq6N+in4XkCwTSLoIssCDQNIL3HlAsEWv13vG+e7AK5eLRGyyfF+PSmZlaZYom3lh++IrC1FaX06kUiiQPWwRg2tbXuus1jdPutvJmo4skJ+WCqQhgoOvYLYAY9RXfv1wgXqpZ44OtKGeppKuA56aYa2y+W5LqWLRvqI2sBhp3JOGO27rVk4GNGdDb1XW4pcTj4Xh8edWCMMSoCjYDU4Q0avpvgSCTRKpvhrBlGEdr3+1pVwvjrQzZqONBLPNmyEQtQrSLYnelAvBuZYC6U+GJI43uNNa3c/z1TvN8fzJzT5aCCN2REZmZyoF9e36fXCwxtWVhbiQiATPeRdgCkv4R4iEbACEJHLm5InbWxp+oO/9I9ugwTo7T58LUD5rIaCPonf8uSPmMzDFEHEEYNlq1ORYTpQFd8BoFAlY/hWtiY95rUfy9UJwzxFP94jhzEUSiXVoaKTWAVFlW22NYssFWE6XCj6RkiJ8vNivwSTgnCY+IZ3OTZocwRScqNCTSgWOg+X6k42yyOgja1m1iyvNxxiaRzndktzUAyj8TycZPJbKtKik3pNb/wAf2GGA9RrJDzdJTh0y+McUmXAvA2Vl4cjulyyxB+ZZtSVsAdtI2Fd6wuXMkE23A7JkeKww2eVnjIc5leFpKxNzPEWvetSjr66drxoAET5CPS0izIxgPqnvjvgkGVjyiwRhA2bjJq9yFI74z4sr5HOLj2T8mNsYbp9URwjhceez+dkzS8wQuIo0b4VAvt9P3OKkkdDEwM2vcoo4xLI4u7KjgWThyXEs6L0wplw2++lSVJHrQ3rBSudLAz1tDG1scrvSklz8ORbLOYuHZlUKsY8yVJ37E+a9F/thzDKJAHPF+iS8RFh0tP1RkbtnjwvLTMTGYmkkF/GVtRZ635f/AJHAECHqPbyDQRi5dDHcUjuPeHoMrn+HtAugPLTKCa2rf2O+AinfJC8O9EcsLY5WFq+8JcFi4hJms1ml5rGZo0Uk0qiqqj7/ALe+JPK6ENYzbZSCJsznPejPA0XIzWdyIJaGMqyBt6DDcfLcfoT3wvJOuNkncpmISyRzB2Wll4dlkGkxruOhs9L/AGGo/rjj5OeyD5juusx8rjYKhBlcuFQmNQdmGxNG+t/MXZ9LwhnirOm10hq/ZEXSkkArseRy4Z/w1F+Xub1b18r7DBM8SbrLXGhwPdQvlobolMrCq0AAocGt9mBFfoa26Ye7LjLdRO1190h7XPPmQsOQy6trrzamK0WNHe6Xt1NgCt8ZhmxNGp57nhL+EGqwF05HKqoXSNOlgANR2YAN/Afpgn+IYzALdyo3F7AL6Dh2WLeUHVYI8zbUSaXegNzsNtzi4c7HleGMO6o4gbvSdY3IlmPFOVj1RsyqisTzJhErsKGw3BoHpZHbGSdo2/Vb8SRwBAN1wLpQ4HCDFmUQB4/yPy1Qv5fQKA2k9Gr+GDxdnGuPVLzvMATzW4u1f4NiRY5AodfPZVxRW1G3U3tW+1+mOhkElwJXKxQA00k3G8jM0ssjmd41kZdOXm0lV5SlfKGUCmJJvfcH4cRjwBQXUY8AABaLKPKuRjOgTSiFbUPYc6RfmN2D673hR+ZLaGmTc0L59Flchwxmzcb5fJy5QebnlmARgQdgoJBN+mGXtuV2HztbAWySB/GnbcfdBtlc59xXI/dHJjdbksaSqyagV3sk/wALxe13aaH43xByOpyON7ukS3heU/e51jK5lZ+ZAT+YLRob9G3H6YheNghPiDP7cRPk0076+v2T3gMEpzs08kTRrJDF8VbMLtdj1GFuIqgsGTJH8O2Jpsgn8OyTtwZxw/OiUcthNJNGW/qkMrfI1g9VuC1jJa7Ki0bigD+hXcrwieThbsu8+YbnOL0lwSDovtaCsQuGtVJkRNzQD8rdh3r3/FQyPDdWbyskOQbLJGzcxjpF+U1sD09/fFl3lNlE+cNx5GPl1E8conN8LzuTzU0+TRJopzqeNm0lW9RZG1k/r02w5skUkYbIaI7ryZjljeXRiwVVB4YzUkWemzGn71mYjGiKdkFbC+np+nXfFuyIw5rWfKFQx3kOc7kofKZfi8OWGUSKJhp0rLrFoCOh36rdA0eg64NzsV7+pZ+iBrclrNFIs+D5Il4dHEA4y8peVrrqQSQDue+3sML+Ka7WXdxsj+GcAwDtymfjvg0uZGWEKhuXmFdrIFKAb6/wwrGlbGTfom5MTpK0oLiXAc5BmpczkHi0zUZI5bABHcV+vUdT12prJonsDJe3FJT4pGPL4zys94f4ZJnZ+ICSZXZ4hG0qDyB7BAX1VdNe/wBcPlkbEyOh3tIhY6Rz7KbLFxU5b7nyIVAj5fO1ggqBWy/0iNrI79BhV4+vqWfonacjR06+6ifCuajy+SlhCjNZUMChIpgxJq+n79zifERue8O+Vynw8gY0t5ClJw7iOZzWVnnijjjhkvQrgkDa2O+97Ch6YmuCONzGmyVRZNI9rnDYKa8Lz2RmmOTjjngmcuFZtJRj17jb/ADp3rqRTNHUNEK+nLE46BYKa+DOBSwmbMZkqcxmGBYL0UDoP9e3XrhWTM11NZwE7Hic23P5KeTWrltJYMtbdqv/ADx53Ka9kznhuoOFLoNotq0KIn0gEP8ADQA9e9455hn6ehzTxtX7pgLbu19HlmB10bGnb12o/XFRYMzX9atxW36qzI0jT2U5Faiuk/HqvtVg4ZI2bS6LR/uu/ZUC27vsq44z8Q1EWw8vXr/DCIoX7SiyLcNkTnD5foiMvBTDY1oPX1JvG6DDLJLDdtJ59SlufY+6+ghIEO3S79tji4sZ7RD5eCbVF48yYA47iQs/4pj/AJp2DGJWOsI+g7jb8wsX2v0xnyBdE8LbhuI1BvJ42tL+CZNm50kTsq+YLE0gkJBTa/MwU6tx12u/YcVvn1A7I82TyaHDeuarddyGZXKQpHMhXnSaSNxVrudmb5bH+GN88gLgVwo39EAO7lUxcE4cHlTmyFrLMDPJXlUahYbzUBuLJGK65K3fGgmr4TfLceyyKqo8awKmzWQAAVUACqK+Yb36YVrBPKznJYTd7ImDxFlnZVWZSzGgNxv6GxsTWwNXiagrE8ZNAq7K8WhkcxpIC63a7joaNX1o7GsWCLpE2RrjpBVU3GUSZ4npQqxkMT8RkZ1Cgevl/fFWhMwD9JU/5Zg5hi5gDi7BsdBZ3O1gb1eLsK+qy9N7pbxbiGWzMDR6taMyqw1NHYJ2o1Zutq2PriB9bhFHm9JwkZyEV4f45DmEQRsofQrGMH4RQ26b10sYoO1II8gS73unFYtOSTMcFdmZhKQS19W6WdquulD6YzuhJ3tbGZLWiiFSeCTbfiigKq23F3RI3N+vXFGF3YqxkR721cHAJArgS7tW/m+p69em/tidB2+6nxTbHlVmb4pPGzIsBcKuz70aUH9euH2QuTJM8OIDUHPxrMgECI2dxSHpSnY/qNxtqHpii4pDp5a4RkkH3zLyRZpSiEKTpJU11ok/Lf54dFI5jg4cp7GmZulwX3BMxkYI+Vl5IlQAts19tyT3Ndz2wcjnvNuWtmG+IUG0jv5by/8Axk6auva6/jt89sL0FM+Hk9F8nF43YojBjo1ggg38h1O1H6jF6SFRhc1uorKPxXNrGup5NTxRSa9AXSzLIWT+bba0WhV2asWMN0t5TNLOVT/K0/nYHlmxdLRPUlQSjgN0+Ie213iy0bK9Ddk88Qzy6MtJGZUNsdOkE2Yn0hxRrzUPSz8sLZW4S2AbhKZOMTvmFkj1mJdmOgghSIC9Ar5jZPXoNdbisM0tATNDQ2inHhjPTyPJzTsOqkUUbURQ8g8tDuWO13Rwt4A4SpGtA2XfEfHmy80QBQrpd5I6JlYKNuWBsTfqfU9jgoog9p/gWKaUsIT7LTB0VwCAwBAIo7juDuD7YS5u5BTwbFpVxPMMyTw5fUrrE1SAeVWrZfdu9DptfXBQRMjrbb0SpXlwIHKu8MZmSXKQSSsGd41YlRQ8wsfsRgpgA8hvCuEksBKaVhaalXA+ItK2YDADlTtGB7BVI/W7+uGSM0ge4So36ifYobxLk45TGHkC+WSgVv8AJu3sV639O+MUzQ6rK6GNI5gOkeip8HOGErjSuop5FVlAAXZvMATqG/0GBxqNkI80EaQffvf8pHeIcrI/JaJQzRyhypbTYph1o+t40m+QuVMwmiOxSBPD8tPGyMwUytG/NGm3D6fJV35yDe3fAaDwswx3cH37q/P8ClbkaVWkiRG3HUSwsf2Rv0xZadkT4HHSrs1wWQ8+lHnzMMi7j4U5dn5+Vtv88TSrdA7ehyVVwrhmYGYheVWtA4kcy6gxIoFE/Kp9Nq9D1xGg3ZVRRPDwSvuM8Lds7zkI5qRxtChetelnElj+y4AbsWxZYSdSksJMusc9lVPwnMvKpdC+mVmJabyMhDhVCb0QCFJr1O+KLSShMMhdZCrTguZIChGSJXjKxvKHK6SdWluuiqABN/LFaXIehIdhxsmPDeGPEcqxXaHLMjhaJ1fh7Ad/hOCDdwtEUJa5p9kqhzknOD8ziekvfLOXQLRPwk6NWnt1uu+NVCuAunpGmqCBn8SZjmPmwYOXEXgEBmYMam0lylUWoCvQX64PptrSj6Ta091oPGHEgI4NEoBOZhDaXrylvMDR6euFRs3NhKijNmx2Kh4mzTmRVR89GFG5y8KurX03ZTuPb1xcY+n3UjG3b7pTxbis7RRZWN2RpUkLTZpuRINDr00gAEhqBFdME1rbLimNY2y89vRaLw1x3nROZTEjJI0flksHTW4Jom7wD2UdkqSLS7ZUeCJjNkRqcuxaUEltR+NgOvtVYko0uVyjS8FWZjwsjLp1kbq3TusYQfwBxQkTmZrmkmvX8yux+Gwuoh6c6DYXYMjM10SbBLbgn63viGS0JyySL4+qjLklyz/eHbXbC/LuGKhCwo0AQOldzvXRck2lqISOmb0x/ByjE44t0Vbc7Haq3o2TQsggDrthImCUcZ1KnL8ZjXZImAY2AAoJZjZ71ZvVd98V1xaI4zu5U08QoeiOb3WgNwTpvcivNt/23xXXHoocVw7o58+oiEu5DadI7ksQAPnZGNDPMsr/ACbFF4ipZfLeI4+Ss2YEaSrK0RBIBT8TQSO9VRPqMaTC7VTdwsombVu5X3D/ABOHleOR4kYKSgLeV/xHWw3sFWwP6ftiOgIaHAKMyAXEFVZDIRDNNmWkgjJDBlSYtrLVu2ogCq6Ad+uLLnaNNfkqa1urUT+aYeCHH3ONR/8Apl4//Y7L+lDC8gEP3Tcc2zZXeIs9LDyXjAZOaqyg9dLnSCPkxU/K8VExrrB9Nlcr3NohD8BUrnM+OxeNx9YgD/dwUptjf53QxbPcj+L8HjzAUPqFWPKasHqp9jjHJEH8rfDkOiukLxGZMmHlosZCBpvsqnZaHYAnf9cHHELNI4w6emen7oaTxWq3abh603vp/pdKrcd/re2H9NMGCTwf/v0VDeLGBFw0Co21WbYx6eg6VJvsem19501YwwdtX83/AOF9xriIZsrzZHy0EiuzNr5Z1jTpUt22LGu9DBxN2JAsrk5Q0P0k7JNwLPuyyTSTTyLBlkkCq5GslpwSR3JCjrtt02w+VgBDQALP/CyxuJBcSdgqYeMCMZgTZhuWIonXlZoytrZmAUSEKQWoWvTv0vFmOyNI3+ioSEWHH81GbiE0US6M2ZWMUjOyy8wJ+JCCA2/82jHzEerV2xA1jjuK3/ZQuc0bG9lqPCDyHnXKskQK6Km5zKa8wL0NvhIBvqe1YzT1tQ3+lLTBq3s2Ex49IyxWt/ELIbTQvez6e/brgYQC6ipkuLWWFfwiQtChN2R3N9/U9fngZBTiEyAksBKyeXykn3gH7txADm3qObBT4upXmfB30102rDCfLyPwW4u8vI/BZXOrpyk8hGUr7xLRI/HNZg/D6+3thw+YD/64WgfOBvx9uEy4tw/JyDy5OKJ1zkMb+QW6PpbfYHzBqI9jgWlwPPYoGueDztRWn8UZQ6oxHBm3VUofd5xEq+gILrZ98JjPuPukRO53H3CQ8RyzGfJry1BEE5KZ5uZXnj+JgTZ9N+hwxp2P7JrT5XfbhCeHo8rIwSfKwShs3LGJAtopK61CWDanSR12NeuCfqHB7IpNQ3B7Jv4Pyoj4ehhAjeSenZFFkc4r6Hou1noMC82/zeixZ7nkij6Ix83mVW+Y7XqBJUDSFlVbFL1Kkkmj61thmiM9v5S5JfM3v/LV0U85VyZiAsYKsFtTqZxZOi7ChdwKHWsAQyxsja6UgklEcEmMrNzFJAjXdgDfnkFg6Ra1VbDb57qyA1rLTsWR7n/ZHNFB/wAJTZ/ojqdj9axxzmw7UF0wZP8A3LqrCN1jWwNqUDb/ACvEOfCBYHCn9w7EoiLKxgagiC9yaA9P8h+mNsWlzQ4DlLc93cpT4kkdYYpcvHzhFIrlEo6kAIOn1IuwB6Y1wBpNE1ayzONam7pePHYbyxZTNvIfymLSL92JoD3w74QjdzhX1Svi72a02r+H+EIHubNwRvmJCWk/MBq/KL2OkULrteBdkvb5WHYImY7Tu8boyXwjkjEsTZeMxpZUG/LZs0bsAnfrgPiZAbtH8OwiqQw8A8P/AP2y/wDub/7YL4ub/wByr4WL0RqPlsjGsYBijFkUrsos2bajRvsTgDrlN8lENEQrgJNNxZuISJFllYZdXV5p2UqG0MGCJe5sgWfT54cIxC3U/nsEkyOldTRt3K10UCqWYDdyCx9aAA/YYyE2tYFL7MS6VLda3xnypxBE6Qi6RsbqcAgJ5w9K8Oq91DUfrv0rHMHi8moNEZt3Huntj02Q5cEUZW1gQnUSRSim7m/X3xoHibnRa2t3uiPRQl4dRcpAxvQaJdyVIIBrb+FViofFBIWtrckj6Ki17dw5V8QYOjRAMu+kFCARte1ggel9sC/xfpyaQwkg0lux9bfMVbw2NI05ax6RGiirvajQvqfr64ezxB0hfrFFu5Q9FrQK4XMqsRBAiQDSGrSK339MTH8S6187C1HY7W9lyGddgkQ3F7UKB6/wxmb4u6RwEbSe6P4dreVbBKiRgogUaqoADvV7Yf8A+o6ohKR3r86VCGjpCr8QC4T06rV/Mdu/y746sBGoFY8r/GaVvBr5KWKNeldz2HT5YktazSLHvpi15fDPlOVCRKDm/vgDpzWL6ee1jRfTTW1Y0HVftS6pDr42pT4rwBHgfMplhloI9JhUrUspLqOZIT5gtE0h9bPbEa+jpu1GyEHTdlajxfw9EMcwvXLmcqG328jECh67/wAPTCo3XY+qTE47j2Kq8Vvlf5QiGckVIvu7VqkMY1cwehFmrxIw7RspHq6Z0rP8LyC5qGKOGBXlOu81KutIo+a+krqsPIR0A6dSdsNJ0nc/ZNLtBsn7LReD+CRciSHzaYM4zJvvaVVn+OFyvOq/UJc0hLg71CL8ES6OHBqvSZjXykfC5/mScp1ElL4vGmZMK5n7oBlxQdte/WiVFdB03xl6hq62XI+NkLOpo8qvTxbmFMUk2WCZaZgqvrtgG+EsPfri+oe42RDLeKLm00ovOeIJ3mkiykCyiLaR3fSLP5R74jnE2AEx2Q8vLYm3SBzPi5VyySrl7k53JkiJ3VtyaNbnbb54zmCKrDd1TvEHCPUBvdUr8zxuWCEtmMsgldwkMSNq1Ejua2rEOPGBuzlE7MlYy3jfsFZDxfNeePM5QKpiZgyNqXYfC3pfT/DGhltFVsh68psSNRPBM2Dw5ZI0EQETFVU2FoGtz1+uJq/t2FqwS2QN2oFAPxCZKRpnYyxxMreRdLMWsWVoKQvcE4za3t2J5AXXMUbvM1tUSPwQ0XFMw8crCcjkRM2wQ6yryAajVEEKAaq/bAdSQg78BMMMTS0afmNfTYKXEOITCJpDKSGaaPQVUqAqOQem5te+1dsE5761WhbFGXhtdgVssqbRf7I/hja3cLmP+YpQ+czN/wA2KF9ib0+m+2rt7Y0hrK5WB0kt8KqLiGYtvwiFry+Q9d+3X51fwiuuCLI65QiWUHjZO8lIzRozDSxUEj0PpjO4C9lsYSWgldzqFkYDqRtjHnROlx3MbyU6MhrgSqWTzodvKpB3+WM3wz+tE6tgKKvqN0kWhBEfioOupjWob30PpjnnCna7Vp1Cztfr3TBKw919BC2zqAfNYAIOxHY4CLByI/7jW8Our7UiMrHbX2VkeXfXqIrz317VWGQ4eQZuq9tea+fZU57dNA9lOdWV2oA6xQs1uAf123w/IgyWSyGNthw/BU0tLRZ4UIoZEqlu0CnfoRjPHi5UHytu2gHfgqy5juT3U8hl2U7/ANADr7nGjw/Cmidbx2pDK8Ebeqr5ElaNOwa7vtd4zHFygzohuwdd32u0etl6r7IXiPG4tRieJ3BbSuy0zgr5RbXdsu5odd9seqjidVgrmyStvSQiI+KoscOlG/Ecxqu1qRqLarNeXS17npteKLCSd0XUDWigk2X45ChSPLwA3IRpGm9yG1KwbTvqvc+v1d0XEEkoHZhLgPVfQnK57MBpYCWG0TsTpIUK9FdXxKX7ituuBc10Y2KZFlHgKlp8lJmRO+Wk5gKkSMRpHxKjVr0iyjAGtqBNdcTQ4NoFQZhA09lLN+IomfmpAHdUZSW02oCyPVgkEExg7X3+WDbAeCaSjmEDypnNm4Z8rLzYiEQgPGSFN0rCiGA31KR5u/rthJYQ6rTWZG2r0SfXkGgWH7u3IDFtm0gSaGcgtrB1ab3sg2N8MLHh1k7qfGm9SP4Xno2hlhgh5cMcNruNiTICNie6nfe98LmjLRZO6W6cyhxSdP8AcH/p/wD+8Y//AMayf/pfZE+Lv93ZX+3B/AYN/wAoR5P+Fn2SpoYIc1mUzc08GtzJGyOyK6tv+XqR0wGwJtZg1jJHCQkei7xLKQLl8tJlzKVlzkbEy3qJFi999/XviyBQpFIxgY1zO5HK0HjkGNsrmdJZIJbkAF0pFX9MFJ2K05gLdMnYFWSeKcvmFlihLOeS7Fgp0jboSehxNYcNkRymSgtb6Lvg/MpHw2BpGCrpqz03J2xcYtqbgNc6Jobyj83xbKi1coaU2NN7CtvfrsPn6YPpX2XRZBMdxalBxLLEbNGLoaaG99BQ6/LE6VdlHxTA7goHi/GOVIU5KMgIWyapmUtZGmggANm7q9sE2NpCBoJ3vdDZPxaTdxitRClSSKRQzHZemnzD16YMxAK3RKqLxg+piUjIC/CJN7HNthQNp5Fs9t+vezEFZiCI/wBqn68pCt6dYkJF+fzDy/zdLZb3O229dMIekFfwjxLzpVj0r5g+6ve6ntYBKkbhvpinR0FHxaRa0ZwtJSvN8CikZmOoMxskGu1fp/2xRCQ+Br+VUPDUP9b23G1V029u/bbpitKH4Vvqi+GcMSAEJdE9z/r/AF8hiwKTI4gwUEdi01Ks1wNHfUXceYtQIo2Ko7WR7Xg2voIxIQKXW4GhVV1PS3W/rXt7X9T64rWbU1nlQzXAEcbO6+XTsR0sn096/T0xbX0rDyCjsjkxECAWNm/Mb3/1vgXOtA51oLMeH4XmMrA2RVAkC7Hm23DeVdxXTDBK4N0hIdC0u1FFrw2IKi6BUZJUbmiQQfmSGa7u7OA1HlH021SE/wBnMt/wzt0Ot7FVVHVYqhVdKwfWf6oOhH6InLcKijKlEC6bqr2sBT+ygfTAF5PKJsbRwFW/A4CKMYIoCt+gLEd+xZv1xBI71UMTfRVt4ey5BBju+pLMSdiNyTZ2Zh9cF1n+qHoR+iJbhkRVl07OwZqJG4CgGwbBGldx6YHWeUZjbVUgZPDGXLq2kgKCNIJ3JsWTd6gCaN3v7DDOu+ks47CjcpwqKM6kWiRROomwWLb2TZsk2d9zhbnudsUbY2t4CK5QqqFelbfpgEdCqXzRgiiBXpWLUIHCjLArfEob5gHFFUWg8hSMQNCht02xFdBSYXi1KVceXVRSqoB60AMVsqDGjgIbiPDllRUsoFYN5dunb2wTTSbE/pmwgR4WgBsawaoEMdh6D6Ej6/LB9QrR8dLVKUfhmBQVUMAa777e/Uduh7DpijISqfmyvNuKcFBgLWa1TFkkXTpUDQCq12BqwP0GLsqaiVaIwOw/TFWVLK+5YqqxLVX3UIMuqABVCgCgAOgxZJKuy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6" name="AutoShape 8" descr="data:image/jpeg;base64,/9j/4AAQSkZJRgABAQAAAQABAAD/2wCEAAkGBxQTEhUUExQWFhUXGR4bGBgYGCAbIBwiIR4eIiIiISAgISogIR0lIh8cIzIiJSkrLi4wHB8zODMsNygtLisBCgoKDg0OGxAQGzckICY0MDQsNC8sLCwsLCwsLCwsLCwsLCwsLCwsLCwsLCwsLCwsLCwsLCwsLCwsLCwsLCwsLP/AABEIAMUA/wMBEQACEQEDEQH/xAAbAAACAwEBAQAAAAAAAAAAAAAEBQIDBgEHAP/EAEgQAAICAAQEBAMGAQkGBgEFAAECAxEABBIhBRMxQQYiUWEycYEHFCNCkaGxFTNSYnKywdHwFjVTc4LhJDSDkqLSw0NUY4TC/8QAGwEAAgMBAQEAAAAAAAAAAAAAAgMAAQQFBgf/xAA7EQABBAEDAgQEBQMDAwQDAAABAAIDEQQSITETQQUiUWEUMnGBkaGxwfAGIzM0QtEkNeEVUoLxQ0Ry/9oADAMBAAIRAxEAPwD2nP5kRxtI3RQT1r6fXAPcGtJKONhe4NHdC8P4xHJAsxZUUgFrYeUkXRPqMAyVrmB3CZLjvZIY6sokZ2PSG1rpPRtQo/I4PW3m0vpvuq3QPEONokYkjKygyInlYUNTAdRfS7rC5Jg1tjdOixXPfpdtsT+CIzmfCjyaWYMqsC4WtRre+9b13wbn1wlNjvlQ41xIwIpVNbu4RFsLZN9SegoHD42ajus8r9AurS7w94gkzDAPCsYeFZoyJNepWNf0RR6fqMMliawbG90uGYvO4UMhxyYyaJkQHmMpIuhUeuup6bWffpgCwdl15MaPTqYe370q8txud1cJypGMYkjYBlFatJBDGzXW7F4vQFDjMbV2N6P4L6HxG7RMzaIyFiIJDEHmX+Ub/Ie++K0C1RxRr0jcb/kispxWY8vUsdc1opCL6i6ZR2BrcG6xNIQPgYL+lhA57xNICqoqBirNTBjdMy0KO3w2W3qxscWGBNiww4ElXycelL2iJy1WEte5PNNbEHYrYNEb+2KDAhGK2qJ3Nj8FXm/EjhYtIQNIZBZBYeRtIAAIJJu+uwB64sMCKPCBcQe1ey+fxDMyq0aIAIBO4Nm9zaggijsaJBvFaAq+FYLBPegmuU4oWimk0j8NpAAD103X1OBe2lkyGdL8EFm/FKR6dSkHy6twasCwKJ3BIG9dcKLwFgdltbQTHhfExMZFAoxuVb9TX1oA+m/XY4IG02KUPJHohX8QDQ8oikMS7B7UBzqC0oLXV9yANvlhwis1anW2ul8eP0spaFlaJlVlZ4x8QBB1F9Nb+t4nS435VdbY2OF3L8fWXRyY3kLIrmtI0KxIGolgLsNsL+E+2KdEW8qxMHcBVS+KYlKinJYybUNuXru99tXLavWj6HFiF25QuyGhCcP4+VGvMGQM6K6R6FCkMwACUSxa2RfOR1BoXg3RXs1C2Yjd32Tzh3EeYXUo0ckdakajsRYIKkgg79+xwlzKo+qex+o13VacdgKK/MADi1vv7fMenz9MTQ5O6buKVicXhZNYkUrYWx6mqHrvY/XFaTwq0H0URxuHm8rWNe4r3BAr57ivXF6DSvQ6rpRTj0FMTIF0sVN7UQSP0tTv7Ymh3op03ei5/tBl/wDir8v9e+3zxNDlOm70UoeNws2kPvYHsSboX0vbELCFCxwQfiPxCcv5UiMrBDIwsKFUbEkn9gAcRrbWjGxeqLJocfdHZDiSyPIgBDR6bvuGWwR7dR9MU5tJMsJjAd6rvG4g2XlBF+RtqvsawmYWwhXjuLZWkeqw6OhiyGgw6APPrFpzdArXX5qvrjnDSWsrj912Tq1yk3fauavspycOUmMF4pI5M2tpGDpU6TqG5PXYkfPBGMbb2CeyFs5AcQCCG8nnlc8Q5cRzZhIQqWcswAFDUZCAa+gwE7dLnNbtx+qLDfrY10m/zfhSm9Jl3geudHmojI3d9UilX+o29qwfys0HkEX7oD5pRI35S017UOE98WtKmhlkFFlVIuQsjF9yCCzKAa7mqrrjtwBp2I/NeayC4bgpX4Db8Vzo08yJZFJjRNSljRBWR/L18u1X74ZkgAJWMbdwtBJwvKxOZWCqzEkszkAlhR2JrcbYyl5XTdlvDQ0u2VuU4Fl4wwRKDJoPmY+X0FnYfLFl5Kt2TI/cn3UI/DmWCFBH5SVJGpuq/DRuxXasTWVfxUpdqvf/AJUm4BlyipoOlWLDzt1PU3d3itZG6gyJLu1b/JEQXSq6aRowepAbr1vvvviaih6z7snvay3iTieWyW02VmkHKjV5FUcsgGlBJYAG1G3yw6NhfwVpjdJJ8rq3JVOU8T5WEpzcnmcqpZtMkkfkBfruCaB+VCsEYnHg2o8Svs6r/wDCYcX+65OKDmo0uussCtbh76iwKonp6msLaHOsBA2SR5IBrv8AcL7M8VjykksUeQzTqTbNFHqRrA6eb9dut4sM1CyVTg6cAvcguDccys2YEKZHMK4IViyCo7H5/MdNgem+KfBpF2kPwWMGrZEyeJEgkdY+H5ttBKF0jsEAk7HVuLJP1xGwg72iZitAuwFzw3Nls5HLHFLOqq1tl3CqYyWDbWuqrB7kDcelG/UwgkJMmIY9idimPHMlAhM8krRtrEg3XqsZWlDCiSt+u++FibSKKzTMY3zEoPhK5YDVFmXiaNSsgZktlVybcEGgCWphWx+WIZ9XKGMsIsGlbBkMkCh56sWlaRbkU6y4kTT7oA7gAdx3N3HTkqwyLbdSfheVEYMmYLKIwI2Z1HLUMpBUgCyGCeY38K/W+ueyvQyrJ+iYcNWJNb84SNIU1OzLvYpANIAAN7Ct7OAc+6CYwtbvdpeuQyAUOHTTGwAqXyhh0HWr3JruSTidUjunfFUCbVuSGTkiEasFEiK+gvTaQoAsXdaQP44oSb2hbkA0bUMvDkE/EWVKLL5jLYsHUo6+14sykjlEckEcrrcNyc2stY0kq1uR+cn16FyaP0xGyngKNyTRo8JhJwGBiSVNlSp8x6FtZ7/0sTqFH1HKEfhyBWDBWtSCPOaFNqAA9A29YnUKsyuKUeJuET5nT+DHqGtdQzDIdJOw2QghhRIOwPr1wbHAd1vw54obtxr/APkH91Pw7lszl20vllKyEl5VnMj2Btq1hbG1CunpWI7Se6rLfDKNTX7jgaaH2paHiOfSFQ0hIBOkUpYkm9gFBJ6HCw29lhiidIab/wAJaeIZTlr5V5Up2/COiya83lpTe3mrA9EEVScI59RN7j33U4+IZUMsKhfKxCgRnSGUEkBtOnUAG6G9jixDQ4UMU5Bef133/NdPE8q1NaNq5Z1aL+I/h2a2JJ2vE6d8hCIpgPx7/ioZ7OxFiEWJ5QaYOK+ABj5tJHlDKcTpg7kK2MfW9gf8/wDKp4lnVlysc6PBSsHDSkqlrYNNsQbuiQflhsYIdW/2WTLjMdh21eqB8DPEzSGOGRCAFDl2ki02SFhY15AT0AH7YbkBwAs/8/dZsYgnj+eyReNNAlzf3kEuUX7qxBKgVuF7Bru8c5+xN/ZY8qg52v7JplY0z2bd42l5AgCM6syBmvovYjSTexGCHmNhNjAmksXVLUZqBwgVCNIUDc77bdcczxOPKcw9IgD8114Om3Zy5Kkuk2yAVud8Z5WZ3Sp8jQKRgx3sCjcv8I3vbr647GMKibvfv6pLuSsf9r/+65f7Uf8AfXG/G/yJ+J/kH3Rnj+MNwrMWLqK/qKI/fFQ/5Aqxz/eH1Wb8WOTw/hZO5MuXv/24bH87vumxfO/7r0zGRYlifB3+8uK/24v7pxol/wAbFqm/xMTPwrxyTMTZ1JAoEE3LTSCDW/Xc2f0wuRgaAfVLljDWtI7pTl108fk07a8qC1dzqq/2GGH/AAj6pp3xx9VoPEHDJJSDHovlyRkPdAOF3FdxpG3e+oxlItcyaIv4S4+HJFRQrqGV5GJ3FhyDVgWLGxI6dRgCKG5Shiu0gBRh8PMqya2QGQALuW0nmF/iIs9t+5GAc9jBbjsVceI7dfZfgsv4xU0ObSKSUuMEsRqHmUF2aiOyrhgCEQON/wA2VmU8MurRkuo0htYFm2DOYzv/AEdZO/UhfTFhqJuMRW6qy3h+dZBLcbOukUzuwNLICSSLBOuwAKG473gGi+CgGK8G1UPCsxRI2kXSqhdQZthyilBPh6ktZ3INYLSVXwjuLXV4RmJTKxCpqOnSC0YakChtvMQDflNWPpiaSVOg992rY/DsyrpVoyGChydW2l9W2297j9MUGEIm47xweVoJ0ezpveu+Odkx5PUJi70um0toAqKo+oHf33Ht09sUyPJ6oceO6hLaS7jniRcsQWQvHRt0IJVr2BF2AfXoO+O02MkLRj4L5xQ2Pv6IrgWelmDNIiILGhVfW1V+Yjyg+wv54pw0pWRE2MgNN+u1fgquNQTPNAIwulC0hLXWoDSo2/tE/wDTi2kAbooHRtY4u5OyVZfgk7wJE2hDG7U1tYqQkMFHlYEVQbp74IuAKeZ42SFw3BH7fsi08NnmLIXGoSyOQLC0yOoAW6DeYEtVk6vXFdTsg+MGnTW1D67G0J/IP3bLOhZnRolUqoLNzRQDJ1IvbrsNI6C8Xqso/ierICex/L0V0fhxnTLhpFtS5zFb6y9FgN9hYr5bYhfRKo5bWufQ5rT7UguOI0MEeXCTOebrZosuZKQuxOklSocX86uuow2EAuLrH3K5WfNrdsD2RvCYuYsqRzZ5WK0GmjZdO/VdaAE4XMNu32SoxYIBKV+JczpnZDmc0tBfKkGteg6Gu/XGRx3q1myD5qJP4WqOESzTMy5bPTmSMBtE0IVOo2O1i8ULOwKCLU46Y3mx6hbfNO1aTGWsbkHbGDPmdRj6ZcD3C7cQ73ugEVr86M4HQEjbHnYi8P8A7zS5o4BK1Gq8ppF8Q4jyURtBOpgukEAjyk99tq9ce0xQJGAgVtwubM/Rud1jOLrk824lm+8NtfKWT8NtFnoSBYWiRsdwN8b2skYKCqPxEMFBOOMcYy88Dwsr8uQAMbVaRiBqu+97DrtuB1wtsTmutA3MDTqHKCzj5SXLwxus4jy0iBegIZNvNvZC7Wa7jBiN4cfdE3PAt3qtPwziyzMVCOhAvzVv+hPt+uM7mad1GSajSWZR8nl8xmJBIebMw5gNkalGwG3Wj06nDCyR7QK2UkzmUGE8KvItlss7yxPYzL8yTUTt1FjbygHY6q/bFlj3bEcKpc0ODd1ZMuWXNyZoMTOsRQ3YjpfMQTpIsd+p9sVpfpAPCI5g06B2TrMZvTpJHlPU+mOPnZpxXN1DynYn0T4mdQe6qkzepZPLaAV164yP8Q60cjg22D800RaSBe6489hUVAbUEgnYDC5MzqMbBEyyRe/ACgZRLiVPLZg6WGnzp2J/xw/EzHmFzA3zs7KnsFg3sVxOIatAUWx6j09cBH4uJtDYx5jyPRQwabJ4URmlUyHTuCO/xHAjxCOF0rtO4P4lX0i7SLU0zbAgOoAboQb398HH4jMyRoyGUHcEH9VRiaQS08IfO8UaORl0AgIpG+5ZmYVVH07DHVdKWuqlbIQ5gN1yhB4nFA8pqbZdxufLtQ3Hxdd+hwv4n2TThEf7vqunxJ//AAvQu7IBFJrOx36fri/iPZV8IONSll+OO7IFjFGTQzE1+Vm2G/QAYgnLiKCjsZrQbO9fus94q4flVzUaEZTLiRXdpXiRizahtvQF2TZ646DHEi1sw3ymEuFuINUCnfgvKQxrJyJoJQSNXJREA276DufnhchJ5WTNfI5wL2kfW/3UuNZ7MNmY8rlmjjJjMrySIXoBgoUKCNybs3sBi2Nbp1OSGNbp1OSDJeIc/PJHArQRyM2ZDuY2YDkuqjSNQu77nv7VhpYwAn6Jro42gn6fmrOP+KJoJXZZ4XSNlVohA+/whgZr0LJuSF+QxTYwRwqZE1w4TDLcQzuYkkky7QLDFMYgjqxaTSQHYsD5e9AA9MCWtaKPKEtjYKdylsPG2WFhHJDl3OazC0Mu8rMFc2wRDZYmizdN+2CLBfqiMY1b77Kl/F+ZaCJ9SRLzJY5sysLSqChGk6LBUODZJ6VWL6bbKLos1EfkttwPMmSCNzJHKWG7xbI3uBZr9cZ3CjSyvFEikBxDOZ0SMIIYXQVRaXSem9ijWFkuvZY3ul1U1oP3QXBIZWzry5hoUk5QUQxtqNXepvqaHzxTbuylwtcZS59X7LRcRJ5bUa2xi8ULhivLTS6UNawgEbL0L6+944sT/DSwarv7rQetav4k8Swamj5iLRC0De9Cg21749JHI1kQczitlmEXUfpKRcaz0ADo2XXWy2R5DZA1aTpbV/hi3ZjmHblOjwGyb9lbLxOAWGyh1ISzjQh0/DbddyQV6Wf0xXxZ9CoPDwd7FHhcl4vlUAV8uF0sSyER+Sq360TRHw2cX8XR3UHh9jbjsmvA81zFdygSndQRQsKxA7+364uOQvFlLmibERRQp4edajUl/eGmq9yumvTruMbOsKr2pcvo+bnvaBfgbBuqMJNSsvMdNjI7D4fiFPRB798H1xVJfwxDvW1bneBSsz8sJGrK4apGIcFSq6kIoMDRLDfbEEzdO+/7InYr9Xl2H6pvnidKxDq1A+wHfHm/GXmWsZg3d+QXWxW6RqPZUhqjkjPVRt7j1xz2F0eJJiuG7ePcJ53kDx3UCgUqz6gpQbi9j9MZ+k2J7JJbDS0ceqKy4EN5tE5dkVWkGr0s3v8AK8dTGdjwxvyIwfv3SXh7iGFUZa0YOw2k67dPTGDEbJjTNyJG7Sc+3omyEPbpHb81CWIsZaF0wPzwqbHfIZnNHDgfqFbXgab9FbGYiRu5rc2TQrffGzGZi5EjWjUTz32KW7qNB4RJhhmCuVVwygqSOoNEe9dDj0joweQkh72cLv8AJ8NaeWlelDvX+Q/QYrptrhTqvu7Xy5KKvgSj7D+jX93b5YvpjilWt66uSioUiVYYbDqOh+fvidMeihkee6znjNJ2b8MuFWFntEDEsCNiSD23AHXD410MFzGt8wsk9yVf4Nclp9LySRBl0O6hb8vmA8ouj3967YqRBnf7bFHuB9Vb4p4WTWZjeZJolKjkKrM6sRa6XBU7gEHtiRu/2nhZYn15TwUB4R8LvFyZpWIkXnlkNMfxnDeZv6QCi62JJwUkgNgIppQ6wONvyVHGfD4USwnONFBPI0hj5asQzNqPn7IWBNde11iusBRI3SnZbGVqG6vj4cBK7ZfPNFE786SJUVt7GrSxFgMRuKPfpiuqCNwqGXG4b7oWDhMasJcvnNE3MlIPLD7TyAlShPZq3sdN8X1wdiFBnRuFFMsp4ZnhTTDnXBLu7lokYOXIO423FbUQN+mIZATZCaZWk2Wo7hnD/uOVKRh5ipZyAAC7M1tQ2Ubk0MBI/UbSZpSbdSyHHJcy7tLl8vnIHcASDy6XA+pKtW1jGZxPIC4s7pCdTAQU+8GwojMFyc0LFbaWUhi5sbarJPr2wbPoteKGg/LR91pM9KVRiOoxl8RmdFjuc3ldKJoLgCgNDef8Q+UA9t/+2PPmKW33LVAHtutFt28qL5IliCtdEAn12IP+GPRYZ6mMwu7hILjG8kJScrBNmJY/xNSEOw1UtspFj3r/AF1xqfiDSHngoIvEDqMbeQPTsmEvBomaRiGuQU2/9np6fCMB0m2Smdd+kN9Fx+DR6zIC6sTZKtV9Nj7bD9/XFdFt2r+Idp0nhAS5aKR5copcGxM17qCWuhvdE2SNuuH9DSzX2JWGaYTu6R5AC7/srHYIdhV9Pck2fU0xFn2PUDC9KX8KLu1PL+HAjq2vpRIChbprA9APYe++L00rbj0btUcV4jmROUiKBLCjVGW6xu5N6h3QLX9bGpjGafN/N1JHyB1N/myAXxHOdzoWwC45bHkC0AZjfmDBmPaq9jgjAy/5ugE7yP5sotxjMxsza1eN5AuoxtSDlxEyVq+AWx0/v1xOjG4bjevx9lXVkB5sX+HupvxeePW/MWSNnCg8s0PwkbWLbaO7se5N9sQxRuoUr6sjbN/khI+O5plc18Q8hFjU6kAKP6KsoLXvdn03PoRCggE0psombxFmbIVUsRFiGUglgraqF2dLgLQ9DvuML6MdbozPJdK3NcczCzclSpNqpJjOxLRgtQb4SGarPb23jYY6shR00gdp/ZHcIzE0wljm0HVHYpCo3aRCDZN/CD9cLcyNhtgWiF778yX5Dw3LEqOI4ecjRUAxAKrHoI1aLFm2qsWZAVtMjTsl6+HswpijEcRk0ljLuQv4Jj0ElK0ajt163p2OC1tO6PqMO6Li8JS6ZrEasyFYtwdNuWI2jCgMDRpe52PejILCEyiwpx+GpA0GqKJ0Ry7anAYEtYC6YgNA+PSKtqHS7rqDdV1G0d1DjvBkizCyMmaeBgxflSyMQ5Ni1DWFq607DEa81S3Y85fEWAtDu1gcfVMfBuWZTOwWZYWZTEJmYvQXfZiSFvpe/X2wMhukjOcDpFgkDeuE24txdMuFLiQ6jQEcbSHbfooNfXFMjLzsuY+QMG6XyeMMqFjIZ25qlkCRuzGjTbAWCD1B9DhgxpN/ZLOSzb3Qj8dyxQNPUrGWREEcLlvIxBGndjp2BboT88Q47idggdJGRbt1evHsnyhKis6MzRUkLsSR1GkLdfPFfDu1aVfUj06gPyS+fxFlhLlOTGGjlLksIWJGnYAUNmDDzCrFduuDbinS4nslmSMObpCJm8UKM5y+avLDiMjlvp1Ed5a0h7oaOnvZoQQHRdfz6IzP567LVYzLWvNfGbo0ubGYch0RTlULEKQerAdGa7GEP5NrkZRGp2s8cJtHJ97zkiwZiTkiAK7RsCoe+gsFbonpv74K9Ttk1hMsnkdtS0uZ1omxVlCgEtZJ7b/PHM8SlyImlza0+668DW7A3apzEEhGpljND3xzcjGynx9aRrdh+Scx7AdIJSziLPmMxFlxI0cfKMrmM6S24AAPYY9b4e9vwgmrc19FxcsOkyeiDQ5KX5RRl5s8JJ3ACRgS9XFggdt27dN8b3nqMj0t9VjjAhkkD3em/dVZLNmLMwBHzWmQlXXMA77GmWxV3i3M1xusDb0QMkMcjdJNHm1XlctM+SfNHMza01lAG2AUnr637+2LLmNlEYaKNWqayV0Dpi82Lr7IfiPG3SaSRbEkuWi8wF6BVs30vDI4GuYAeAT90qbKcyQlvJaPt7pzx7NGGLLQrNJpkJ1yi3cqBZrqbNjp0xmhYHue4gbcDstmTIY2MYHHfk8lc8P50rmeVG88kDoT+KrWjD0LAbEYkzAY9RAB9kWJI4T6ASWn1B2K5wXxYzQMSpkaPSpN0WkdyqiqoKNrb5+mMro916mbA0vA4vf6ABG/7Qz6+SMuvO1FSOZ5dkDAhtNkEGunUYrQObQfBx6epq8v035pW8S4yTw98wlxtpvsSpDU3saIO+KDfNSXHj/9QIjugh4gnlbLvAgIfnUhetQTSAzGiVN35fcX7FoAsFPOJGzW2Q8V+auy3i0PC0ojIAkhSi3/ABRHv07a/rWJ096SnYWl+i/X8lfwLxA8zRh4hGJYjJGQ+qwCoNihXxAjrgXMoKsjEbG0lrro0VQnH2XOTZf4t9QBNBUEak1tuSxO3zPbF6NrTPgwYGy/y7UG8UyCCOYxRKZBrVGlN6NIN7Id7Neg2s74mgXSgwmGQsBO3t3/ABU8t4qZzrEP4HMjQuX8wMioQdNdBrAO/wCuIY6VPwQ0UXeaifwJ/wCE44xLIqKYwSdYsAWSNyR9ar64UbXKmLmt8qTNxbNNQERBAs+Rhek9AT0DD13G+BsrN1pSaAUpOLZoAnllr00BG3TzXv2Y7GjdfpiWVZmlAulfmeIZhWULGW1LH1U0CbDWR0I2O+1A9MWSQifLIKoK7h/EpnlVXiKKykm1Nr6WenTt64lm0bJHlwBCA8UrLzotsw2X0NqGWJDa7GktRDaavoavrjXCWhp4v39EM+rUPT2SzwfwuZJ4WkidQEzNl6JBeZWWyNrIs7e+G5EjS0gH0/RKgjcCCR6qrhuSzGWkXMfd3kAkzSsilQ4Dza1caiAVNb79xi3vY8aLrj8gqa17Drr1QnDWmdFkKZj7u82YZ1yzebUXGjdSCU2cWpq67YJ+kEixdDlLZqIvtZ4V/C8jmIfu0py8zaMxmCyEqXAk+Enej7kYp72OsX2H5I2Me0A13U5MlP8AdpOH/d3LvMxE23L0tLr1lrvUAaqrsDA6maupfbhXpdp6dd1us9HI0bLE4RyPK5XUAfWu+MB9ltcCW0OVj+LO8+bbLfeoVZQpEcuXVr8ovSxO571hZ3NWufKXPl0ahfuEdwEyQTtl5ZkfTFr0RwCMDersHc7HasEwG6KbDqY8tcR9gm+U4ik8TNRCe7Kdqv8AIxr5GjhecyMQuEvC2wvLj5VVGNQYFpAqi6Nbj+OPMwgShzXPcGtF0e4/VbXbUQBZVPFOEuzxT5Z1SRFK+YEqynejW/vj1+FLEIQyrb2XHyseR0gkYacEv/2WlfnNLMpkk5bBlXZWQ2Nj+XtjZ8U0aQ1uwv8ANZf/AE+R2ovduar7IhuEZqWSF55YqifUFRSL2Iuyev7dcD1o2tIYDujOLO9zTI4begV2U4EyZJ8sXUswcaqNeYn698A6cGUPpNbikQGK+bUeH+H9EhaRlZWgSGvXSKP0OLfkW2h2NoY8PS4lx5FKhPDUohjQTASwOTC9X5f6LD5bbe2C+JaXk1seUHwL+mBq3adj+ya8KhzILHMSRtYAVI1IA97Jsk4TK6P/AGD8VqgbMDchv6IRvC8AUC2ACaCdQBPm1qSa+JW3B7WcBrK6QzXg/wA9KQsvhm3jdJ5PiZnl1jWxZQq1tpqhVVX1xev2Tm5w0EEDtQ7c2mz8Hi+7fd9xHprrv1uyT3J3JwOo3azGd3U6vdUjhUMLtmAW21tQI0jUFDUPfSD162e+CsuOlVJmO6Zvj/hK4PD2VtFWWQC0pQ40u0YUqTtuar0sDp3wRLxujHipce1n90wyeXy0TRBZDqhQxKCb22u9tyNHX2OBIcd6Sn52rUCeTZU24NDMTIGa2kEmoHoQuiht0K2CPc4mot2KZHmO0jTx/wCbXJfDcZWJVeROVHywVYAlDVg7ew3FHAh6JuU8Eki7N/dKeH8DhildXnOlZI2WPX5fKiKmvb4rW6BHbEdO3jutUmTI9jS1u9EX9SSaWlTikJupF2Fk3t379O2FdRvqsBheN6VWd4siozIRIV0+VWHViAtnsCSN8HHTzQKXKHRiyFnR4ml5uhkOpWPMVBqABdkWjp3oqSSSu3v02fDilgOS66RHDPFmuJWZLPKdybqzGkZby1sGL7e1Hvhb4KNfzdNZkWEy4FxUzPMpvyHa6/pSDt/ZwErNFI4ZNdpxWFJ6hMSBt1wmdz2sJYLKtoBO6X5yIyoY5IwyOKYEGiD9cYPi8tjwA37ozGxw3U8uGRQiRqqqKAC0BQ6ADE+LynPI0qCNjRso57MSiMlF8118JNCutXvvQ/fG7AkdKCZRSRk2xtsQAz+Z28nQ7+Unau+/m9dIo+UDvjoaI96KydScAWN0ZkM3INZnICbkMRorzVvZ+X/fCpA0DZMie/cvWfn4dl5sxmmmli0ScsxMsqhlKggkb2pxmoEklIMcb3uLiN+N1DgcUqZqWSSRMwFg0K6MpZgGsalv4t9z0xcYOvcoYQ4SEk3sjfCemWKbSNFsBW1Ch1GkAUf9exeLY/Vh0OPbla8F4BLgEy5zFiNUdsAt38/88eQE8rpSzU3cAXfourpaADRRXEMq5g0RMQ21ENp6Ed6uj7fqOuPWYsQhjazmgs7HjXqcEil4Jm9LKsopwdQLtQJckkbHbTtXucatTVsbkwWCW8KUnCs2oDCUlhsKYnbyC62A/OxHy60MTU1UJoSa07JrwnLyxmTnOCpI0eYmuvr0vy7et4B5B4WaZzH1oCQeLZvxY2QyHlyU1SFVDGJ6VaBOsgjoPzAd9tELdja5WQ7zWES7zfd5IQjfeEMTsvNZwwZx0dtwPKwI7Uet7jTdV9kdv06e6ZTFjnFCldS5d9W2wLOmmxd0dL9+xwArQfqjJPUH0SfKpMy6jJGRmpmr8MiqU6HW2O1Rqa9D12ww6b44CUNdb9yjc7I7wxRJEBPaSGPoiaJATZ7KSCFoEn02NCygS48Jj7LQ0cpm8c5jYNyWZjVENoCnsepb/wCN32wu22m0/TSW5TJ8uX7syw6Jo2YiJClaSo3XUwo6uu3Tv2YXWNQ7JOjfQeCmH8kxIRJuNJB6+gofttQ9sImyumwufwjZit1ClScpBbMS1mxW+2qyQBXeyf8AQxj/APV4QKv8t0z4KzaKyrLHpRb0+4PVjfpXfptgJPEG9UA8H2TGQaWbK586u9HcX1Brb3xT/EItw08e2yMRlLcxwyF3Ns9sdwOlnt073e/0rAHIgc/STufwWhksjBsEHmcvlEZyWYMulTRFilBFfoD7lca+iwbrM7xEgUSiMquU06NQYONJVt710dxXt9N+mGRgM3alyZTZtnFRnhy0LhRAdS0VI21F29yNR1HUbujv1xsGtwu1ke5jDVIbMPk2FHL6gFG1DoAFIO+2kEA3tQ9AMWGv9UDpoz2T3hXD44lJTcvuzGrayzb1tQ1Gqwl7i47rXGwNGyS+KOOvBIojYDSqs6kLTBn01ZYNex+EGtvkSjYDytUUYdylJ4i6o0yyRNI7sTEAbjIEtA+e+o3FAatR74OhwmBoJpHR8XqDOmBkqKNXQqdVM0eo7km962wia2ttHDEHTMa7uf3ST7KuJzTz5hppXkOhPiN15m6DoPoMYMR7nk6iuz4/ixQRxiNtbn9k2+1fNvHlE5bsmqUAlWKkjS21jethhuUSGbLJ4DEyTJp4vburfsqP/gFv/iSf3jiYx/toPHQBlkD0C1Way6SIUdQyMKKkWDjRyuK5ocKKwMuQymWzc33nLARMF5LCIsgFeYbA01+uFUA42FyzFFHIdbdu3ojvC8ETZyWTKw6MsYgpJTSGa/ygi6rrW3TFs+axwm47WmUuY2hS0GZhjjV1jQqX3OkGj/l8vc+uOZ4xlExmKiT7BdbHiDTqFL6SZClCNrrpp/xxzpJ8c42gRG69O/1Tg1wfer81TxJ51SLlWSRRoDrtV3+WtV/THYxxI3HYBzSkQiLzrVcn3sGvPXl3Gg/M711329axoPUUHRpF8JExdzLqC76Q2nbfb4fbvg49V7oJdFDSvLvEGbkbjARncquahCqWNDzRnYdMY3uPWq+4XrcSCMeGFwaLLTv+K9Wm4PCzmQoNZN6u4NVqA6BqAGqr2x1RI4Cl4YxNJut1dksikWrTdsbZmJZifcnfbsOgwLnEq2sDVXBwyNEdBf4l62LEs1irLXquthvttVYsuJKgYAoQ8IiV1cBvL8KliVXbTarekHTtsO59Ti9ZIVCJoNpBxHigLGRo2Rh5VdJiurc0GparqbN0TXfDGDsE/wCHDjyu5LjrKPLFI3MZVUvMSbYso20+UeViavt17RzLKsY9WLUOF8djVhohYu4BkZ5NTgaqAJIPrYXYUdsRzCRuVQxgwXa1ebjLLQ6ggi/Y3jm5sLpI6byN1GEA7oOEM76qFBh0PoCPr1xx4I5cifqltAEfkE5xDW0pTZdyTtfmBB1bVttWGZOHPI87d+b7KmvaAuKraWjCjYEXfr0+uLbHMWOxw3i9/qpYBDrXy5Q3RBIJu9VftgY8CRr6cLF3dqGQVsuZngcLuXZTqYgnciyBQv5Db6nHe0hYHY7HGyojgMW3xbEEeY9jf0s7nEpT4dir4z92DLzgAzdDR30m+oHTbD43PHyp3wfW3pWfdIGj5giFFLA00aA2FHoaA/QYB0r290PwrNWkj2U+DcQ5oNKigAUFcN19QAKwiOTqbrRLD0qH7Ug/EWf5LITBHIKNMzUQ39EeQ7kdNx3xrij1g7rJJM6MgBMZGhRrYIrObOwsnpZP1qz64WA48JhlAoErF/aNJmYgEy0dQNG3O0xiuvc9trxjynyAbcL0PgkeM92qY+YEad1g/C2czkTOckrMxA10gbazXXpveMUTni9C9L4jDiyBvxJr03pajxfmMxJwqBs0CsxnOoFdJr8StvlWNMxcYhq5XF8MZCzxFwhNtrb8kh4V4rzMWXTK5UENqZiyrrY2bpRR6etYQyZwbpaF08rwyCSczznbb2VsPjDiOWkHNeQ99EyVY9vKD9RixPKw+ZA7wrAyWf2qHuCvXOBcVTNQJMg2Ybg9iNiD8jjoseHt1BeNysZ2PKYn9l5nxPxTxOaeSGJWQoxUpCmoivViD16g7XeML5ZiS1oXp8bw/wAOihbJIbv1P7ISTxFxXKMDM0oB7SoCp9rA/gbwBklZ8y0twfDcoVFV+x3Xpnhrj4zeV5yjSwsOvXSw/iOhHscbo3h7dQXlszCdjZHSdx2+i81yP2j5tQxkKyErSgqFAO25rc0L2xiblOHK9PJ4BjuDSzb13VOa8QcVUc53nROt8sKo+mnYfPEMk3zFHHheFn+22ifrutz9n/jBs3qimAEyC7GwdfWuxB6/MY048/U2PK4Pi/hYxCHs+U/ksPxv/fX/APah/jHjM/8Az/cLv43/AGr/AOLv3W9+0DxX90jCREc9+l76V7sR+wH+WNWRNoG3K874R4b8W+3/ACjn39kF4NzOfzcMss0g0MjLEAoXUa+KxuADsPXriQOkcNTlXjMGLCelAPN3349k4GWzhYDWQnfzKTV31r4q22HT3w6ivN6Jrq9lbwzL5tGiEjAqoIc312P1seUfQ7+sAPdFG2VpGorIeO/EudymaKo68plDoCin2Iv5j9xjLPNJG/2XsvCvDsXLxyXXqGx3/BeicOzSzRJKu6uoYfUXjY02LC85LG6N5Yeyx/2k+J5MoYo4GCu1sxKg+UbDr6n+GM2TM5lBq7XgvhzMrU6XgfqnHh/ici5BcznHFlTIx01SnoKHeq+pwxjiI9T1hysdrssw4470F57xHx1nczJpywaNfypGup69WNH9th64xGd7jTF6SHwbEx2asg2ffhVw+L+JZVxz9bA/kmSr+TAD9rxOvKw+ZG7wvAym/wBnY+x/Zep8B40may4mj2sG1PVWHUH/AFvjexwc3UF5LJxX483Tf/AsP4H8W5rMZzlTOGj0OaCAHy1XTfGaCZ75NJXb8U8Mgx8QSsG+35rU8I4hK+YkQs2gWwV0F1e1NYYAk7Bl7EAmtupIwNYCvIwvLpCOyyvgzxbmp88IZZAYzzNggHw3W4xy4Znukor1/iXhkEGIJWDfbv6rWeNNPKTUCRrHyGx3Io2Pbv6jHRi5XHwNXUNeiO4aNOUTZtoujCz06V6+2FyHlIfvL90B4V6yHy2Qn838I+Lb+36j+zjJj8n9k/MNgc/f+cKvxqUqPUAdzd6tl8t/D5h23rHTgvelxsitrVviL4oqJFirAG2462PN0+HFwcG0rK5bSK8Vg/ccxe55L7/9Jxjl+UrtYH+oj+oWC+xr+ezH/LT+82MWFyV6T+pvkj+p/ZOvtg/8pH/zl/uvh2X8i5/9O/6r7FffZLw9FypmA/Ed2BbvSmgB7d/risRoDLV/1DM92R072ACv+1jLK2RLkeaN0Kn0tgp/Y4LKFxpXgMrm5YaO9ob7IZP/AAkoJ2WU/S1UnA4Z8id/ULf+pBHcK/if2jZOFmEatKb8xjACk9PiJF/MXi3ZTGmhulY/gWVM0E+Ue6T8Y8dZXOZWaF0eNyhMZYAjUBa7g7G/XC35DHtIK24/g+TiTskBsXvXoo/ZFIdGbXtSt9SGH+AxWIdnBH/UTR1YnfzlIPszyCTZ5BILCI0gB6WCoF/LVfzAwrGaDJuuh45M+PD8veh9qXtMqq4ZGogiiD7439RjiW2vDNLmkOC8Z8ALo4qiDoGlT6AN/wDUYw4+023uvb+LnX4dqPPlVPinMcvi0shF8udHr10hDX1rAyuqYlN8Pj6nhwjHcEfjaXffhmc4Jc2x0ySDmUei30HooFfSz1wGrW+3LQYDjYhZANwPzXtnEeIDL8lEjBViEADBaGwFDv1HTsD7A9uOMOB9l81nlcHWdyeVn5vEswuY6VXSrLGWsEMmrciMtq2bewo2640CBvyrIch3zJnL4lYVUcbWpahKQQAa3BjBG+3zwvo+qb8QdqCzn2iZc5nJLmdAVoZGUgNq8urQ29DbUAfkMYM6Km/T916X+m8wifQeHfqEw+yjiXMyhiJ80LED+ydx/iPpgcV9sr0ReP4/TydY4dv91ieOE8Q4qUBtWkEQ9kT4v4OfrjM/+5NS7mLWD4drPNX9zwtd9reY5eViiXZXkAIHooJA/Wv0xoyzTKXH/p6PqZLnu7D9UZ9lnDFjyay155SWLd6BpR8gB+pOCxWUy0jx3IdJkll7N/hTnxhwpcxlJUYCwpZT6MBYIw2VgcwhYcDIdBO1zfVYL7H84dWYjvysiuB77g/tX6Yx4buQvR/1HEP7cnvSX/Zj/vH/AKJP4jA4v+X8U/xz/QD/AOP6LceH43Gbl1N0Dk6QKNv+Y1e35bOwBGO5NXTFL57j31Tawn2c/wC9F/8AV/xxwsf/ACr6F41/28fUL0fxTnYY2jDxxuzXu6lgq0d9gT1oV7467AV5fEjkcCWkj6Jho15UaCqWgKkL5RttQI2H0wmUGjSQDpm826A8KimkFqdl3T4fzew83r9MZ4O4TsvsaUPGMlCIXpBJtj02o10ZbP8AWU9Oxx0scHelx8kjZFcTzrxGNdQNjdiu5r5bC/2o4FjA6ypNIWFoVni7/wAlmf8AlP8A3TjLL8hXVwf9Qz6j9Vgfsa/nsx/y0/i2MeFyV6T+pvkj+p/ZO/tgP/hI/wDnL/dfDsv/ABrn/wBO/wCqP0KA8DZuaPIxGIErqm1Uhfza10k0bAA1H3r5YbhtBj3U8bAOY6/QKzxvxGaXh8wliMdGImwRuZelnr5Qp29cXmNAjNJfg7QMxle/6LNcMzbR8HzWk1rnVCR6ELf6jb64wsdUJXdyYmyeJxh3YFaH7L/DuXky5nkjWRy5UahYUDbYdLPW/lhuLE0t1Hlc7x3OmbP0mmgPTunXjLwvlDlZpOSiPHGzKyALuASLrYj2OGyxM0k0sHh3iGS2drQ4kEgUd1m/sh6Zz+wn/wCTCMThy6/9RfPF9/2Sz7I//Pf+g/8AejwvF+crR/UP+kb9R+hXrEH842xwnHJOW7ZePPyheR+Cf97r/wAyb+D4dB/m/Fey8U/7YPo1C+LMuZOKTRg0ZJkQH01BBf0vAzN1SkJ/h8nT8ObJ6An8FoftB8IxwZSF4V2h8knqwY/EfU6v2Y4dkQgMBHZcvwfxN8uS5sh+bj/j8E68B8WOayYQhWny5AGo1t+Vro0asdNyD2ONGJLqbuuT47g9GcuaNnbhaDJcDTkqkyIxAAI7eWwt9ASoPWhvvQ2xsdIdVtXDZENIDkfPw+JwA0aNRsWBsT3HoffAB7h3TDG09lDNcNjeGSHSAjhgR/ask/qScA/zDdOgf0XhzexteL+HeLPw+bMK3xct4yP66k6D8rv9ccuN/ScQV7vMxm58Mbx6g/Y8p39lPDzrmzJGrQNC2atmILEn2FfqcMxW8vK5/wDUE4DWQD6n7cJl9qwMmVgl01plIIsGrUjetrsYPKtzAVl/p9wZkOZ6hPPsxzivkI1B3jLIw9KNj9QQcPxnXGFh8bhMeW4nvunXiXOrDlZpGNAI31JFAfMk4ZI7S0lYsOJ0s7Wt9V5t9j+VPNnfssSr9ST/AJYw4Y3JXqP6jkAbGz3S/wCzeULxJQ21iRR8+tfscDjmpd/dP8aaXYAr2P5L1iPh0UJebcGmLMzXQO569AK2Hbf1OOo+QltFeFihGvy8leT/AGbNfE0I6ESkfUE45eMf7q9z44KwQD7L0nxptGjgqpV9nJG2xBoH4iRe2OvEd15bArWQeCicla5JKAFRDbVVCuurfoN++FTHlKfRn+6E8JPZk2rZdgCoNFhdEfESCCfb2xmxzdpuY0CqQnjaUFo0ZGK6GYuosgAi6vYChuetEVjq4w2JtcPKIsAhHcahYyR6bZdjQPSiN+/p32HrgYnANNochh1tpOOI5USxPG3R1Kn6isZHCxS6kUhjeHjsvFl4DxHJTHlJKG+HXENSuP3H0bpjm9KWM+Ve4Odg5kQMpH0PZPeN8GzZ4ZGJEkkzD5jmOPjYDSwF102C/K8Oex5i33K5mJlYzc8uYQGAUOy1X2aZV4skqSIyNrc6WFHdttjh+M0hlFcvxqVkmUXMNigp/aTlXlyEiRozsWjpVFnZ1J2HtiZDS6MgIfCJGx5bXPNDf9FnvBnhtpeH5nLzo8ReS11LRBCrTUetEfxwmGImMtcul4nntZmMmiN0Fm8u/EeFsyqjBSd/IZI29wR0P1HvhI6sJoBdOT4DxJoc51H60UTPNxPiSkMrLEoLEBCimt6o+Zz6AbYsmaXbslsb4dgOBabcfe6/YJ39lvDZohmubE8epU06lIv4+l/MYZjMc0GwsXjuTFK6PQ4Grv8AJL/sv4RPFnC0sMiLyWFspAvUm2/fY/pgcZjmvshP8cy4ZcZrWOBNj9F6VD/OH67f6/jjNAH/ABRJXlzWml5j4Q4ROnFBI8MipzJjqKEDcPW/vY/XGmKNwlsj1XqvEcuF/h+hrgTTdlHi/B8w3F+YIZDH95ibWEOmgUs30oUf0xT43da67q8fLgHhnTLhq0nbv3Xq/EMos0bxOLV1Kn5EY3uaCKK8jFKYnh7eQvI/C+RzeRzwJglaPUY5GVCQy3swr02b9cYImvjk42XsM/IxszE+YauRv39Fto8zmmzBTVIApJcAJprzlApommAS73+WOvTQLXndMIi1UL7cqrKfe6KsJVU6ioVE3JCmmsfDZbcAd/bEOlW/oVY52XUkzwRiS9g7IEH9agGrYEabNNRrpviHQo/4bVTePVYX7TsuqZ0sNjJGruv9Fun7gDHGy2gSbL1HgMjnYtHgE19F6J4Z4Scvw5Izs5XW/wA2Nn/L6Y1sj0xUvMZ2T1swv7Xt9AijwtMzkzC+6sCNXU2DswO+973i2sDmaSktyHQZAkbyP5S8uk4fxDhkrGMOAfzoutHHaxvX13HrjFolhPlXrRkYPiLB1OffYhcnl4lxIqjLI4B2GjloD6kkf5+wxD1ZTpKtg8PwAXtIv62V6p4Q8PrksuI71OTqkb1b/IdB8sb4YxG2l5LxDNOXMXnjt9F5v4y8LT5bMtPArmMtzFaMWYzdkEDfrZBqq2ximhc12pq9N4Z4lBPAIZiLqt+4VAz/ABTiAEH4jIdm/D5a/wDW1Db2HX0OK1TSeVH0vDcI9UVfbe/wRvgDgmYh4ipkhkVFEg1lCFO1A2fXB48TmybhI8YzYZsOmOF2Nu63PjOUBYwJFRwxYW4Vq0m9NsL2NdcdWLleewB5zYsK/hSlMihUg/h6vM1gAjejTbAdt8JmPKXKQ6c/VU+EZSxlLABjR2AAIth0odwbvvfTGXHJJNo8xrW1pOy74z4qkCRFljYtItB11ACxqYe4GNLn6RsuNlSiMD6ofxBxHLHkyNOFDLaeVi1WDqAAvtW4rDWThgopWQWEtOqk2zHH8vHFHI0oKv8AAR5i+3YKLP6bYUXDlaTOxrQSV1PEGXMJn5o5QNFjY36VVXftWJqFWr68enXeyXcV8UJ9zmnyrq7R0KYHYkgbqaPfFF4qwkyZI6RczsieM8eWOPMctlaaGIuVIJA221Vtv6XeLLqCOScNa6uQFfleNR0qu45nKEjKAdhW5NCgMQEImTNI3O9KmHiRCwyPPGY5WIUiNhr1fzYG5ogdSevtiX7qhJQDidircn4hy0snKjkDPvsAe3WzVD64gcDwiZkMc7S0oziGfjgQySuEUdz/AK3PtiyaRvkawW4ofJccy8sbyJIpVPjJ8unvuDRGKDgUDZ2OGoFKo/Fkc2Zy8WXdXR9fMsEEUtrV1sd967YHXZFJHxYdI1rDsj8r4lyskvKSZS5JAG9EjqAaon5HFgttObkxudpBVGc8U5epESZBKof4lYhSgN6qHQUfnW2Jrb6oHZLNwDuuyeK8rGAJZ1D6VJADfmW7Aq9Pf22vE1AclWcqNuxO6uh8TZV5RCsylzsALomroGqv2vFhwtWMmMu0goLiPiGSGSZOWGC1oqx+VD5tqAJZgDfUVhzWAhbWxghVT+KXVbEBJ1Fas2SAOm39Zf8A5emL6Y9UXSHqqpPE8ysEaLcM2ogHYAn2uiK8/S7xfSHqr6Q9Ux4Px8zOVaPQAhYm+hBF/Q3YPej6YB7A0XaF0VcLy/JKeI8V1HdGk1H/AJadPoQB/wC445LblmXs5f8AofDa71+ZXtGYjtSLKityNqGOiW3svDtdTrWW4d41ygKRrzeWW0JO0ZEbNdUHquvsBhwx3NbS0SQvcS48oHLeMuTmc6k/OlCTUixxluWgUWTQ2F313/TDDFbWkIjBbWkJznvGmWjEJBkk56F4hGhYuBWwA7/P0OAbC437JTYHm/ZU5XxNErZqWSWQJGsTGOSMLytaWFFeZmaxYPQ7YhjOwAVmIkAAK/h3jGCWaODRNHLJZVZIitgC79KNHFGIgX2VOgcBarj8awc1Y2SeMM+hZHiZULXVWfU7bjE6LqtToOq1HjfjOGJpYlErPGp1ukZZI2I21EdO3y74JkJNFXHATRQfDPEYXJZN8xHLmJpY9VpDrO3UkgUOvtiGM6iBsERjOtwaaH1T7h3Fos1lmkh1FaZSNOllYbFaPRhhMrS0EFL0FkgDlR4YkY69WkmlOpQBZo7E0LcVv6bYzQm07JA2I/n/AIQ/j8gZeNj8KzxMx9AGFk+2GycbrkZo/tg+4SXN54ffnlGZjhjlhTlSPGHV1BOoKSQBvv72MCT5uVme4dYuugRtsorkcukMB+/COQvJLBKF0rTEal0sSNN9rHt3xKFcqdJjWDz78goXN8Tkmjid3j0QZqmzCJqjPk8rlbrYmiboHfAlxKW57ntBPY89vqvuNxK8OczAzcc7ctEcRxhB8alSSGIJG4+uLcNibVytBY54df0VkqnKw57KynU8kLTLIRRktacH3U/scT5QQVekxsfG7ki7V3Bomy7PFIdbZvL643rcsEox/ICiB88Ru2x7qQtMfldvqGyGj4tE+V4dCrgypLEGTuunY36b4moaQEJlaYmMHIWk+z5B91JAFmaWz/1kYOPhbcJoDPuVT49BBysmoIiTeZyutUJUhWYWNge/a8VJ2Q5oPlPa0j4llRJFmp0zKZk6I1lEUekFVcN1DEE6bHyxRFglZnstrntdfrsi+NZ+HMZjLLlXR35UwBTtcZ0i+xvt2xTiCRSKV7Hvb0+aKB4QqTQ5WA52NCrJph5NSKybkE6rB2ILULv3xGixVoI2h7WtLt/St0flFH8n8SNCzLmbP1OLHyk/VMa0dGT7qfheJTNmrAJ+7wDf0Mf+OI0blSBoLn36BAxRqOFZAgAHnxG/cyGziV5QhDQIGEDuP1W0m4squV0nqRdgbiuvoN+p641CMkWtxnANL6HiacsyKlLY2FWS1dvXfr398QxkGlYntupdbjCj8p66e3WyB+pH74vpFUckAKhuMxuCpQkMKIsbqQvv/WG3XE6JPKgygDY5CB4cMrAS8GVRDp3KhVNeU1t28w/TANx2tOyfL4lNMKe4kD1KM4hm+fHNDHs7xuF9jRG/zwYZp8xQQztMgCwma41DLwmPIRg/eyI4uRpOpHVhZIrYCr1YfoIkLjwumGESl54TDgniLL5TMcRXMuEJmsEg+ekUEA92/q/1sC9jnBpCF7HPDS1C+DsqyZnhwdSpMGZcKwoqGkDKK7GiP1xcpBa6vZXK4Frq9lHxBl3bNcQdEL8mfJyuiiyyotsAO+29e2IwjS37qRkaWj6ovifiJMznso+VVnMaTkFkZQW5ey+YAk2BdeoxTYy1p1KmxFrCHJFxTiaS5SJmz0suZaSIyQECkIcXahbjCnob32G94Nopx22TGNpxobJ9keNQ5Nc/l8ydMzTSuqlSTKrjy6dvN6fTAFpeWkJZYXlrm8JZwbieiPJxZjNPlMuMorI6ELzHs6gXIPwgDy++Lc0GyBZtE9oJJaLNp34CnH3fPNrd15705GlmtFo0AKY3fQdb2wnLND7IZRcjFoPCiUrbRjZfgUg9D8Vgb/8AfGHH4VZZsjn7qXiXiJi5Sa4o1kJBeUWooXVWOvucXPIW12tDjwtkDi4XXZfcOlWSJy8kGZCbgRqABQut2IBP0wcPm2JtJyo2N4ZX1UIqzuXZGTlbgHbtsTpsAixYDUOtjD5Yw3ZYQBMwgikq47nRG0saZto9IpYRleYB5RQ2XzX/AI4NjAQNl0I4m6QNO31TXJZ4R5eFZYSGaNWkUKopitmxsLsHoO2IIrOyxTPjiJaBspy8aiL0Y7AHxEL3oDr+VrrF/Duq0k5UeqqVmT4vHI4XlkU1KSB5du/obDDa+nviPgLRZRR5LHuoBWGOmYiNeu5Cd+xPqccCSfJEhobfRbxDHV0iFLKo0qB67e/t+uG9XIEYIG/dQNZZVcsrMCNOx/q39PTCZcnKOwai6bO65CCtBUCr6BaH+vfFjIyARbUIijAoK/JQKBYjVTZ6LX1x0MZ73st4opZjY07BQzc2XhPMkaKMn8zFVJ+pxqawu4CU4xs3OyF47nhHkp5odDaY2ddgyk1e9dcHHHbw0oZHgRlzUJ4b41E2Xy7TSwrNLGpIJVS1jsvWvTBzQlryGjYIYZWaRZ3KdymJQqtoAvyg0N/Yf5YSGk8BOJaOUn4pn+YEOUmyp/FVZS7A2u9gV+f0Bw5javWD7JL3A/IQmWczEEW8rxR6trcqt12364W0PdxumOLG8rpEMnlBRjV0COlUDsfQ7HE8zVKY5UHP5XmBebBzRYC611b1e13e2L0SVwaQ6orra0bO0aKWcoq15iaAr3J7YAWdgmHSNysxxrxDpzGSXLPE0c8pWRlprrTsCNh1xqjhtjy/kBZnzAPaGd1oc5nMvCdUrxRse7sqk/U9cZmte7gLU6QN2JUp2i0GRtBQAvqoEbDritwaRsJds0pQ/iVVkp4ZF8q6SQCbbVS7Ha9O1HvvWD6ZrlaxhuLba4FfJ4oi1uvLfUKGkAarLBKO9XqNdSO91idMqzhPoG9koyOYiTNyZiV5ppRqVbCaYY9W+kK1V0BPxGumGOBLaCYcaQsoVX6lPIeMwujSJEWJZVrSoLFiNJu6rfubHphL7bysOS10FAqjNcfXmqqxa3D6eqE1T3pOrYgrW/vheutgsTsujQUX8SRMoPIdkosCQlUoUsaJvYMO2+9Ygk7hW3LvcBWTccV35KR3qcIxDL8JDAkEHqCvffFF2rZW3L84pNeH8P5ZJLsxKqu9Cgt1sAPU74prNK2Pk1dku8STRUocyEgnaJhY+e+FTuZwVoxWSblo/FC8Cvl5n4uWfg5rAn4aN6TYF/U/pi8S7NKs8jSLq6N+in4XkCwTSLoIssCDQNIL3HlAsEWv13vG+e7AK5eLRGyyfF+PSmZlaZYom3lh++IrC1FaX06kUiiQPWwRg2tbXuus1jdPutvJmo4skJ+WCqQhgoOvYLYAY9RXfv1wgXqpZ44OtKGeppKuA56aYa2y+W5LqWLRvqI2sBhp3JOGO27rVk4GNGdDb1XW4pcTj4Xh8edWCMMSoCjYDU4Q0avpvgSCTRKpvhrBlGEdr3+1pVwvjrQzZqONBLPNmyEQtQrSLYnelAvBuZYC6U+GJI43uNNa3c/z1TvN8fzJzT5aCCN2REZmZyoF9e36fXCwxtWVhbiQiATPeRdgCkv4R4iEbACEJHLm5InbWxp+oO/9I9ugwTo7T58LUD5rIaCPonf8uSPmMzDFEHEEYNlq1ORYTpQFd8BoFAlY/hWtiY95rUfy9UJwzxFP94jhzEUSiXVoaKTWAVFlW22NYssFWE6XCj6RkiJ8vNivwSTgnCY+IZ3OTZocwRScqNCTSgWOg+X6k42yyOgja1m1iyvNxxiaRzndktzUAyj8TycZPJbKtKik3pNb/wAf2GGA9RrJDzdJTh0y+McUmXAvA2Vl4cjulyyxB+ZZtSVsAdtI2Fd6wuXMkE23A7JkeKww2eVnjIc5leFpKxNzPEWvetSjr66drxoAET5CPS0izIxgPqnvjvgkGVjyiwRhA2bjJq9yFI74z4sr5HOLj2T8mNsYbp9URwjhceez+dkzS8wQuIo0b4VAvt9P3OKkkdDEwM2vcoo4xLI4u7KjgWThyXEs6L0wplw2++lSVJHrQ3rBSudLAz1tDG1scrvSklz8ORbLOYuHZlUKsY8yVJ37E+a9F/thzDKJAHPF+iS8RFh0tP1RkbtnjwvLTMTGYmkkF/GVtRZ635f/AJHAECHqPbyDQRi5dDHcUjuPeHoMrn+HtAugPLTKCa2rf2O+AinfJC8O9EcsLY5WFq+8JcFi4hJms1ml5rGZo0Uk0qiqqj7/ALe+JPK6ENYzbZSCJsznPejPA0XIzWdyIJaGMqyBt6DDcfLcfoT3wvJOuNkncpmISyRzB2Wll4dlkGkxruOhs9L/AGGo/rjj5OeyD5juusx8rjYKhBlcuFQmNQdmGxNG+t/MXZ9LwhnirOm10hq/ZEXSkkArseRy4Z/w1F+Xub1b18r7DBM8SbrLXGhwPdQvlobolMrCq0AAocGt9mBFfoa26Ye7LjLdRO1190h7XPPmQsOQy6trrzamK0WNHe6Xt1NgCt8ZhmxNGp57nhL+EGqwF05HKqoXSNOlgANR2YAN/Afpgn+IYzALdyo3F7AL6Dh2WLeUHVYI8zbUSaXegNzsNtzi4c7HleGMO6o4gbvSdY3IlmPFOVj1RsyqisTzJhErsKGw3BoHpZHbGSdo2/Vb8SRwBAN1wLpQ4HCDFmUQB4/yPy1Qv5fQKA2k9Gr+GDxdnGuPVLzvMATzW4u1f4NiRY5AodfPZVxRW1G3U3tW+1+mOhkElwJXKxQA00k3G8jM0ssjmd41kZdOXm0lV5SlfKGUCmJJvfcH4cRjwBQXUY8AABaLKPKuRjOgTSiFbUPYc6RfmN2D673hR+ZLaGmTc0L59Flchwxmzcb5fJy5QebnlmARgQdgoJBN+mGXtuV2HztbAWySB/GnbcfdBtlc59xXI/dHJjdbksaSqyagV3sk/wALxe13aaH43xByOpyON7ukS3heU/e51jK5lZ+ZAT+YLRob9G3H6YheNghPiDP7cRPk0076+v2T3gMEpzs08kTRrJDF8VbMLtdj1GFuIqgsGTJH8O2Jpsgn8OyTtwZxw/OiUcthNJNGW/qkMrfI1g9VuC1jJa7Ki0bigD+hXcrwieThbsu8+YbnOL0lwSDovtaCsQuGtVJkRNzQD8rdh3r3/FQyPDdWbyskOQbLJGzcxjpF+U1sD09/fFl3lNlE+cNx5GPl1E8conN8LzuTzU0+TRJopzqeNm0lW9RZG1k/r02w5skUkYbIaI7ryZjljeXRiwVVB4YzUkWemzGn71mYjGiKdkFbC+np+nXfFuyIw5rWfKFQx3kOc7kofKZfi8OWGUSKJhp0rLrFoCOh36rdA0eg64NzsV7+pZ+iBrclrNFIs+D5Il4dHEA4y8peVrrqQSQDue+3sML+Ka7WXdxsj+GcAwDtymfjvg0uZGWEKhuXmFdrIFKAb6/wwrGlbGTfom5MTpK0oLiXAc5BmpczkHi0zUZI5bABHcV+vUdT12prJonsDJe3FJT4pGPL4zys94f4ZJnZ+ICSZXZ4hG0qDyB7BAX1VdNe/wBcPlkbEyOh3tIhY6Rz7KbLFxU5b7nyIVAj5fO1ggqBWy/0iNrI79BhV4+vqWfonacjR06+6ifCuajy+SlhCjNZUMChIpgxJq+n79zifERue8O+Vynw8gY0t5ClJw7iOZzWVnnijjjhkvQrgkDa2O+97Ch6YmuCONzGmyVRZNI9rnDYKa8Lz2RmmOTjjngmcuFZtJRj17jb/ADp3rqRTNHUNEK+nLE46BYKa+DOBSwmbMZkqcxmGBYL0UDoP9e3XrhWTM11NZwE7Hic23P5KeTWrltJYMtbdqv/ADx53Ka9kznhuoOFLoNotq0KIn0gEP8ADQA9e9455hn6ehzTxtX7pgLbu19HlmB10bGnb12o/XFRYMzX9atxW36qzI0jT2U5Faiuk/HqvtVg4ZI2bS6LR/uu/ZUC27vsq44z8Q1EWw8vXr/DCIoX7SiyLcNkTnD5foiMvBTDY1oPX1JvG6DDLJLDdtJ59SlufY+6+ghIEO3S79tji4sZ7RD5eCbVF48yYA47iQs/4pj/AJp2DGJWOsI+g7jb8wsX2v0xnyBdE8LbhuI1BvJ42tL+CZNm50kTsq+YLE0gkJBTa/MwU6tx12u/YcVvn1A7I82TyaHDeuarddyGZXKQpHMhXnSaSNxVrudmb5bH+GN88gLgVwo39EAO7lUxcE4cHlTmyFrLMDPJXlUahYbzUBuLJGK65K3fGgmr4TfLceyyKqo8awKmzWQAAVUACqK+Yb36YVrBPKznJYTd7ImDxFlnZVWZSzGgNxv6GxsTWwNXiagrE8ZNAq7K8WhkcxpIC63a7joaNX1o7GsWCLpE2RrjpBVU3GUSZ4npQqxkMT8RkZ1Cgevl/fFWhMwD9JU/5Zg5hi5gDi7BsdBZ3O1gb1eLsK+qy9N7pbxbiGWzMDR6taMyqw1NHYJ2o1Zutq2PriB9bhFHm9JwkZyEV4f45DmEQRsofQrGMH4RQ26b10sYoO1II8gS73unFYtOSTMcFdmZhKQS19W6WdquulD6YzuhJ3tbGZLWiiFSeCTbfiigKq23F3RI3N+vXFGF3YqxkR721cHAJArgS7tW/m+p69em/tidB2+6nxTbHlVmb4pPGzIsBcKuz70aUH9euH2QuTJM8OIDUHPxrMgECI2dxSHpSnY/qNxtqHpii4pDp5a4RkkH3zLyRZpSiEKTpJU11ok/Lf54dFI5jg4cp7GmZulwX3BMxkYI+Vl5IlQAts19tyT3Ndz2wcjnvNuWtmG+IUG0jv5by/8Axk6auva6/jt89sL0FM+Hk9F8nF43YojBjo1ggg38h1O1H6jF6SFRhc1uorKPxXNrGup5NTxRSa9AXSzLIWT+bba0WhV2asWMN0t5TNLOVT/K0/nYHlmxdLRPUlQSjgN0+Ie213iy0bK9Ddk88Qzy6MtJGZUNsdOkE2Yn0hxRrzUPSz8sLZW4S2AbhKZOMTvmFkj1mJdmOgghSIC9Ar5jZPXoNdbisM0tATNDQ2inHhjPTyPJzTsOqkUUbURQ8g8tDuWO13Rwt4A4SpGtA2XfEfHmy80QBQrpd5I6JlYKNuWBsTfqfU9jgoog9p/gWKaUsIT7LTB0VwCAwBAIo7juDuD7YS5u5BTwbFpVxPMMyTw5fUrrE1SAeVWrZfdu9DptfXBQRMjrbb0SpXlwIHKu8MZmSXKQSSsGd41YlRQ8wsfsRgpgA8hvCuEksBKaVhaalXA+ItK2YDADlTtGB7BVI/W7+uGSM0ge4So36ifYobxLk45TGHkC+WSgVv8AJu3sV639O+MUzQ6rK6GNI5gOkeip8HOGErjSuop5FVlAAXZvMATqG/0GBxqNkI80EaQffvf8pHeIcrI/JaJQzRyhypbTYph1o+t40m+QuVMwmiOxSBPD8tPGyMwUytG/NGm3D6fJV35yDe3fAaDwswx3cH37q/P8ClbkaVWkiRG3HUSwsf2Rv0xZadkT4HHSrs1wWQ8+lHnzMMi7j4U5dn5+Vtv88TSrdA7ehyVVwrhmYGYheVWtA4kcy6gxIoFE/Kp9Nq9D1xGg3ZVRRPDwSvuM8Lds7zkI5qRxtChetelnElj+y4AbsWxZYSdSksJMusc9lVPwnMvKpdC+mVmJabyMhDhVCb0QCFJr1O+KLSShMMhdZCrTguZIChGSJXjKxvKHK6SdWluuiqABN/LFaXIehIdhxsmPDeGPEcqxXaHLMjhaJ1fh7Ad/hOCDdwtEUJa5p9kqhzknOD8ziekvfLOXQLRPwk6NWnt1uu+NVCuAunpGmqCBn8SZjmPmwYOXEXgEBmYMam0lylUWoCvQX64PptrSj6Ta091oPGHEgI4NEoBOZhDaXrylvMDR6euFRs3NhKijNmx2Kh4mzTmRVR89GFG5y8KurX03ZTuPb1xcY+n3UjG3b7pTxbis7RRZWN2RpUkLTZpuRINDr00gAEhqBFdME1rbLimNY2y89vRaLw1x3nROZTEjJI0flksHTW4Jom7wD2UdkqSLS7ZUeCJjNkRqcuxaUEltR+NgOvtVYko0uVyjS8FWZjwsjLp1kbq3TusYQfwBxQkTmZrmkmvX8yux+Gwuoh6c6DYXYMjM10SbBLbgn63viGS0JyySL4+qjLklyz/eHbXbC/LuGKhCwo0AQOldzvXRck2lqISOmb0x/ByjE44t0Vbc7Haq3o2TQsggDrthImCUcZ1KnL8ZjXZImAY2AAoJZjZ71ZvVd98V1xaI4zu5U08QoeiOb3WgNwTpvcivNt/23xXXHoocVw7o58+oiEu5DadI7ksQAPnZGNDPMsr/ACbFF4ipZfLeI4+Ss2YEaSrK0RBIBT8TQSO9VRPqMaTC7VTdwsombVu5X3D/ABOHleOR4kYKSgLeV/xHWw3sFWwP6ftiOgIaHAKMyAXEFVZDIRDNNmWkgjJDBlSYtrLVu2ogCq6Ad+uLLnaNNfkqa1urUT+aYeCHH3ONR/8Apl4//Y7L+lDC8gEP3Tcc2zZXeIs9LDyXjAZOaqyg9dLnSCPkxU/K8VExrrB9Nlcr3NohD8BUrnM+OxeNx9YgD/dwUptjf53QxbPcj+L8HjzAUPqFWPKasHqp9jjHJEH8rfDkOiukLxGZMmHlosZCBpvsqnZaHYAnf9cHHELNI4w6emen7oaTxWq3abh603vp/pdKrcd/re2H9NMGCTwf/v0VDeLGBFw0Co21WbYx6eg6VJvsem19501YwwdtX83/AOF9xriIZsrzZHy0EiuzNr5Z1jTpUt22LGu9DBxN2JAsrk5Q0P0k7JNwLPuyyTSTTyLBlkkCq5GslpwSR3JCjrtt02w+VgBDQALP/CyxuJBcSdgqYeMCMZgTZhuWIonXlZoytrZmAUSEKQWoWvTv0vFmOyNI3+ioSEWHH81GbiE0US6M2ZWMUjOyy8wJ+JCCA2/82jHzEerV2xA1jjuK3/ZQuc0bG9lqPCDyHnXKskQK6Km5zKa8wL0NvhIBvqe1YzT1tQ3+lLTBq3s2Ex49IyxWt/ELIbTQvez6e/brgYQC6ipkuLWWFfwiQtChN2R3N9/U9fngZBTiEyAksBKyeXykn3gH7txADm3qObBT4upXmfB30102rDCfLyPwW4u8vI/BZXOrpyk8hGUr7xLRI/HNZg/D6+3thw+YD/64WgfOBvx9uEy4tw/JyDy5OKJ1zkMb+QW6PpbfYHzBqI9jgWlwPPYoGueDztRWn8UZQ6oxHBm3VUofd5xEq+gILrZ98JjPuPukRO53H3CQ8RyzGfJry1BEE5KZ5uZXnj+JgTZ9N+hwxp2P7JrT5XfbhCeHo8rIwSfKwShs3LGJAtopK61CWDanSR12NeuCfqHB7IpNQ3B7Jv4Pyoj4ehhAjeSenZFFkc4r6Hou1noMC82/zeixZ7nkij6Ix83mVW+Y7XqBJUDSFlVbFL1Kkkmj61thmiM9v5S5JfM3v/LV0U85VyZiAsYKsFtTqZxZOi7ChdwKHWsAQyxsja6UgklEcEmMrNzFJAjXdgDfnkFg6Ra1VbDb57qyA1rLTsWR7n/ZHNFB/wAJTZ/ojqdj9axxzmw7UF0wZP8A3LqrCN1jWwNqUDb/ACvEOfCBYHCn9w7EoiLKxgagiC9yaA9P8h+mNsWlzQ4DlLc93cpT4kkdYYpcvHzhFIrlEo6kAIOn1IuwB6Y1wBpNE1ayzONam7pePHYbyxZTNvIfymLSL92JoD3w74QjdzhX1Svi72a02r+H+EIHubNwRvmJCWk/MBq/KL2OkULrteBdkvb5WHYImY7Tu8boyXwjkjEsTZeMxpZUG/LZs0bsAnfrgPiZAbtH8OwiqQw8A8P/AP2y/wDub/7YL4ub/wByr4WL0RqPlsjGsYBijFkUrsos2bajRvsTgDrlN8lENEQrgJNNxZuISJFllYZdXV5p2UqG0MGCJe5sgWfT54cIxC3U/nsEkyOldTRt3K10UCqWYDdyCx9aAA/YYyE2tYFL7MS6VLda3xnypxBE6Qi6RsbqcAgJ5w9K8Oq91DUfrv0rHMHi8moNEZt3Huntj02Q5cEUZW1gQnUSRSim7m/X3xoHibnRa2t3uiPRQl4dRcpAxvQaJdyVIIBrb+FViofFBIWtrckj6Ki17dw5V8QYOjRAMu+kFCARte1ggel9sC/xfpyaQwkg0lux9bfMVbw2NI05ax6RGiirvajQvqfr64ezxB0hfrFFu5Q9FrQK4XMqsRBAiQDSGrSK339MTH8S6187C1HY7W9lyGddgkQ3F7UKB6/wxmb4u6RwEbSe6P4dreVbBKiRgogUaqoADvV7Yf8A+o6ohKR3r86VCGjpCr8QC4T06rV/Mdu/y746sBGoFY8r/GaVvBr5KWKNeldz2HT5YktazSLHvpi15fDPlOVCRKDm/vgDpzWL6ee1jRfTTW1Y0HVftS6pDr42pT4rwBHgfMplhloI9JhUrUspLqOZIT5gtE0h9bPbEa+jpu1GyEHTdlajxfw9EMcwvXLmcqG328jECh67/wAPTCo3XY+qTE47j2Kq8Vvlf5QiGckVIvu7VqkMY1cwehFmrxIw7RspHq6Z0rP8LyC5qGKOGBXlOu81KutIo+a+krqsPIR0A6dSdsNJ0nc/ZNLtBsn7LReD+CRciSHzaYM4zJvvaVVn+OFyvOq/UJc0hLg71CL8ES6OHBqvSZjXykfC5/mScp1ElL4vGmZMK5n7oBlxQdte/WiVFdB03xl6hq62XI+NkLOpo8qvTxbmFMUk2WCZaZgqvrtgG+EsPfri+oe42RDLeKLm00ovOeIJ3mkiykCyiLaR3fSLP5R74jnE2AEx2Q8vLYm3SBzPi5VyySrl7k53JkiJ3VtyaNbnbb54zmCKrDd1TvEHCPUBvdUr8zxuWCEtmMsgldwkMSNq1Ejua2rEOPGBuzlE7MlYy3jfsFZDxfNeePM5QKpiZgyNqXYfC3pfT/DGhltFVsh68psSNRPBM2Dw5ZI0EQETFVU2FoGtz1+uJq/t2FqwS2QN2oFAPxCZKRpnYyxxMreRdLMWsWVoKQvcE4za3t2J5AXXMUbvM1tUSPwQ0XFMw8crCcjkRM2wQ6yryAajVEEKAaq/bAdSQg78BMMMTS0afmNfTYKXEOITCJpDKSGaaPQVUqAqOQem5te+1dsE5761WhbFGXhtdgVssqbRf7I/hja3cLmP+YpQ+czN/wA2KF9ib0+m+2rt7Y0hrK5WB0kt8KqLiGYtvwiFry+Q9d+3X51fwiuuCLI65QiWUHjZO8lIzRozDSxUEj0PpjO4C9lsYSWgldzqFkYDqRtjHnROlx3MbyU6MhrgSqWTzodvKpB3+WM3wz+tE6tgKKvqN0kWhBEfioOupjWob30PpjnnCna7Vp1Cztfr3TBKw919BC2zqAfNYAIOxHY4CLByI/7jW8Our7UiMrHbX2VkeXfXqIrz317VWGQ4eQZuq9tea+fZU57dNA9lOdWV2oA6xQs1uAf123w/IgyWSyGNthw/BU0tLRZ4UIoZEqlu0CnfoRjPHi5UHytu2gHfgqy5juT3U8hl2U7/ANADr7nGjw/Cmidbx2pDK8Ebeqr5ElaNOwa7vtd4zHFygzohuwdd32u0etl6r7IXiPG4tRieJ3BbSuy0zgr5RbXdsu5odd9seqjidVgrmyStvSQiI+KoscOlG/Ecxqu1qRqLarNeXS17npteKLCSd0XUDWigk2X45ChSPLwA3IRpGm9yG1KwbTvqvc+v1d0XEEkoHZhLgPVfQnK57MBpYCWG0TsTpIUK9FdXxKX7ituuBc10Y2KZFlHgKlp8lJmRO+Wk5gKkSMRpHxKjVr0iyjAGtqBNdcTQ4NoFQZhA09lLN+IomfmpAHdUZSW02oCyPVgkEExg7X3+WDbAeCaSjmEDypnNm4Z8rLzYiEQgPGSFN0rCiGA31KR5u/rthJYQ6rTWZG2r0SfXkGgWH7u3IDFtm0gSaGcgtrB1ab3sg2N8MLHh1k7qfGm9SP4Xno2hlhgh5cMcNruNiTICNie6nfe98LmjLRZO6W6cyhxSdP8AcH/p/wD+8Y//AMayf/pfZE+Lv93ZX+3B/AYN/wAoR5P+Fn2SpoYIc1mUzc08GtzJGyOyK6tv+XqR0wGwJtZg1jJHCQkei7xLKQLl8tJlzKVlzkbEy3qJFi999/XviyBQpFIxgY1zO5HK0HjkGNsrmdJZIJbkAF0pFX9MFJ2K05gLdMnYFWSeKcvmFlihLOeS7Fgp0jboSehxNYcNkRymSgtb6Lvg/MpHw2BpGCrpqz03J2xcYtqbgNc6Jobyj83xbKi1coaU2NN7CtvfrsPn6YPpX2XRZBMdxalBxLLEbNGLoaaG99BQ6/LE6VdlHxTA7goHi/GOVIU5KMgIWyapmUtZGmggANm7q9sE2NpCBoJ3vdDZPxaTdxitRClSSKRQzHZemnzD16YMxAK3RKqLxg+piUjIC/CJN7HNthQNp5Fs9t+vezEFZiCI/wBqn68pCt6dYkJF+fzDy/zdLZb3O229dMIekFfwjxLzpVj0r5g+6ve6ntYBKkbhvpinR0FHxaRa0ZwtJSvN8CikZmOoMxskGu1fp/2xRCQ+Br+VUPDUP9b23G1V029u/bbpitKH4Vvqi+GcMSAEJdE9z/r/AF8hiwKTI4gwUEdi01Ks1wNHfUXceYtQIo2Ko7WR7Xg2voIxIQKXW4GhVV1PS3W/rXt7X9T64rWbU1nlQzXAEcbO6+XTsR0sn096/T0xbX0rDyCjsjkxECAWNm/Mb3/1vgXOtA51oLMeH4XmMrA2RVAkC7Hm23DeVdxXTDBK4N0hIdC0u1FFrw2IKi6BUZJUbmiQQfmSGa7u7OA1HlH021SE/wBnMt/wzt0Ot7FVVHVYqhVdKwfWf6oOhH6InLcKijKlEC6bqr2sBT+ygfTAF5PKJsbRwFW/A4CKMYIoCt+gLEd+xZv1xBI71UMTfRVt4ey5BBju+pLMSdiNyTZ2Zh9cF1n+qHoR+iJbhkRVl07OwZqJG4CgGwbBGldx6YHWeUZjbVUgZPDGXLq2kgKCNIJ3JsWTd6gCaN3v7DDOu+ks47CjcpwqKM6kWiRROomwWLb2TZsk2d9zhbnudsUbY2t4CK5QqqFelbfpgEdCqXzRgiiBXpWLUIHCjLArfEob5gHFFUWg8hSMQNCht02xFdBSYXi1KVceXVRSqoB60AMVsqDGjgIbiPDllRUsoFYN5dunb2wTTSbE/pmwgR4WgBsawaoEMdh6D6Ej6/LB9QrR8dLVKUfhmBQVUMAa777e/Uduh7DpijISqfmyvNuKcFBgLWa1TFkkXTpUDQCq12BqwP0GLsqaiVaIwOw/TFWVLK+5YqqxLVX3UIMuqABVCgCgAOgxZJKuy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1260" name="Picture 12" descr="Thank You For Supporting Universal Thyroid Screening In Pregn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897414" cy="3276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4600" y="3962400"/>
            <a:ext cx="4572000" cy="2477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00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3"/>
              </a:rPr>
              <a:t>snichols@illinoiseitraining.org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hlinkClick r:id="rId4"/>
              </a:rPr>
              <a:t> lynda.pletcher@unc.edu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  <a:hlinkClick r:id="rId5"/>
              </a:rPr>
              <a:t>naomi.younggren@gmail.com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3770" y="599349"/>
            <a:ext cx="4498430" cy="967978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400" b="1" cap="al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Who’s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here?</a:t>
            </a:r>
          </a:p>
          <a:p>
            <a:pPr algn="ctr"/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21886"/>
            <a:ext cx="5257800" cy="935712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it’s being developed?</a:t>
            </a:r>
          </a:p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064886"/>
            <a:ext cx="5715000" cy="935712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it being developed?</a:t>
            </a:r>
          </a:p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778886"/>
            <a:ext cx="4876800" cy="935712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the curriculum?          </a:t>
            </a:r>
          </a:p>
          <a:p>
            <a:pPr algn="ctr"/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207886"/>
            <a:ext cx="6248400" cy="93571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it’s ready &amp; </a:t>
            </a:r>
            <a:r>
              <a:rPr lang="en-US" sz="2800" b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 is?</a:t>
            </a:r>
          </a:p>
          <a:p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447800" y="381000"/>
            <a:ext cx="6629400" cy="5943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 i="1" u="sng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Whoo’s</a:t>
            </a:r>
            <a:r>
              <a:rPr lang="en-US" sz="4000" b="1" i="1" u="sng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here?</a:t>
            </a: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ea typeface="Verdana" pitchFamily="34" charset="0"/>
                <a:cs typeface="Verdana" pitchFamily="34" charset="0"/>
              </a:rPr>
              <a:t>How do you use online training?</a:t>
            </a:r>
            <a:endParaRPr lang="en-US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0423" name="AutoShape 7" descr="data:image/jpeg;base64,/9j/4AAQSkZJRgABAQAAAQABAAD/2wCEAAkGBxQSERUUEhQUFhQVGBoXFRgYFRcbHRwXGxoYGB0cFRkcICghGR0lGxgUIjEhJSkrLy4uFx8zODMsNygtLisBCgoKDg0OGxAQGywkHCYsLCwvNzg1Myw4LCwsLCwsLCwsLCwsLDQsLC8sLCwsLCwsLSwsLSwsLCw0LCwsLCwsLP/AABEIAOEA4AMBIgACEQEDEQH/xAAcAAEAAgMBAQEAAAAAAAAAAAAABQcEBggDAQL/xABKEAABAwICBgUHBgsHBQAAAAABAAIDBBEFIQYHEjFBURNhcYGRIjJCUqHB0RRik6Kx4QgVFiMkM1NygtLwNUNUc5Ky8SU0VWPC/8QAGQEBAQEBAQEAAAAAAAAAAAAAAAQDAQIF/8QAJxEAAgIBAwQBBAMAAAAAAAAAAAECAxEEEiETMUFR0SIyYXEFQuH/2gAMAwEAAhEDEQA/ALxREQBERAEREARfmSQNF3EADeSbBahpFrNw6ka4moZK8f3cLg9xPK4Nh3lAbitf0j01oaEfpNQxrvUF3PP8DbkdpyVHaR6ysUxIllJFNFCfRga9zyPnSNF/Cy16HRytZ+cfhlW8nMufHIT2kbC4212R1JPuyysW16hztigpS93B0rrDt2G5nxC1ys09xmffPHAOUbB9p2j7VB6A6INxCrmp3Mmh/Nl7JNkjongiwcOINyLZFemJ0VRh1R8lrRv/AFUvovbuuD/RHFZ2OaWYmtSg3iR+ak1c366uqXX3jpHAeF7LBfo+13nSSu7XD3hS6KTrT9lnRh6Idmj7W+bJK3scPcFnU3yuL9TXVLerpHW8L2WUhNt6dafsOmHokKPTvGYN08c45SMH2ix9q2XCteRYQ2vpCw8XxG47dhxv9YrRcFw+qxKUxUTbMb+tndfZaO3na9hvK1igMUcz3SSbYYS1pIN3cNq2dh8VVGU1HMiSca3LETqbRzTehrv+3qGOd6jrsf8A6XWJ7RcLYlyBNPSPN2kxu3hzQW2PNbZozrQraGzXStrYB6L3/nAOpxu7xuvcZ57rB4lXjs8nSaLV9DdPaPEm/mJNmW13QvsHjnYekOsLaF7MwiIgCIiAIiIAiIgCIiAgtL9LKfDYRLUlwDnbLA1pc5zrE2HAZA5kgKpsW1yV1TcYbSOa39o5hkcOuw8lvfdXdXQxOb+eaxzG+V5YaQLcc8hYXzVDawdPX4i91JQkx0bcpJGixktwHJnVx45ZLjaSyzqTbwiv6zH62uktUSzTgecwv2W+A8keCm8JxOam/UUFC0j0pGulf4vebdwC9KOkbE0NYLD2nrK9ZHhoJJAA3kqSWoeeCyOmjj6mS8WsfGGizRSAchGAPYV6jW7isWckdI4dhB/3+5QWAYRWYpIWUTNmIGz535NHZzPUM+xWfgWpOijs6qfJUycdpxay/U0ZnvJW8Oo+WYT6a4jk1zDdfgB/P0YHMxSZnucPeprFtKsJx6lNM+XoZjnD0zdksktkQ65aRfIi+YW3t1dYYBb5FB/p96hcb1N4bODsMfA7g6J2Xe11xbwWpiUxQGSN8lNPlNCdl3WOBB4jdnyIWcmlermswqTpxeop2+dIwG7W7rSN3gW47suC8aSqbI3aYbj7OoqG+va8rsfQos3Rw+57Lxw/CpcSrGUUBs3zp38GsG+/sFuJIXlidc2FhJOfojmVP6vNX2JTxPLpX0dPOQXm1pZAOQFiG5neRfkV6ory9zPOoswtqLahxTC8HgbT9NDE1g83au9x4lwFyXE71Xsmm2jtPI6SGjdLI4klwhFrnfbpXDZ7gFueD6ocMgHlRGd3F0zi65/dFgPBScurnC3C3yKAdjbHxCsISt59a+HSiwwl0g62Re4Fa3iWN4PNmcHqIzzikLPq+b7Fv+Pakad130M0lPJwaTtsJ/3DxPYqzxSnqcPl6Gvj2L+ZKM2OHMO3e8cQs5ykuUsmkIxlw3ggK51LG4SUb62F7TdvSNZkep7HAjwW+aMa9KmJrWVkTZ2iw22nZfb53ouPgoneseqomSAhzRnxsL9xWK1PtG70vpl4aNa0MOrbBs3RSH+7msw36jfZPcVugXKGjtNRwT9FiUJfTSHyZmuc10Z69k5t5i3WF1Ph7GCKMREGMMaGEG42QABY8crZqlNNZRK008MyERF04EREAREQBEVd649MzRU4p4D+lVILWW3sZuc/qOdh3nggNP1t6bOrJXYdSPtEw/pMjT5xG9gI9EHfzI5BalS07Y2hrRYD+s144ZRCJlt7jm48ystQW2b3x2Po01bFz3C9dEdGn4xVmMFzaSEgzPHpHg1p5n2C55KKxuctj2WZvkIYwDfc5Zf1xXROr/RpuHUMUAA27bUrvWkdmfDcOoBaaev+zMtTZ/VEzhmHRU8TYoGNZGwWa1osPvPWspEVZGEREB+XtBBBAIORB3EdaoPWnoOcNk+W0bf0V5tNEN0bjuLeTT7D1HK/l41dKyVjo5Gtex4LXNcLgg8CFxpNYZ1Np5RTuqPQDptnEa5odtZ00Thk0Xye4Hfw2R38rXQvjGgAACwGQHUvqJY4QbzywiIunAovSPAIK6B0FQwOY7dzaeDmHgQpREBy9iuES4ZVmjnJcw+VBJwcw7veLcD3L1Vw64dF/luHvcwfn6f87ERvNvOb3tv3gKk8Lqulia7jax7RvUeorw9yLdNZlbWe9TA2Rpa4XBW0ap9NXUMzcPq3XgkP6PI4+YT6JJ9EnwJ5Fa2sTE6ITRlp372nkV4qs2P8Gl1W9cdzqdFW+pnTI1lOaWoP6VTANN9749wd1kZA9x4qyFefOCIiAIiIDwrqtkMb5ZCGsjaXOJ4AC5XMVTib8QrJq6X0iWwt9WMZADsHtJVna/cdLKaKijNpKp132/ZNPvdbuBVa08IY0NG5osp9RPCx7KdNDMsvweiIiiLjK0Kw8VWN0rHZthvM4dbcx9bYXSSobUnHtYxUuO9kFh3livlfSrWII+Za8zYREXszCIovSHSGnoYulqpWxt4X3uPJjRm49iAlEVXM164cZNksqg29tsxst22D9q3crCwXGYKuIS00jZIzxadx5EbweooDPRYGN4zBSRGWpkbHGOLjvPIDeT1BV67Xrhwk2diqLb22+jZbtsX7Vu5AWiii9HtIKeui6WllbIzjbe08nNObT2qUQBERAfHNuLHcd65clovktfW03COZxZ+6SS36pYupFzprFjDceqLenGxx7dlo9yyuWYM1oeJojkRF88+kYseIvoKuGuh3xuAlb6zDkQe0ZeHJdO4dXMniZLGQ5kjQ9pHEEXXNM8Qe0tO4ixVifg/4+XQS0Mhu+ndtR/5bjmB2Ov8A6grdPPKx6IdTDEsryW2iIqCYIi0LT3WdS0G3CwmaqsQI489lxGXSO9HhlmepAVPpjiXy3Gama92Q/mY/4cj9bbPevBa3hzaprTZgu4lxL95J55rGqMXleTG97WC9nOaD7LKOcHOWUy2uarhho2OoxGJhs57QeW8+xfulrY5PMcHW3/8ACgKWejbkQXHi5zbqfpqWNvlRtaNobwN4Wc4qK8msJuT8Gy6nZ+jxuRp/vYDbtBafcVfy5do8R+R4hSVfoskDZP3HZOv/AAl3gF1Ax4IBBuCLg9SsqeYIhuWJs/SIi0MwuacWxWDFNIC3EJSykZI+Jg2tkbLCQ0F3o7ZFyeveullyRrQ0dkosRna8HYle6WJ1six7i6wPEtvY9nWgPDWJQUcFfJHQP24AG57W0A63lNa70gOefEcFN6k9In0uJxRAnoqk9FI3htG+w4dYdYdhKr9b/qU0efVYnFKAeipj0r3WyuPMbfmXW7gUBK6wcajrsfbBWSmOigk6E2NrW85xPC78ieAWt60cLoaatDMOkD4ujaXgP2w19zcB/HLZPG1/DO106OyUuJyyFp6KpcZY3WyufObfmHX7iFoKA2/VXpG+ixKEtJ6OZ7YpW8Cx7g29ubSbjs611ouStVujslbiUDWg7ET2yyutkGMcHWJ4FxFh29S61QBERAFzdpvUdLjtYRujDY+8NaD7b+C6HxOuZBDJNIQGRtc9xPIC65cwqV0r56l/nVErnnvcT9pKyveIM2oWZoyaqujj89wF93/AXynxGJ+TXtJ5bj4Ffaqljd5UjWnZG8jgoCqmpHZAFp4Oa23sUkIqS8lk5uL8Gzrz0LxT5Fi9NNezJHdDJ2P8n7dk/wAK1emxeVpEbXNfnZrnX7r3TEI6g5OaLg7QLd9+pa1wcJcmNs1OPCOyEWgav9ZtNXNjheTFVbIBY+w23AZ9GeN7E23rf1WRlfa4NNHUFO2GnP6VUeTHx2GbnP7eA68+CpfDcPEYufKkdm95zJJzOZUtpvX/ACvGqmQm7ae0Mf8ADcH6xf4rGUeom87UW6atY3MKJrYIKdpeY23JyBzueq+5Sy1XFK3aqcm7fR5MbwLuvv8AsWdUW2a3SSX5PeOiDrS1Ra1vos3Zdanqadj23YQW7slAVdARG+aoO0+3kt4AnIL1p6kU0DGtG1LJ5Qb1nie5e5R3Lh/BnCW18r5JfEKUSxuYeIy6jwVs6lNL/lNN8kmd+k0w2c97ogbNcOdsmnuPFU7hsE19uZ+8eYOC9ZBLDMyqpXbE8ZuLekOR55Zda7VNQe1vg5dW5rclydUItI1f6x6fEWhjiIqoDy4nG1zxMZPnDq3hburCIKJ0k0bpq+LoqqISNGbTmHNPNjhmCpZEBR+l+rbCMMiNRUSVJaTZkIe3ae71Wm1+08FhYPLizoQKFsOG0ozYwNu9w9Z7nNc5zjzNlK6xmh2kNI2pzh6L8yDu6S7t457Qb9VbTN5pXyv5DXTokoQXPfJdpNLG1bpFe1WltTG35PjkLK2kcbdKwAPYeBBaG5+B61suHam8LqWsngmndC8bTQHtsR27N1G4hG1201wBaRYg7rdalPweJiaarYHXiZUfmgTewLRe3IEbJ7br3/H6yWoTUlyjzq9MqWnF8MsTRzRymoIuipYmxt3u3lzjze45uKlkRfSIwiKt9Y2tCOjDqejImrD5Nhm2Mni8jIker4oCF156VbQbhkDvLkIdUEeiwZhpPMkAkcgOa0KCIMaGjc0WCxaClcC6WZxfNIS6RxNzc5715YlBPfbhfuHmEb1FbPfLCfBfVDpxy1yZtVOxjbyEBpyz+xQMlHsXlpiHt9Jm/LqX7qqgVMDgRsyx+UW9nLqsvOmoHdG2anNn28pvAkZFIrauf8OTlufC+TPo4IJ2iQMFwc7ZWI523rPq47i/ELXMIrNmpILdjpMnN5O6u/7VtK8WJxke6mpRICrpdqxB2Xtza4ZEEZjMK+dTumrq+mdFOb1VP5Lzu22bmv7eB6+1UjI2xIUrq7xL5JjNO+9mz3hf2OsB9YM8FRTPwT3Q8kVgk3SOnkO+SZzj35+9SihtHG7PSsO9shB7svcplT3feymn7EFjwULGOc5rQHONyfhyWQizya4RGaRsJp3WzsQfaoWgje2piMnnOF7chZwA9i21QNQb1w+a0f17VtVLhx/ZPbD6lL9E8iIsCgwq3DWyEOBLJBmHtyIKn8G0+xajAbtsqoxuEvnW/eyPiSo1FrC2UexlOmMuWbcNddZuOHNvzErrf7feorGNa2KStIY2Ckad7t7h2F1/sWtNqJJphT0kZmnduA3DmSerwVk6L6l2nZlxOQzSb+iY4hg6i4Zu7rDtVUJTlz2JJxri8LkpiumMzi/pZ6ipuDt+UbZ3yO9XNobpEK2k2jlKzyJW8Q4cbcjv8VaOG4LT07NiCGONtrWa0DLrO8qltNMAnwytdV0bS6N/6+Iek0+kB8NxHWVPrdJ1q8L7l2+D3p9R05/gjdO8TMUZjZcyzHYYBvsciQN/V2laNh9TUULhJG6ppZR6Wy4NPaDv7CCFYWhuCy1VUa6pYWknZp4zwG4Ej+t5KvWHDmdCInta9oGYcAQTxyK7otL0KsPu+Wc1N/Vnnx4KJwbXJiLW2fFBU24g7Dv4gOPcpN+uqsIs3Dmg8zI4j/aPtW0aU6nqKou+mvSzZkGPzCfnM4fw2VS45h1XhkgjrmXYTaOZubXd/PqNiqZua7cmcFBvD4JDG9MMVrgWyTCniO9kORI5FwzPjbqUTQ4cyLzRdx3uOZPespjgQCDcHcV9UU7ZS7l0Kox5QREWZoaliUTzUymPe1t7DiNloPbvU3o6winbfrPiVjjKvPzme77lNLeyf0qP6MKofU5flmPPQse5rnNG003B+PNZCIscm+ER9UPKKjq2bo3wyDeyVrh3G/uUlWecorFY9ro2je6RoHfl71RV3RLb2ZM4nTfJ8UrYeAmcR2OJcPYQstSmueh6DGWyAWbURNdf57btPf5Lf9SiYn3AK86hYlk9aaWY4P0sCqqZHStgp27Urs+oDmVnr86KG2KPHOI//K5TFSlyer5OMeD9jRSvO+aIdX9BY/5DVe2ZOmi2jxz+CshFaoRXggc5PyV/+Sdd+3i8PuT8k679vF4fcrARc6cfR3qT9sr/APJOu/bxeH3L8yaIVxBBnjz5XHuVhIu7I+h1JezTdGsIxKga5tLPBHtm7jsAk9W0W3t1Ka/GeO/42L6Nv8qmEXo8EP8AjPHf8bF9G3+VY1ZJjMtturiNt3kD+VbCiA1mnZjDHBzauK43eQP5VnfjPHf8bF9G3+VTCICH/GeO/wCNi+jb/KsTFfxxUxOhnqYJI3izmujb4jycj1rY0QFc0uhNZGNlk8YHLM+GS9vyTrv28Xh9ysBF5cIvwelOS7Mr/wDJOu/bxeH3J+Sdd+3i8PuVgIudOPo71J+2Vw7QesMgk6aLbAsDn8F7nROv/bxeH3KwEXdkfRxTkvJV8E8scxgqWhsgFwRucOYWevum2eIQDlGT9q+KK+KjLgvom5R5I6qPlFfcDpOnxKih9aZrj2NIcfYCvOQ3J7VtGpeg6fGXSEXbTROdf55s0d/lO/0rSlcmNz4N2/CBwfpKBlS0eVTSAk/MeQ0921sKp8NqAQOThcLp7GMOZUwSwSC7JWOY7sIt965UFK+mnmpZLiSB5b2gHIjqIsewha3xysmdE8SwTa8tHzbFW/OiI9hPuX2CXaHXxXjhptitP1tcPqvU9HEyjUcwLLREVxAEREAREQBERAEREAREQBERAEREAREQBERAV5pUb4o0coR718mdZpK/GPG+Kv8AmxtHsHxXnXP3DvUV/My6jiswZX7LSTwF1cX4P2D9HQPqXDyqmQkH5jCWju2ttUz8kfUzQ0sVy+d4blwBOZPUBc9gK6swfDmU0EUEYsyJjWN7ALfet6Y4WSe6WXgzFTevbRJ3k4lA3yoxs1AHFnov7sweojkrkX4nha9rmPAc1wLXA7iCLEHuWxiuDlCkqbgObuK9qaUfjCjcOLre73qT1haHPwipLmBzqKU3jdv2HH0HdnDmOsFa9FJarpHDd0rc+1zVOobbEUys3Vst9ERUEwREQBERAEREARF9AugPiKQxWgbDst2w55F3gbm8hfxUegCIiAIiIAiIgCIiArLEn/8AVKonc0NH1WLEqqgAF7twXzEZf06rJOW3Y9xt7lN6vdDn4vUhzw5tFEbyO3bbh6De3jyHWQp5Q3WFMZ7a0brqJ0Sd5WJTt8qQbNODwZ6T+/IDqB5q5F+IIWsa1jAGtaA1oG4ACwA7l+1QTPkIiIDDxbDIqmF8M7GvjeLOaR7RyI3grm7TnQOXCqqBwf0lK+ZvROO9p2gdhw524jI24Lp1Vb+EDH+hUzvUqWH6rggMYovjTkOxfUAREQBERAEREAWz6J4K2UOklbdu5oPE8StajbcgE2BIF1alNA1jGtaLNaLBAarpXgjI4xJE3Z2TZwHI8fH7VqasHSqilliDYs7G7m3tcf8APBaA9pBIORGR7UB+UREAREQBERAF9C+IgNA0P0GkxavqiX9HTxzHpiPOddzrNaOdgczu610dhOGRU0LIYGNZGwWa0D2nmTvJVZ/g/tvFXv8AWqiPAX/+lbCAIiIAiIgCrbX8z/pW16s0Z9pCslaBr0i2sGm6nRn64QGv0rrsaebR9gXosTCX3giPONh+qFloAiIgCIiAIiIApaHSOoawMDxYZAkAm3aolEBLv0kqC3Z29/EAA+KiERAEREAREQBERAF+ZDYHsK/S8a11o3nk132FASP4P0f6BM716h59jQrQVcagmWwhp9aWQ+23uVjoAiIgCIiALTdcMW1g1X1NafB7VuS1jWdHtYRWj/0PPhn7kBXGjD70dOf/AFM+wKTULoW+9BT/ALlvAkKaQBERAEREAREQBERAEREAREQBERAEREAWFjj9mmmPKN5+qVmqK0sdaiqP8pw8Rb3oDddSMWzg1P1mQ+L3Le1qOqWPZwejHOMnxc4+9bcgCIiAIiIAofTKkdNh9XG0Xc+nla0dZY4D2qYRAc+6uqpr6FjARtRlzXDiPKJFx2FbOtG1maOOosWkmc6SCnqDtxzRNyDiAXNcB87aNuIseaifl0f/AJeT6Cb4ICz0VRTYjUOl6OlqqipyvdjHg9fkkXyyz616WxT1a/6J/wAEBbKKprYp6tf9G/4JbFPVr/o3/BAWyiqa2K+rXfRv+CWxX1a76N/wQFsoqmtinq1/0b/glsU9Wv8Ao3/BAWyiqa2KerX/AET/AIJbFPVr/on/AAQFsoqntinq1/0T/glsU9Wv+if8EBbCKp7Yp6tf9E/4JbFPVr/on/BAWwiqe2KerX/RP+C8oMSqGy9HVVVRTWF7vY8nqGyBfPmgLdUBp5OGUE1zbaAaOslw911qBro//MSfQTfBT2rHRR+J1nTVLpZqKA3a59wJHjc0N5bybcgDvQF1avacx4XRNcLEU8ZIPAloOfithXxotkNy+oAiIgCIiAIiIDU9aH9mzdi5JdvREBY+oD+12/5Mn2BdNoiAIiIAiIgCIiAIiIAiIgCIiALmHX1/bD/8uP7ERAV9T+cO1di6Gf8AYwfuBEQE0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5" name="Picture 9" descr="http://www.clker.com/cliparts/p/C/U/4/G/2/owl-using-a-laptop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3962400" cy="3989084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Curriculum?</a:t>
            </a:r>
            <a:endParaRPr lang="en-US" sz="4000" b="1" u="sng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524000"/>
            <a:ext cx="6400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Self-paced &amp; adaptable online modules</a:t>
            </a:r>
          </a:p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Facilitators Guide</a:t>
            </a:r>
          </a:p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Supplemental Resources</a:t>
            </a:r>
          </a:p>
          <a:p>
            <a:pPr marL="346075" indent="-34607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Free for universal use</a:t>
            </a:r>
            <a:endParaRPr 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3420" r="2957"/>
          <a:stretch>
            <a:fillRect/>
          </a:stretch>
        </p:blipFill>
        <p:spPr bwMode="auto">
          <a:xfrm>
            <a:off x="3352800" y="4038600"/>
            <a:ext cx="2743200" cy="2122714"/>
          </a:xfrm>
          <a:prstGeom prst="round2Same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6305-7605-42DB-AF43-22D0D8AB3A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the modules?</a:t>
            </a:r>
            <a:endParaRPr lang="en-US" sz="4000" b="1" u="sng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411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Mission and Key Principles of Early Intervention</a:t>
            </a:r>
          </a:p>
          <a:p>
            <a:pPr marL="346075" indent="-346075">
              <a:spcAft>
                <a:spcPts val="1200"/>
              </a:spcAft>
            </a:pPr>
            <a:endParaRPr lang="en-US" sz="2800" dirty="0" smtClean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486025" cy="189861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2514600" cy="1781811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4572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Foundational Pillars  of Early Intervention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6305-7605-42DB-AF43-22D0D8AB3A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Mission &amp; Key Principles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u="sng" dirty="0" smtClean="0">
                <a:solidFill>
                  <a:schemeClr val="accent5"/>
                </a:solidFill>
              </a:rPr>
              <a:t>Preview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6305-7605-42DB-AF43-22D0D8AB3A5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Foundational Pillars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u="sng" dirty="0" smtClean="0">
                <a:solidFill>
                  <a:schemeClr val="accent5"/>
                </a:solidFill>
              </a:rPr>
              <a:t>Preview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6305-7605-42DB-AF43-22D0D8AB3A5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1295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Foundational Pillars </a:t>
            </a:r>
            <a:b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Early Intervention</a:t>
            </a:r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4781550" cy="504825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629400" cy="8382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sz="54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906" y="2904957"/>
            <a:ext cx="617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Pool Resources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Reduce Redundancy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Key Principles &amp; Practices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Evidence-Based  Foundations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State Systematic Improvement Plan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/>
              <a:t>Improve  Child and Family Outcomes</a:t>
            </a:r>
          </a:p>
          <a:p>
            <a:pPr marL="346075" indent="-346075" algn="ctr">
              <a:spcAft>
                <a:spcPts val="1200"/>
              </a:spcAft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165890" name="Picture 2" descr="http://www.thechangeforum.com/images/logos/Working_Better_Together_l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762" y="1447800"/>
            <a:ext cx="5943600" cy="1232210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A6305-7605-42DB-AF43-22D0D8AB3A5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8 - &amp;quot;Foundational Pillars  of Early Intervention&amp;quot;&quot;/&gt;&lt;property id=&quot;20307&quot; value=&quot;256&quot;/&gt;&lt;/object&gt;&lt;object type=&quot;3&quot; unique_id=&quot;10004&quot;&gt;&lt;property id=&quot;20148&quot; value=&quot;5&quot;/&gt;&lt;property id=&quot;20300&quot; value=&quot;Slide 1&quot;/&gt;&lt;property id=&quot;20307&quot; value=&quot;389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6783&quot;&gt;&lt;property id=&quot;20148&quot; value=&quot;5&quot;/&gt;&lt;property id=&quot;20300&quot; value=&quot;Slide 2&quot;/&gt;&lt;property id=&quot;20307&quot; value=&quot;433&quot;/&gt;&lt;/object&gt;&lt;object type=&quot;3&quot; unique_id=&quot;16784&quot;&gt;&lt;property id=&quot;20148&quot; value=&quot;5&quot;/&gt;&lt;property id=&quot;20300&quot; value=&quot;Slide 4 - &amp;quot;What is the Curriculum?&amp;quot;&quot;/&gt;&lt;property id=&quot;20307&quot; value=&quot;434&quot;/&gt;&lt;/object&gt;&lt;object type=&quot;3&quot; unique_id=&quot;16785&quot;&gt;&lt;property id=&quot;20148&quot; value=&quot;5&quot;/&gt;&lt;property id=&quot;20300&quot; value=&quot;Slide 5 - &amp;quot;What are the modules?&amp;quot;&quot;/&gt;&lt;property id=&quot;20307&quot; value=&quot;435&quot;/&gt;&lt;/object&gt;&lt;object type=&quot;3&quot; unique_id=&quot;16786&quot;&gt;&lt;property id=&quot;20148&quot; value=&quot;5&quot;/&gt;&lt;property id=&quot;20300&quot; value=&quot;Slide 6 - &amp;quot;Mission &amp;amp; Key Principles Preview&amp;quot;&quot;/&gt;&lt;property id=&quot;20307&quot; value=&quot;436&quot;/&gt;&lt;/object&gt;&lt;object type=&quot;3&quot; unique_id=&quot;16787&quot;&gt;&lt;property id=&quot;20148&quot; value=&quot;5&quot;/&gt;&lt;property id=&quot;20300&quot; value=&quot;Slide 7 - &amp;quot;Foundational Pillars Preview&amp;quot;&quot;/&gt;&lt;property id=&quot;20307&quot; value=&quot;437&quot;/&gt;&lt;/object&gt;&lt;object type=&quot;3&quot; unique_id=&quot;16788&quot;&gt;&lt;property id=&quot;20148&quot; value=&quot;5&quot;/&gt;&lt;property id=&quot;20300&quot; value=&quot;Slide 9 - &amp;quot;Why?&amp;quot;&quot;/&gt;&lt;property id=&quot;20307&quot; value=&quot;438&quot;/&gt;&lt;/object&gt;&lt;object type=&quot;3&quot; unique_id=&quot;16789&quot;&gt;&lt;property id=&quot;20148&quot; value=&quot;5&quot;/&gt;&lt;property id=&quot;20300&quot; value=&quot;Slide 10 - &amp;quot;How?&amp;quot;&quot;/&gt;&lt;property id=&quot;20307&quot; value=&quot;439&quot;/&gt;&lt;/object&gt;&lt;object type=&quot;3&quot; unique_id=&quot;16790&quot;&gt;&lt;property id=&quot;20148&quot; value=&quot;5&quot;/&gt;&lt;property id=&quot;20300&quot; value=&quot;Slide 11 - &amp;quot;How?&amp;quot;&quot;/&gt;&lt;property id=&quot;20307&quot; value=&quot;440&quot;/&gt;&lt;/object&gt;&lt;object type=&quot;3&quot; unique_id=&quot;16791&quot;&gt;&lt;property id=&quot;20148&quot; value=&quot;5&quot;/&gt;&lt;property id=&quot;20300&quot; value=&quot;Slide 12 - &amp;quot;How?&amp;quot;&quot;/&gt;&lt;property id=&quot;20307&quot; value=&quot;441&quot;/&gt;&lt;/object&gt;&lt;object type=&quot;3&quot; unique_id=&quot;16792&quot;&gt;&lt;property id=&quot;20148&quot; value=&quot;5&quot;/&gt;&lt;property id=&quot;20300&quot; value=&quot;Slide 13 - &amp;quot;Where and When?&amp;quot;&quot;/&gt;&lt;property id=&quot;20307&quot; value=&quot;442&quot;/&gt;&lt;/object&gt;&lt;object type=&quot;3&quot; unique_id=&quot;16793&quot;&gt;&lt;property id=&quot;20148&quot; value=&quot;5&quot;/&gt;&lt;property id=&quot;20300&quot; value=&quot;Slide 14 - &amp;quot;Looking deeper&amp;quot;&quot;/&gt;&lt;property id=&quot;20307&quot; value=&quot;443&quot;/&gt;&lt;/object&gt;&lt;object type=&quot;3&quot; unique_id=&quot;16794&quot;&gt;&lt;property id=&quot;20148&quot; value=&quot;5&quot;/&gt;&lt;property id=&quot;20300&quot; value=&quot;Slide 15&quot;/&gt;&lt;property id=&quot;20307&quot; value=&quot;444&quot;/&gt;&lt;/object&gt;&lt;object type=&quot;3&quot; unique_id=&quot;16795&quot;&gt;&lt;property id=&quot;20148&quot; value=&quot;5&quot;/&gt;&lt;property id=&quot;20300&quot; value=&quot;Slide 16&quot;/&gt;&lt;property id=&quot;20307&quot; value=&quot;445&quot;/&gt;&lt;/object&gt;&lt;/object&gt;&lt;object type=&quot;8&quot; unique_id=&quot;101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4051216-125a-446b-a9ab-04c44458809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58489</TotalTime>
  <Words>205</Words>
  <Application>Microsoft Office PowerPoint</Application>
  <PresentationFormat>On-screen Show (4:3)</PresentationFormat>
  <Paragraphs>88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What is the Curriculum?</vt:lpstr>
      <vt:lpstr>What are the modules?</vt:lpstr>
      <vt:lpstr>Mission &amp; Key Principles Preview</vt:lpstr>
      <vt:lpstr>Foundational Pillars Preview</vt:lpstr>
      <vt:lpstr>Foundational Pillars  of Early Intervention</vt:lpstr>
      <vt:lpstr>Why?</vt:lpstr>
      <vt:lpstr>How?</vt:lpstr>
      <vt:lpstr>How?</vt:lpstr>
      <vt:lpstr>How?</vt:lpstr>
      <vt:lpstr>Where and When?</vt:lpstr>
      <vt:lpstr>Looking deeper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Crystal Garcia</cp:lastModifiedBy>
  <cp:revision>238</cp:revision>
  <cp:lastPrinted>2014-02-11T16:54:42Z</cp:lastPrinted>
  <dcterms:created xsi:type="dcterms:W3CDTF">2008-12-18T05:11:03Z</dcterms:created>
  <dcterms:modified xsi:type="dcterms:W3CDTF">2014-09-04T22:50:30Z</dcterms:modified>
</cp:coreProperties>
</file>