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sldIdLst>
    <p:sldId id="278" r:id="rId3"/>
    <p:sldId id="256" r:id="rId4"/>
    <p:sldId id="257" r:id="rId5"/>
    <p:sldId id="279" r:id="rId6"/>
    <p:sldId id="275" r:id="rId7"/>
    <p:sldId id="261" r:id="rId8"/>
    <p:sldId id="267" r:id="rId9"/>
    <p:sldId id="268" r:id="rId10"/>
    <p:sldId id="266" r:id="rId11"/>
    <p:sldId id="262" r:id="rId12"/>
    <p:sldId id="276" r:id="rId13"/>
    <p:sldId id="263" r:id="rId14"/>
    <p:sldId id="264" r:id="rId15"/>
    <p:sldId id="265" r:id="rId16"/>
    <p:sldId id="277" r:id="rId17"/>
    <p:sldId id="269" r:id="rId18"/>
    <p:sldId id="270" r:id="rId19"/>
    <p:sldId id="272" r:id="rId20"/>
    <p:sldId id="271" r:id="rId21"/>
    <p:sldId id="273" r:id="rId22"/>
    <p:sldId id="258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95E7AC-542E-42B0-9F9E-841660024CB8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40ADC50-06EE-435C-A8DF-36DE2B05C71E}">
      <dgm:prSet phldrT="[Text]"/>
      <dgm:spPr/>
      <dgm:t>
        <a:bodyPr/>
        <a:lstStyle/>
        <a:p>
          <a:r>
            <a:rPr lang="en-US" dirty="0" smtClean="0"/>
            <a:t>Assume special </a:t>
          </a:r>
          <a:r>
            <a:rPr lang="en-US" dirty="0" err="1" smtClean="0"/>
            <a:t>ed</a:t>
          </a:r>
          <a:r>
            <a:rPr lang="en-US" dirty="0" smtClean="0"/>
            <a:t> is effective</a:t>
          </a:r>
          <a:endParaRPr lang="en-US" dirty="0"/>
        </a:p>
      </dgm:t>
    </dgm:pt>
    <dgm:pt modelId="{31BDFC2A-1559-484A-9E5B-AD481DA1BE57}" type="parTrans" cxnId="{CC47B88A-8A4F-4B62-A219-C629346B1D49}">
      <dgm:prSet/>
      <dgm:spPr/>
      <dgm:t>
        <a:bodyPr/>
        <a:lstStyle/>
        <a:p>
          <a:endParaRPr lang="en-US"/>
        </a:p>
      </dgm:t>
    </dgm:pt>
    <dgm:pt modelId="{8A427304-DEF7-4656-8AAE-4942888DCD53}" type="sibTrans" cxnId="{CC47B88A-8A4F-4B62-A219-C629346B1D49}">
      <dgm:prSet/>
      <dgm:spPr/>
      <dgm:t>
        <a:bodyPr/>
        <a:lstStyle/>
        <a:p>
          <a:endParaRPr lang="en-US"/>
        </a:p>
      </dgm:t>
    </dgm:pt>
    <dgm:pt modelId="{EC796F5B-9718-4B83-BDA4-30F595BF2ADE}">
      <dgm:prSet phldrT="[Text]"/>
      <dgm:spPr/>
      <dgm:t>
        <a:bodyPr/>
        <a:lstStyle/>
        <a:p>
          <a:r>
            <a:rPr lang="en-US" dirty="0" smtClean="0"/>
            <a:t>Classrooms supported by special </a:t>
          </a:r>
          <a:r>
            <a:rPr lang="en-US" dirty="0" err="1" smtClean="0"/>
            <a:t>ed</a:t>
          </a:r>
          <a:r>
            <a:rPr lang="en-US" dirty="0" smtClean="0"/>
            <a:t> are effective</a:t>
          </a:r>
          <a:endParaRPr lang="en-US" dirty="0"/>
        </a:p>
      </dgm:t>
    </dgm:pt>
    <dgm:pt modelId="{66959AC2-1CA0-4568-9D49-5E0EF64172C3}" type="parTrans" cxnId="{55D62F20-AC19-4256-B292-E1E5417FBC6E}">
      <dgm:prSet/>
      <dgm:spPr/>
      <dgm:t>
        <a:bodyPr/>
        <a:lstStyle/>
        <a:p>
          <a:endParaRPr lang="en-US"/>
        </a:p>
      </dgm:t>
    </dgm:pt>
    <dgm:pt modelId="{9B870B08-FDF5-4776-80A5-32308419FC1A}" type="sibTrans" cxnId="{55D62F20-AC19-4256-B292-E1E5417FBC6E}">
      <dgm:prSet/>
      <dgm:spPr/>
      <dgm:t>
        <a:bodyPr/>
        <a:lstStyle/>
        <a:p>
          <a:endParaRPr lang="en-US"/>
        </a:p>
      </dgm:t>
    </dgm:pt>
    <dgm:pt modelId="{6561B860-9919-4D7A-B03C-A2468A5052AC}">
      <dgm:prSet phldrT="[Text]"/>
      <dgm:spPr/>
      <dgm:t>
        <a:bodyPr/>
        <a:lstStyle/>
        <a:p>
          <a:r>
            <a:rPr lang="en-US" dirty="0" smtClean="0"/>
            <a:t>Children engaged, independent, good social relationships</a:t>
          </a:r>
          <a:endParaRPr lang="en-US" dirty="0"/>
        </a:p>
      </dgm:t>
    </dgm:pt>
    <dgm:pt modelId="{C0E9E568-B298-42F5-BE7B-64CB10CC2488}" type="parTrans" cxnId="{77812767-A6C5-4751-9462-DC5E0537180A}">
      <dgm:prSet/>
      <dgm:spPr/>
      <dgm:t>
        <a:bodyPr/>
        <a:lstStyle/>
        <a:p>
          <a:endParaRPr lang="en-US"/>
        </a:p>
      </dgm:t>
    </dgm:pt>
    <dgm:pt modelId="{638E2EA6-DCBB-438B-B212-EBF57BA0A301}" type="sibTrans" cxnId="{77812767-A6C5-4751-9462-DC5E0537180A}">
      <dgm:prSet/>
      <dgm:spPr/>
      <dgm:t>
        <a:bodyPr/>
        <a:lstStyle/>
        <a:p>
          <a:endParaRPr lang="en-US"/>
        </a:p>
      </dgm:t>
    </dgm:pt>
    <dgm:pt modelId="{8DA36FCA-343E-4B02-BED1-830A2E6976C1}" type="pres">
      <dgm:prSet presAssocID="{BA95E7AC-542E-42B0-9F9E-841660024CB8}" presName="Name0" presStyleCnt="0">
        <dgm:presLayoutVars>
          <dgm:dir/>
          <dgm:resizeHandles val="exact"/>
        </dgm:presLayoutVars>
      </dgm:prSet>
      <dgm:spPr/>
    </dgm:pt>
    <dgm:pt modelId="{B27A839C-1B28-4A32-B64D-C2C179DC32AA}" type="pres">
      <dgm:prSet presAssocID="{940ADC50-06EE-435C-A8DF-36DE2B05C71E}" presName="parTxOnly" presStyleLbl="node1" presStyleIdx="0" presStyleCnt="3">
        <dgm:presLayoutVars>
          <dgm:bulletEnabled val="1"/>
        </dgm:presLayoutVars>
      </dgm:prSet>
      <dgm:spPr/>
    </dgm:pt>
    <dgm:pt modelId="{2D261855-563F-4CD2-96D5-320F08615EC1}" type="pres">
      <dgm:prSet presAssocID="{8A427304-DEF7-4656-8AAE-4942888DCD53}" presName="parSpace" presStyleCnt="0"/>
      <dgm:spPr/>
    </dgm:pt>
    <dgm:pt modelId="{66242696-FB8B-427B-A773-CBC1720073D6}" type="pres">
      <dgm:prSet presAssocID="{EC796F5B-9718-4B83-BDA4-30F595BF2ADE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7A8137-D5EA-4F38-8726-2FD5E67CDEB6}" type="pres">
      <dgm:prSet presAssocID="{9B870B08-FDF5-4776-80A5-32308419FC1A}" presName="parSpace" presStyleCnt="0"/>
      <dgm:spPr/>
    </dgm:pt>
    <dgm:pt modelId="{40E732FD-CD7B-482D-8786-B84DC2F79743}" type="pres">
      <dgm:prSet presAssocID="{6561B860-9919-4D7A-B03C-A2468A5052AC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D62F20-AC19-4256-B292-E1E5417FBC6E}" srcId="{BA95E7AC-542E-42B0-9F9E-841660024CB8}" destId="{EC796F5B-9718-4B83-BDA4-30F595BF2ADE}" srcOrd="1" destOrd="0" parTransId="{66959AC2-1CA0-4568-9D49-5E0EF64172C3}" sibTransId="{9B870B08-FDF5-4776-80A5-32308419FC1A}"/>
    <dgm:cxn modelId="{1F138CA2-FC52-4FCA-AC4B-7BD6A6FE5DDC}" type="presOf" srcId="{BA95E7AC-542E-42B0-9F9E-841660024CB8}" destId="{8DA36FCA-343E-4B02-BED1-830A2E6976C1}" srcOrd="0" destOrd="0" presId="urn:microsoft.com/office/officeart/2005/8/layout/hChevron3"/>
    <dgm:cxn modelId="{CC47B88A-8A4F-4B62-A219-C629346B1D49}" srcId="{BA95E7AC-542E-42B0-9F9E-841660024CB8}" destId="{940ADC50-06EE-435C-A8DF-36DE2B05C71E}" srcOrd="0" destOrd="0" parTransId="{31BDFC2A-1559-484A-9E5B-AD481DA1BE57}" sibTransId="{8A427304-DEF7-4656-8AAE-4942888DCD53}"/>
    <dgm:cxn modelId="{77812767-A6C5-4751-9462-DC5E0537180A}" srcId="{BA95E7AC-542E-42B0-9F9E-841660024CB8}" destId="{6561B860-9919-4D7A-B03C-A2468A5052AC}" srcOrd="2" destOrd="0" parTransId="{C0E9E568-B298-42F5-BE7B-64CB10CC2488}" sibTransId="{638E2EA6-DCBB-438B-B212-EBF57BA0A301}"/>
    <dgm:cxn modelId="{AC226115-E9CE-436A-91FD-6235CFD4814D}" type="presOf" srcId="{EC796F5B-9718-4B83-BDA4-30F595BF2ADE}" destId="{66242696-FB8B-427B-A773-CBC1720073D6}" srcOrd="0" destOrd="0" presId="urn:microsoft.com/office/officeart/2005/8/layout/hChevron3"/>
    <dgm:cxn modelId="{31858589-32F7-4AB9-9D30-ACD2F6ED6B32}" type="presOf" srcId="{6561B860-9919-4D7A-B03C-A2468A5052AC}" destId="{40E732FD-CD7B-482D-8786-B84DC2F79743}" srcOrd="0" destOrd="0" presId="urn:microsoft.com/office/officeart/2005/8/layout/hChevron3"/>
    <dgm:cxn modelId="{984EC89E-7AA6-4A81-BB10-D3C1C602AC6B}" type="presOf" srcId="{940ADC50-06EE-435C-A8DF-36DE2B05C71E}" destId="{B27A839C-1B28-4A32-B64D-C2C179DC32AA}" srcOrd="0" destOrd="0" presId="urn:microsoft.com/office/officeart/2005/8/layout/hChevron3"/>
    <dgm:cxn modelId="{4A033D62-3F08-4F08-9C15-C13BC9CE948B}" type="presParOf" srcId="{8DA36FCA-343E-4B02-BED1-830A2E6976C1}" destId="{B27A839C-1B28-4A32-B64D-C2C179DC32AA}" srcOrd="0" destOrd="0" presId="urn:microsoft.com/office/officeart/2005/8/layout/hChevron3"/>
    <dgm:cxn modelId="{DCCC2EDE-CCEB-4A4D-925B-E3CC8EC904EC}" type="presParOf" srcId="{8DA36FCA-343E-4B02-BED1-830A2E6976C1}" destId="{2D261855-563F-4CD2-96D5-320F08615EC1}" srcOrd="1" destOrd="0" presId="urn:microsoft.com/office/officeart/2005/8/layout/hChevron3"/>
    <dgm:cxn modelId="{96169689-067E-446D-AE5E-D76E702B7975}" type="presParOf" srcId="{8DA36FCA-343E-4B02-BED1-830A2E6976C1}" destId="{66242696-FB8B-427B-A773-CBC1720073D6}" srcOrd="2" destOrd="0" presId="urn:microsoft.com/office/officeart/2005/8/layout/hChevron3"/>
    <dgm:cxn modelId="{19D8D0FE-2007-410B-9FEA-2E5DF1413E04}" type="presParOf" srcId="{8DA36FCA-343E-4B02-BED1-830A2E6976C1}" destId="{A07A8137-D5EA-4F38-8726-2FD5E67CDEB6}" srcOrd="3" destOrd="0" presId="urn:microsoft.com/office/officeart/2005/8/layout/hChevron3"/>
    <dgm:cxn modelId="{58ED496C-48AD-4562-9E34-F2C4AEB765B6}" type="presParOf" srcId="{8DA36FCA-343E-4B02-BED1-830A2E6976C1}" destId="{40E732FD-CD7B-482D-8786-B84DC2F79743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3B949E-BF55-4046-88F1-37DD2BF5336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B0ABEB-33C9-465B-A07B-C39AEE08EE16}">
      <dgm:prSet phldrT="[Text]"/>
      <dgm:spPr/>
      <dgm:t>
        <a:bodyPr/>
        <a:lstStyle/>
        <a:p>
          <a:r>
            <a:rPr lang="en-US" dirty="0" smtClean="0"/>
            <a:t>Decision maker becomes familiar with model</a:t>
          </a:r>
          <a:endParaRPr lang="en-US" dirty="0"/>
        </a:p>
      </dgm:t>
    </dgm:pt>
    <dgm:pt modelId="{ED158A76-D39F-4CC9-B4A4-92150D27EFFC}" type="parTrans" cxnId="{19DACAE8-72C8-4DA1-879B-496574035F8D}">
      <dgm:prSet/>
      <dgm:spPr/>
      <dgm:t>
        <a:bodyPr/>
        <a:lstStyle/>
        <a:p>
          <a:endParaRPr lang="en-US"/>
        </a:p>
      </dgm:t>
    </dgm:pt>
    <dgm:pt modelId="{D4A66777-EA9F-4EB3-BD78-D8CDD9485AF3}" type="sibTrans" cxnId="{19DACAE8-72C8-4DA1-879B-496574035F8D}">
      <dgm:prSet/>
      <dgm:spPr/>
      <dgm:t>
        <a:bodyPr/>
        <a:lstStyle/>
        <a:p>
          <a:endParaRPr lang="en-US"/>
        </a:p>
      </dgm:t>
    </dgm:pt>
    <dgm:pt modelId="{A02FEE70-2FCD-47BA-A065-C5A18280F938}">
      <dgm:prSet phldrT="[Text]"/>
      <dgm:spPr/>
      <dgm:t>
        <a:bodyPr/>
        <a:lstStyle/>
        <a:p>
          <a:r>
            <a:rPr lang="en-US" dirty="0" smtClean="0"/>
            <a:t>Helps stakeholders become familiar with model (presentation, meeting, reading)</a:t>
          </a:r>
          <a:endParaRPr lang="en-US" dirty="0"/>
        </a:p>
      </dgm:t>
    </dgm:pt>
    <dgm:pt modelId="{3526AED3-B5C8-4DC3-A2B8-01A22CA8F436}" type="parTrans" cxnId="{0727E12F-449D-445B-81C7-C4C8AC1B8FD3}">
      <dgm:prSet/>
      <dgm:spPr/>
      <dgm:t>
        <a:bodyPr/>
        <a:lstStyle/>
        <a:p>
          <a:endParaRPr lang="en-US"/>
        </a:p>
      </dgm:t>
    </dgm:pt>
    <dgm:pt modelId="{3E6E76F3-8D1B-449D-825F-171DBDC8B055}" type="sibTrans" cxnId="{0727E12F-449D-445B-81C7-C4C8AC1B8FD3}">
      <dgm:prSet/>
      <dgm:spPr/>
      <dgm:t>
        <a:bodyPr/>
        <a:lstStyle/>
        <a:p>
          <a:endParaRPr lang="en-US"/>
        </a:p>
      </dgm:t>
    </dgm:pt>
    <dgm:pt modelId="{42CFE749-CD1E-4312-996D-3AA132A1384A}">
      <dgm:prSet phldrT="[Text]"/>
      <dgm:spPr/>
      <dgm:t>
        <a:bodyPr/>
        <a:lstStyle/>
        <a:p>
          <a:r>
            <a:rPr lang="en-US" dirty="0" smtClean="0"/>
            <a:t>Robin facilitates meeting to review model and find out quality issues in the state (or other entity)</a:t>
          </a:r>
          <a:endParaRPr lang="en-US" dirty="0"/>
        </a:p>
      </dgm:t>
    </dgm:pt>
    <dgm:pt modelId="{02EB8825-707A-49DC-9BB6-5BA396092451}" type="parTrans" cxnId="{E80D03D2-8798-44A6-A5B0-0BDB6239BF16}">
      <dgm:prSet/>
      <dgm:spPr/>
      <dgm:t>
        <a:bodyPr/>
        <a:lstStyle/>
        <a:p>
          <a:endParaRPr lang="en-US"/>
        </a:p>
      </dgm:t>
    </dgm:pt>
    <dgm:pt modelId="{2BD35C0D-7EAB-457F-B97F-093C80431BE8}" type="sibTrans" cxnId="{E80D03D2-8798-44A6-A5B0-0BDB6239BF16}">
      <dgm:prSet/>
      <dgm:spPr/>
      <dgm:t>
        <a:bodyPr/>
        <a:lstStyle/>
        <a:p>
          <a:endParaRPr lang="en-US"/>
        </a:p>
      </dgm:t>
    </dgm:pt>
    <dgm:pt modelId="{60601160-FA2B-4DD4-ADA9-BB1EAC41F6A4}">
      <dgm:prSet/>
      <dgm:spPr/>
      <dgm:t>
        <a:bodyPr/>
        <a:lstStyle/>
        <a:p>
          <a:r>
            <a:rPr lang="en-US" dirty="0" smtClean="0"/>
            <a:t>Match model to quality needs (noting which needs not met)</a:t>
          </a:r>
          <a:endParaRPr lang="en-US" dirty="0"/>
        </a:p>
      </dgm:t>
    </dgm:pt>
    <dgm:pt modelId="{9428D7F0-4A9E-42A5-BAD2-5EB7B1A0395B}" type="parTrans" cxnId="{AFDE0098-E381-416D-B7A7-DFB70EDCD29C}">
      <dgm:prSet/>
      <dgm:spPr/>
    </dgm:pt>
    <dgm:pt modelId="{0C07DE4F-D90B-4841-825F-4E716FC67761}" type="sibTrans" cxnId="{AFDE0098-E381-416D-B7A7-DFB70EDCD29C}">
      <dgm:prSet/>
      <dgm:spPr/>
      <dgm:t>
        <a:bodyPr/>
        <a:lstStyle/>
        <a:p>
          <a:endParaRPr lang="en-US"/>
        </a:p>
      </dgm:t>
    </dgm:pt>
    <dgm:pt modelId="{54F2B2DC-BDEC-4670-B6E9-CB3EBD1960E2}">
      <dgm:prSet/>
      <dgm:spPr/>
      <dgm:t>
        <a:bodyPr/>
        <a:lstStyle/>
        <a:p>
          <a:r>
            <a:rPr lang="en-US" dirty="0" smtClean="0"/>
            <a:t>Select model components state would like to implement</a:t>
          </a:r>
          <a:endParaRPr lang="en-US" dirty="0"/>
        </a:p>
      </dgm:t>
    </dgm:pt>
    <dgm:pt modelId="{FC8218A2-0099-4194-A91A-ABF93042A124}" type="parTrans" cxnId="{160FF545-26AE-47EE-BE8E-C6B8F4A53396}">
      <dgm:prSet/>
      <dgm:spPr/>
    </dgm:pt>
    <dgm:pt modelId="{7E1B9332-6500-4828-B30A-3F9C3E3FCA20}" type="sibTrans" cxnId="{160FF545-26AE-47EE-BE8E-C6B8F4A53396}">
      <dgm:prSet/>
      <dgm:spPr/>
    </dgm:pt>
    <dgm:pt modelId="{266D22EE-57CC-4AAE-982B-1BFCCDBB45ED}" type="pres">
      <dgm:prSet presAssocID="{503B949E-BF55-4046-88F1-37DD2BF5336E}" presName="outerComposite" presStyleCnt="0">
        <dgm:presLayoutVars>
          <dgm:chMax val="5"/>
          <dgm:dir/>
          <dgm:resizeHandles val="exact"/>
        </dgm:presLayoutVars>
      </dgm:prSet>
      <dgm:spPr/>
    </dgm:pt>
    <dgm:pt modelId="{9FFE62F9-F61A-4EA5-A35D-A68EE89A27A3}" type="pres">
      <dgm:prSet presAssocID="{503B949E-BF55-4046-88F1-37DD2BF5336E}" presName="dummyMaxCanvas" presStyleCnt="0">
        <dgm:presLayoutVars/>
      </dgm:prSet>
      <dgm:spPr/>
    </dgm:pt>
    <dgm:pt modelId="{CC853A62-72AB-4A7F-BD0A-F25F5BB70A07}" type="pres">
      <dgm:prSet presAssocID="{503B949E-BF55-4046-88F1-37DD2BF5336E}" presName="FiveNodes_1" presStyleLbl="node1" presStyleIdx="0" presStyleCnt="5">
        <dgm:presLayoutVars>
          <dgm:bulletEnabled val="1"/>
        </dgm:presLayoutVars>
      </dgm:prSet>
      <dgm:spPr/>
    </dgm:pt>
    <dgm:pt modelId="{0EE99B58-B65A-446A-9050-C7C160E5319D}" type="pres">
      <dgm:prSet presAssocID="{503B949E-BF55-4046-88F1-37DD2BF5336E}" presName="FiveNodes_2" presStyleLbl="node1" presStyleIdx="1" presStyleCnt="5">
        <dgm:presLayoutVars>
          <dgm:bulletEnabled val="1"/>
        </dgm:presLayoutVars>
      </dgm:prSet>
      <dgm:spPr/>
    </dgm:pt>
    <dgm:pt modelId="{705C35BB-B28C-490D-8AE9-7AB03895907D}" type="pres">
      <dgm:prSet presAssocID="{503B949E-BF55-4046-88F1-37DD2BF5336E}" presName="FiveNodes_3" presStyleLbl="node1" presStyleIdx="2" presStyleCnt="5">
        <dgm:presLayoutVars>
          <dgm:bulletEnabled val="1"/>
        </dgm:presLayoutVars>
      </dgm:prSet>
      <dgm:spPr/>
    </dgm:pt>
    <dgm:pt modelId="{10D1E632-0D9D-4683-A4D8-1F56DED6E865}" type="pres">
      <dgm:prSet presAssocID="{503B949E-BF55-4046-88F1-37DD2BF5336E}" presName="FiveNodes_4" presStyleLbl="node1" presStyleIdx="3" presStyleCnt="5">
        <dgm:presLayoutVars>
          <dgm:bulletEnabled val="1"/>
        </dgm:presLayoutVars>
      </dgm:prSet>
      <dgm:spPr/>
    </dgm:pt>
    <dgm:pt modelId="{413816F4-97F4-4250-95FC-1CD58B980CDC}" type="pres">
      <dgm:prSet presAssocID="{503B949E-BF55-4046-88F1-37DD2BF5336E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876A88-B79B-4C23-A283-331528528944}" type="pres">
      <dgm:prSet presAssocID="{503B949E-BF55-4046-88F1-37DD2BF5336E}" presName="FiveConn_1-2" presStyleLbl="fgAccFollowNode1" presStyleIdx="0" presStyleCnt="4">
        <dgm:presLayoutVars>
          <dgm:bulletEnabled val="1"/>
        </dgm:presLayoutVars>
      </dgm:prSet>
      <dgm:spPr/>
    </dgm:pt>
    <dgm:pt modelId="{003638F2-4D9A-4C93-8E4C-489AF78EB13C}" type="pres">
      <dgm:prSet presAssocID="{503B949E-BF55-4046-88F1-37DD2BF5336E}" presName="FiveConn_2-3" presStyleLbl="fgAccFollowNode1" presStyleIdx="1" presStyleCnt="4">
        <dgm:presLayoutVars>
          <dgm:bulletEnabled val="1"/>
        </dgm:presLayoutVars>
      </dgm:prSet>
      <dgm:spPr/>
    </dgm:pt>
    <dgm:pt modelId="{7FA18573-7468-48AE-BC2D-0F9CCEBD7ADC}" type="pres">
      <dgm:prSet presAssocID="{503B949E-BF55-4046-88F1-37DD2BF5336E}" presName="FiveConn_3-4" presStyleLbl="fgAccFollowNode1" presStyleIdx="2" presStyleCnt="4">
        <dgm:presLayoutVars>
          <dgm:bulletEnabled val="1"/>
        </dgm:presLayoutVars>
      </dgm:prSet>
      <dgm:spPr/>
    </dgm:pt>
    <dgm:pt modelId="{E205D177-BFA8-4FA0-B265-E942C542CF50}" type="pres">
      <dgm:prSet presAssocID="{503B949E-BF55-4046-88F1-37DD2BF5336E}" presName="FiveConn_4-5" presStyleLbl="fgAccFollowNode1" presStyleIdx="3" presStyleCnt="4">
        <dgm:presLayoutVars>
          <dgm:bulletEnabled val="1"/>
        </dgm:presLayoutVars>
      </dgm:prSet>
      <dgm:spPr/>
    </dgm:pt>
    <dgm:pt modelId="{8130E36E-B85F-4667-8203-CFDD0C44B3A9}" type="pres">
      <dgm:prSet presAssocID="{503B949E-BF55-4046-88F1-37DD2BF5336E}" presName="FiveNodes_1_text" presStyleLbl="node1" presStyleIdx="4" presStyleCnt="5">
        <dgm:presLayoutVars>
          <dgm:bulletEnabled val="1"/>
        </dgm:presLayoutVars>
      </dgm:prSet>
      <dgm:spPr/>
    </dgm:pt>
    <dgm:pt modelId="{FD35F19D-3AC8-4B8A-A4BD-245F024FCCB9}" type="pres">
      <dgm:prSet presAssocID="{503B949E-BF55-4046-88F1-37DD2BF5336E}" presName="FiveNodes_2_text" presStyleLbl="node1" presStyleIdx="4" presStyleCnt="5">
        <dgm:presLayoutVars>
          <dgm:bulletEnabled val="1"/>
        </dgm:presLayoutVars>
      </dgm:prSet>
      <dgm:spPr/>
    </dgm:pt>
    <dgm:pt modelId="{3A80C37E-1587-4351-9A6F-BD48BA5D8251}" type="pres">
      <dgm:prSet presAssocID="{503B949E-BF55-4046-88F1-37DD2BF5336E}" presName="FiveNodes_3_text" presStyleLbl="node1" presStyleIdx="4" presStyleCnt="5">
        <dgm:presLayoutVars>
          <dgm:bulletEnabled val="1"/>
        </dgm:presLayoutVars>
      </dgm:prSet>
      <dgm:spPr/>
    </dgm:pt>
    <dgm:pt modelId="{6150D2EB-A65A-4C86-A60C-6A174BFD7EFF}" type="pres">
      <dgm:prSet presAssocID="{503B949E-BF55-4046-88F1-37DD2BF5336E}" presName="FiveNodes_4_text" presStyleLbl="node1" presStyleIdx="4" presStyleCnt="5">
        <dgm:presLayoutVars>
          <dgm:bulletEnabled val="1"/>
        </dgm:presLayoutVars>
      </dgm:prSet>
      <dgm:spPr/>
    </dgm:pt>
    <dgm:pt modelId="{A118A191-E137-484A-8BC0-ED00EB792B7F}" type="pres">
      <dgm:prSet presAssocID="{503B949E-BF55-4046-88F1-37DD2BF5336E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2C95ED-26A8-4A3E-A894-11DEA09BCF1D}" type="presOf" srcId="{A02FEE70-2FCD-47BA-A065-C5A18280F938}" destId="{FD35F19D-3AC8-4B8A-A4BD-245F024FCCB9}" srcOrd="1" destOrd="0" presId="urn:microsoft.com/office/officeart/2005/8/layout/vProcess5"/>
    <dgm:cxn modelId="{2E40C28B-1613-4973-B589-866A5415D993}" type="presOf" srcId="{54F2B2DC-BDEC-4670-B6E9-CB3EBD1960E2}" destId="{A118A191-E137-484A-8BC0-ED00EB792B7F}" srcOrd="1" destOrd="0" presId="urn:microsoft.com/office/officeart/2005/8/layout/vProcess5"/>
    <dgm:cxn modelId="{44EF3828-38E1-482A-AD50-414084AF476F}" type="presOf" srcId="{42CFE749-CD1E-4312-996D-3AA132A1384A}" destId="{705C35BB-B28C-490D-8AE9-7AB03895907D}" srcOrd="0" destOrd="0" presId="urn:microsoft.com/office/officeart/2005/8/layout/vProcess5"/>
    <dgm:cxn modelId="{5C0FD38B-21A9-4F13-B7B7-92025F9CE09D}" type="presOf" srcId="{2BD35C0D-7EAB-457F-B97F-093C80431BE8}" destId="{7FA18573-7468-48AE-BC2D-0F9CCEBD7ADC}" srcOrd="0" destOrd="0" presId="urn:microsoft.com/office/officeart/2005/8/layout/vProcess5"/>
    <dgm:cxn modelId="{9DB9F43B-8F24-4296-8A9A-52F7E58A8939}" type="presOf" srcId="{60601160-FA2B-4DD4-ADA9-BB1EAC41F6A4}" destId="{6150D2EB-A65A-4C86-A60C-6A174BFD7EFF}" srcOrd="1" destOrd="0" presId="urn:microsoft.com/office/officeart/2005/8/layout/vProcess5"/>
    <dgm:cxn modelId="{216E2D77-B94F-477E-873A-2B0D35F5673C}" type="presOf" srcId="{42CFE749-CD1E-4312-996D-3AA132A1384A}" destId="{3A80C37E-1587-4351-9A6F-BD48BA5D8251}" srcOrd="1" destOrd="0" presId="urn:microsoft.com/office/officeart/2005/8/layout/vProcess5"/>
    <dgm:cxn modelId="{E80D03D2-8798-44A6-A5B0-0BDB6239BF16}" srcId="{503B949E-BF55-4046-88F1-37DD2BF5336E}" destId="{42CFE749-CD1E-4312-996D-3AA132A1384A}" srcOrd="2" destOrd="0" parTransId="{02EB8825-707A-49DC-9BB6-5BA396092451}" sibTransId="{2BD35C0D-7EAB-457F-B97F-093C80431BE8}"/>
    <dgm:cxn modelId="{B9261E37-A5B2-41FB-850D-EC018E944BF3}" type="presOf" srcId="{07B0ABEB-33C9-465B-A07B-C39AEE08EE16}" destId="{8130E36E-B85F-4667-8203-CFDD0C44B3A9}" srcOrd="1" destOrd="0" presId="urn:microsoft.com/office/officeart/2005/8/layout/vProcess5"/>
    <dgm:cxn modelId="{AFDE0098-E381-416D-B7A7-DFB70EDCD29C}" srcId="{503B949E-BF55-4046-88F1-37DD2BF5336E}" destId="{60601160-FA2B-4DD4-ADA9-BB1EAC41F6A4}" srcOrd="3" destOrd="0" parTransId="{9428D7F0-4A9E-42A5-BAD2-5EB7B1A0395B}" sibTransId="{0C07DE4F-D90B-4841-825F-4E716FC67761}"/>
    <dgm:cxn modelId="{0727E12F-449D-445B-81C7-C4C8AC1B8FD3}" srcId="{503B949E-BF55-4046-88F1-37DD2BF5336E}" destId="{A02FEE70-2FCD-47BA-A065-C5A18280F938}" srcOrd="1" destOrd="0" parTransId="{3526AED3-B5C8-4DC3-A2B8-01A22CA8F436}" sibTransId="{3E6E76F3-8D1B-449D-825F-171DBDC8B055}"/>
    <dgm:cxn modelId="{9DAA7758-31DF-47E2-B2BE-E3C9759579F8}" type="presOf" srcId="{54F2B2DC-BDEC-4670-B6E9-CB3EBD1960E2}" destId="{413816F4-97F4-4250-95FC-1CD58B980CDC}" srcOrd="0" destOrd="0" presId="urn:microsoft.com/office/officeart/2005/8/layout/vProcess5"/>
    <dgm:cxn modelId="{0420C6FA-1168-405B-BDFD-701FED0208DF}" type="presOf" srcId="{503B949E-BF55-4046-88F1-37DD2BF5336E}" destId="{266D22EE-57CC-4AAE-982B-1BFCCDBB45ED}" srcOrd="0" destOrd="0" presId="urn:microsoft.com/office/officeart/2005/8/layout/vProcess5"/>
    <dgm:cxn modelId="{322F7EFE-B5C8-4978-A7B0-DC95E09C52DA}" type="presOf" srcId="{3E6E76F3-8D1B-449D-825F-171DBDC8B055}" destId="{003638F2-4D9A-4C93-8E4C-489AF78EB13C}" srcOrd="0" destOrd="0" presId="urn:microsoft.com/office/officeart/2005/8/layout/vProcess5"/>
    <dgm:cxn modelId="{160FF545-26AE-47EE-BE8E-C6B8F4A53396}" srcId="{503B949E-BF55-4046-88F1-37DD2BF5336E}" destId="{54F2B2DC-BDEC-4670-B6E9-CB3EBD1960E2}" srcOrd="4" destOrd="0" parTransId="{FC8218A2-0099-4194-A91A-ABF93042A124}" sibTransId="{7E1B9332-6500-4828-B30A-3F9C3E3FCA20}"/>
    <dgm:cxn modelId="{19DACAE8-72C8-4DA1-879B-496574035F8D}" srcId="{503B949E-BF55-4046-88F1-37DD2BF5336E}" destId="{07B0ABEB-33C9-465B-A07B-C39AEE08EE16}" srcOrd="0" destOrd="0" parTransId="{ED158A76-D39F-4CC9-B4A4-92150D27EFFC}" sibTransId="{D4A66777-EA9F-4EB3-BD78-D8CDD9485AF3}"/>
    <dgm:cxn modelId="{331E9847-8592-4D3C-86A0-62715A5C2F90}" type="presOf" srcId="{0C07DE4F-D90B-4841-825F-4E716FC67761}" destId="{E205D177-BFA8-4FA0-B265-E942C542CF50}" srcOrd="0" destOrd="0" presId="urn:microsoft.com/office/officeart/2005/8/layout/vProcess5"/>
    <dgm:cxn modelId="{4F45B59D-3EC6-41B0-A6A2-14B4EC6FDA20}" type="presOf" srcId="{D4A66777-EA9F-4EB3-BD78-D8CDD9485AF3}" destId="{7D876A88-B79B-4C23-A283-331528528944}" srcOrd="0" destOrd="0" presId="urn:microsoft.com/office/officeart/2005/8/layout/vProcess5"/>
    <dgm:cxn modelId="{2FF8DA32-D623-4D55-A0E4-30F9E0BDB225}" type="presOf" srcId="{A02FEE70-2FCD-47BA-A065-C5A18280F938}" destId="{0EE99B58-B65A-446A-9050-C7C160E5319D}" srcOrd="0" destOrd="0" presId="urn:microsoft.com/office/officeart/2005/8/layout/vProcess5"/>
    <dgm:cxn modelId="{0481F2E1-9A63-4933-BA5C-F66DD230E260}" type="presOf" srcId="{60601160-FA2B-4DD4-ADA9-BB1EAC41F6A4}" destId="{10D1E632-0D9D-4683-A4D8-1F56DED6E865}" srcOrd="0" destOrd="0" presId="urn:microsoft.com/office/officeart/2005/8/layout/vProcess5"/>
    <dgm:cxn modelId="{A4AEE48D-BB6F-4619-82B9-4656F590D74D}" type="presOf" srcId="{07B0ABEB-33C9-465B-A07B-C39AEE08EE16}" destId="{CC853A62-72AB-4A7F-BD0A-F25F5BB70A07}" srcOrd="0" destOrd="0" presId="urn:microsoft.com/office/officeart/2005/8/layout/vProcess5"/>
    <dgm:cxn modelId="{3D33CE08-4645-449E-BBBD-3B40F7481BF2}" type="presParOf" srcId="{266D22EE-57CC-4AAE-982B-1BFCCDBB45ED}" destId="{9FFE62F9-F61A-4EA5-A35D-A68EE89A27A3}" srcOrd="0" destOrd="0" presId="urn:microsoft.com/office/officeart/2005/8/layout/vProcess5"/>
    <dgm:cxn modelId="{37985C2E-273E-488E-8536-D69CFCD4E259}" type="presParOf" srcId="{266D22EE-57CC-4AAE-982B-1BFCCDBB45ED}" destId="{CC853A62-72AB-4A7F-BD0A-F25F5BB70A07}" srcOrd="1" destOrd="0" presId="urn:microsoft.com/office/officeart/2005/8/layout/vProcess5"/>
    <dgm:cxn modelId="{FB494ACC-7A82-417F-97C9-0BA194CCBF46}" type="presParOf" srcId="{266D22EE-57CC-4AAE-982B-1BFCCDBB45ED}" destId="{0EE99B58-B65A-446A-9050-C7C160E5319D}" srcOrd="2" destOrd="0" presId="urn:microsoft.com/office/officeart/2005/8/layout/vProcess5"/>
    <dgm:cxn modelId="{1987B984-C382-476C-972B-9317B06568E2}" type="presParOf" srcId="{266D22EE-57CC-4AAE-982B-1BFCCDBB45ED}" destId="{705C35BB-B28C-490D-8AE9-7AB03895907D}" srcOrd="3" destOrd="0" presId="urn:microsoft.com/office/officeart/2005/8/layout/vProcess5"/>
    <dgm:cxn modelId="{F4357516-3869-4464-B781-040015FDDA79}" type="presParOf" srcId="{266D22EE-57CC-4AAE-982B-1BFCCDBB45ED}" destId="{10D1E632-0D9D-4683-A4D8-1F56DED6E865}" srcOrd="4" destOrd="0" presId="urn:microsoft.com/office/officeart/2005/8/layout/vProcess5"/>
    <dgm:cxn modelId="{DDF55DC1-1DBC-47BC-9A99-111F6591E3C1}" type="presParOf" srcId="{266D22EE-57CC-4AAE-982B-1BFCCDBB45ED}" destId="{413816F4-97F4-4250-95FC-1CD58B980CDC}" srcOrd="5" destOrd="0" presId="urn:microsoft.com/office/officeart/2005/8/layout/vProcess5"/>
    <dgm:cxn modelId="{A0491F0B-7A20-4EDE-932C-0BCA313E5E20}" type="presParOf" srcId="{266D22EE-57CC-4AAE-982B-1BFCCDBB45ED}" destId="{7D876A88-B79B-4C23-A283-331528528944}" srcOrd="6" destOrd="0" presId="urn:microsoft.com/office/officeart/2005/8/layout/vProcess5"/>
    <dgm:cxn modelId="{0457F9FB-E60D-4291-B2E0-DC4427B92F63}" type="presParOf" srcId="{266D22EE-57CC-4AAE-982B-1BFCCDBB45ED}" destId="{003638F2-4D9A-4C93-8E4C-489AF78EB13C}" srcOrd="7" destOrd="0" presId="urn:microsoft.com/office/officeart/2005/8/layout/vProcess5"/>
    <dgm:cxn modelId="{2D9D0618-862D-4F4D-90D4-DE96A7048619}" type="presParOf" srcId="{266D22EE-57CC-4AAE-982B-1BFCCDBB45ED}" destId="{7FA18573-7468-48AE-BC2D-0F9CCEBD7ADC}" srcOrd="8" destOrd="0" presId="urn:microsoft.com/office/officeart/2005/8/layout/vProcess5"/>
    <dgm:cxn modelId="{232CC8BA-BCD2-48F1-8E10-AE1B05D02675}" type="presParOf" srcId="{266D22EE-57CC-4AAE-982B-1BFCCDBB45ED}" destId="{E205D177-BFA8-4FA0-B265-E942C542CF50}" srcOrd="9" destOrd="0" presId="urn:microsoft.com/office/officeart/2005/8/layout/vProcess5"/>
    <dgm:cxn modelId="{6083D945-2429-4967-AC35-B74444527CB5}" type="presParOf" srcId="{266D22EE-57CC-4AAE-982B-1BFCCDBB45ED}" destId="{8130E36E-B85F-4667-8203-CFDD0C44B3A9}" srcOrd="10" destOrd="0" presId="urn:microsoft.com/office/officeart/2005/8/layout/vProcess5"/>
    <dgm:cxn modelId="{FFDB79FA-6B04-4B5F-817C-3DB773475CE4}" type="presParOf" srcId="{266D22EE-57CC-4AAE-982B-1BFCCDBB45ED}" destId="{FD35F19D-3AC8-4B8A-A4BD-245F024FCCB9}" srcOrd="11" destOrd="0" presId="urn:microsoft.com/office/officeart/2005/8/layout/vProcess5"/>
    <dgm:cxn modelId="{9922A723-1A66-401A-8B20-8CEBF89F9BAF}" type="presParOf" srcId="{266D22EE-57CC-4AAE-982B-1BFCCDBB45ED}" destId="{3A80C37E-1587-4351-9A6F-BD48BA5D8251}" srcOrd="12" destOrd="0" presId="urn:microsoft.com/office/officeart/2005/8/layout/vProcess5"/>
    <dgm:cxn modelId="{02E0AB64-515B-4D0D-9478-57E1A389CF9C}" type="presParOf" srcId="{266D22EE-57CC-4AAE-982B-1BFCCDBB45ED}" destId="{6150D2EB-A65A-4C86-A60C-6A174BFD7EFF}" srcOrd="13" destOrd="0" presId="urn:microsoft.com/office/officeart/2005/8/layout/vProcess5"/>
    <dgm:cxn modelId="{00A4DD64-8679-46FD-BE81-26F570E6E5AB}" type="presParOf" srcId="{266D22EE-57CC-4AAE-982B-1BFCCDBB45ED}" destId="{A118A191-E137-484A-8BC0-ED00EB792B7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28F75-E2C9-4E65-A099-5326F3D8198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392349-5C5B-4874-AF03-2AF262260976}">
      <dgm:prSet phldrT="[Text]"/>
      <dgm:spPr/>
      <dgm:t>
        <a:bodyPr/>
        <a:lstStyle/>
        <a:p>
          <a:r>
            <a:rPr lang="en-US" dirty="0" smtClean="0"/>
            <a:t>Add other initiatives state plans to undertake</a:t>
          </a:r>
          <a:endParaRPr lang="en-US" dirty="0"/>
        </a:p>
      </dgm:t>
    </dgm:pt>
    <dgm:pt modelId="{D893F782-4D11-400F-8294-10784BB825C9}" type="parTrans" cxnId="{E5B7B8AD-2CC0-4077-A5A6-3DABC558ECB7}">
      <dgm:prSet/>
      <dgm:spPr/>
      <dgm:t>
        <a:bodyPr/>
        <a:lstStyle/>
        <a:p>
          <a:endParaRPr lang="en-US"/>
        </a:p>
      </dgm:t>
    </dgm:pt>
    <dgm:pt modelId="{E29F5FE8-437D-4966-9C47-868631F027E5}" type="sibTrans" cxnId="{E5B7B8AD-2CC0-4077-A5A6-3DABC558ECB7}">
      <dgm:prSet/>
      <dgm:spPr/>
      <dgm:t>
        <a:bodyPr/>
        <a:lstStyle/>
        <a:p>
          <a:endParaRPr lang="en-US"/>
        </a:p>
      </dgm:t>
    </dgm:pt>
    <dgm:pt modelId="{9D31FB07-D775-4AD1-9C8F-7FCF4DC14C36}">
      <dgm:prSet phldrT="[Text]"/>
      <dgm:spPr/>
      <dgm:t>
        <a:bodyPr/>
        <a:lstStyle/>
        <a:p>
          <a:r>
            <a:rPr lang="en-US" dirty="0" smtClean="0"/>
            <a:t>Establish timelines for each component and other initiatives</a:t>
          </a:r>
          <a:endParaRPr lang="en-US" dirty="0"/>
        </a:p>
      </dgm:t>
    </dgm:pt>
    <dgm:pt modelId="{51F5E04E-2272-4680-A4E8-DA20386B9A61}" type="parTrans" cxnId="{069D4458-EF68-40C7-A7CB-97D2D8E019A2}">
      <dgm:prSet/>
      <dgm:spPr/>
      <dgm:t>
        <a:bodyPr/>
        <a:lstStyle/>
        <a:p>
          <a:endParaRPr lang="en-US"/>
        </a:p>
      </dgm:t>
    </dgm:pt>
    <dgm:pt modelId="{49A52B9A-7E77-4009-98F0-4090EA506F36}" type="sibTrans" cxnId="{069D4458-EF68-40C7-A7CB-97D2D8E019A2}">
      <dgm:prSet/>
      <dgm:spPr/>
      <dgm:t>
        <a:bodyPr/>
        <a:lstStyle/>
        <a:p>
          <a:endParaRPr lang="en-US"/>
        </a:p>
      </dgm:t>
    </dgm:pt>
    <dgm:pt modelId="{F0B02B95-5EE1-45DB-8F20-FFAAD729EC90}">
      <dgm:prSet/>
      <dgm:spPr/>
      <dgm:t>
        <a:bodyPr/>
        <a:lstStyle/>
        <a:p>
          <a:r>
            <a:rPr lang="en-US" dirty="0" smtClean="0"/>
            <a:t>Define implementation goal: full, partial?</a:t>
          </a:r>
          <a:endParaRPr lang="en-US" dirty="0"/>
        </a:p>
      </dgm:t>
    </dgm:pt>
    <dgm:pt modelId="{01AFA6AC-D33C-4F87-9D4A-B55B25030164}" type="parTrans" cxnId="{16923E23-3B80-4F40-A1F7-A4D557986F1D}">
      <dgm:prSet/>
      <dgm:spPr/>
    </dgm:pt>
    <dgm:pt modelId="{2F1CECB0-2E38-4CB3-A925-7C4B1B212E67}" type="sibTrans" cxnId="{16923E23-3B80-4F40-A1F7-A4D557986F1D}">
      <dgm:prSet/>
      <dgm:spPr/>
      <dgm:t>
        <a:bodyPr/>
        <a:lstStyle/>
        <a:p>
          <a:endParaRPr lang="en-US"/>
        </a:p>
      </dgm:t>
    </dgm:pt>
    <dgm:pt modelId="{77174239-3EEE-447D-96EE-983431FF75C3}">
      <dgm:prSet/>
      <dgm:spPr/>
      <dgm:t>
        <a:bodyPr/>
        <a:lstStyle/>
        <a:p>
          <a:r>
            <a:rPr lang="en-US" smtClean="0"/>
            <a:t>Dotted line to prepare, solid line to implement, full-implementation deadline, dotted line for maintenance</a:t>
          </a:r>
          <a:endParaRPr lang="en-US" dirty="0"/>
        </a:p>
      </dgm:t>
    </dgm:pt>
    <dgm:pt modelId="{753326FC-B041-4E46-817C-59DF35CB7D60}" type="parTrans" cxnId="{4BCF64A6-0800-4120-825A-D76B8C1EF8B7}">
      <dgm:prSet/>
      <dgm:spPr/>
      <dgm:t>
        <a:bodyPr/>
        <a:lstStyle/>
        <a:p>
          <a:endParaRPr lang="en-US"/>
        </a:p>
      </dgm:t>
    </dgm:pt>
    <dgm:pt modelId="{770FEA1E-3C07-48BC-BBE2-46719A9E411B}" type="sibTrans" cxnId="{4BCF64A6-0800-4120-825A-D76B8C1EF8B7}">
      <dgm:prSet/>
      <dgm:spPr/>
      <dgm:t>
        <a:bodyPr/>
        <a:lstStyle/>
        <a:p>
          <a:endParaRPr lang="en-US"/>
        </a:p>
      </dgm:t>
    </dgm:pt>
    <dgm:pt modelId="{4DC1B56B-00BB-42F9-9404-1BBB46F697B2}">
      <dgm:prSet/>
      <dgm:spPr/>
      <dgm:t>
        <a:bodyPr/>
        <a:lstStyle/>
        <a:p>
          <a:r>
            <a:rPr lang="en-US" dirty="0" smtClean="0"/>
            <a:t>Write action plan for each component: Use Implementation Stage grid to address “drivers”</a:t>
          </a:r>
          <a:endParaRPr lang="en-US" dirty="0"/>
        </a:p>
      </dgm:t>
    </dgm:pt>
    <dgm:pt modelId="{5D3FEAB4-530C-43A1-AB33-72E9CF8EB732}" type="parTrans" cxnId="{3C3454C5-042D-4FD2-8FAC-8CFFDE4D00FF}">
      <dgm:prSet/>
      <dgm:spPr/>
    </dgm:pt>
    <dgm:pt modelId="{3BD4D370-4549-452A-92EF-E67AE6EACD54}" type="sibTrans" cxnId="{3C3454C5-042D-4FD2-8FAC-8CFFDE4D00FF}">
      <dgm:prSet/>
      <dgm:spPr/>
    </dgm:pt>
    <dgm:pt modelId="{B20BC39C-5F1E-499B-B6F1-3616CD5F5CF3}" type="pres">
      <dgm:prSet presAssocID="{BD328F75-E2C9-4E65-A099-5326F3D8198B}" presName="outerComposite" presStyleCnt="0">
        <dgm:presLayoutVars>
          <dgm:chMax val="5"/>
          <dgm:dir/>
          <dgm:resizeHandles val="exact"/>
        </dgm:presLayoutVars>
      </dgm:prSet>
      <dgm:spPr/>
    </dgm:pt>
    <dgm:pt modelId="{E65D7851-6E7E-48D2-9B9A-07EEE41BF653}" type="pres">
      <dgm:prSet presAssocID="{BD328F75-E2C9-4E65-A099-5326F3D8198B}" presName="dummyMaxCanvas" presStyleCnt="0">
        <dgm:presLayoutVars/>
      </dgm:prSet>
      <dgm:spPr/>
    </dgm:pt>
    <dgm:pt modelId="{5E8F3EC3-430B-4835-A7A1-AEA273F6521D}" type="pres">
      <dgm:prSet presAssocID="{BD328F75-E2C9-4E65-A099-5326F3D8198B}" presName="FiveNodes_1" presStyleLbl="node1" presStyleIdx="0" presStyleCnt="5">
        <dgm:presLayoutVars>
          <dgm:bulletEnabled val="1"/>
        </dgm:presLayoutVars>
      </dgm:prSet>
      <dgm:spPr/>
    </dgm:pt>
    <dgm:pt modelId="{4437D8C6-B233-4F68-9818-93CA9C372B15}" type="pres">
      <dgm:prSet presAssocID="{BD328F75-E2C9-4E65-A099-5326F3D8198B}" presName="FiveNodes_2" presStyleLbl="node1" presStyleIdx="1" presStyleCnt="5">
        <dgm:presLayoutVars>
          <dgm:bulletEnabled val="1"/>
        </dgm:presLayoutVars>
      </dgm:prSet>
      <dgm:spPr/>
    </dgm:pt>
    <dgm:pt modelId="{88950E87-F5AF-432A-BE6D-C0592E6C6C18}" type="pres">
      <dgm:prSet presAssocID="{BD328F75-E2C9-4E65-A099-5326F3D8198B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7EE345-AD66-43DD-B070-1D6F3CF5A484}" type="pres">
      <dgm:prSet presAssocID="{BD328F75-E2C9-4E65-A099-5326F3D8198B}" presName="FiveNodes_4" presStyleLbl="node1" presStyleIdx="3" presStyleCnt="5">
        <dgm:presLayoutVars>
          <dgm:bulletEnabled val="1"/>
        </dgm:presLayoutVars>
      </dgm:prSet>
      <dgm:spPr/>
    </dgm:pt>
    <dgm:pt modelId="{228C4BC0-89F2-4C84-BBA7-522B92D20B59}" type="pres">
      <dgm:prSet presAssocID="{BD328F75-E2C9-4E65-A099-5326F3D8198B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11D913-611D-463B-ABF3-9A147D882DBF}" type="pres">
      <dgm:prSet presAssocID="{BD328F75-E2C9-4E65-A099-5326F3D8198B}" presName="FiveConn_1-2" presStyleLbl="fgAccFollowNode1" presStyleIdx="0" presStyleCnt="4">
        <dgm:presLayoutVars>
          <dgm:bulletEnabled val="1"/>
        </dgm:presLayoutVars>
      </dgm:prSet>
      <dgm:spPr/>
    </dgm:pt>
    <dgm:pt modelId="{ED24619A-9854-45A6-B24D-ED12019BB012}" type="pres">
      <dgm:prSet presAssocID="{BD328F75-E2C9-4E65-A099-5326F3D8198B}" presName="FiveConn_2-3" presStyleLbl="fgAccFollowNode1" presStyleIdx="1" presStyleCnt="4">
        <dgm:presLayoutVars>
          <dgm:bulletEnabled val="1"/>
        </dgm:presLayoutVars>
      </dgm:prSet>
      <dgm:spPr/>
    </dgm:pt>
    <dgm:pt modelId="{273C1E56-3A9E-4BAC-8C8D-09F8F7CBF37A}" type="pres">
      <dgm:prSet presAssocID="{BD328F75-E2C9-4E65-A099-5326F3D8198B}" presName="FiveConn_3-4" presStyleLbl="fgAccFollowNode1" presStyleIdx="2" presStyleCnt="4">
        <dgm:presLayoutVars>
          <dgm:bulletEnabled val="1"/>
        </dgm:presLayoutVars>
      </dgm:prSet>
      <dgm:spPr/>
    </dgm:pt>
    <dgm:pt modelId="{1BDF076A-3741-411B-BCB9-73338D5E2BA0}" type="pres">
      <dgm:prSet presAssocID="{BD328F75-E2C9-4E65-A099-5326F3D8198B}" presName="FiveConn_4-5" presStyleLbl="fgAccFollowNode1" presStyleIdx="3" presStyleCnt="4">
        <dgm:presLayoutVars>
          <dgm:bulletEnabled val="1"/>
        </dgm:presLayoutVars>
      </dgm:prSet>
      <dgm:spPr/>
    </dgm:pt>
    <dgm:pt modelId="{A621BF76-F1D8-45E7-A44E-088E4036506D}" type="pres">
      <dgm:prSet presAssocID="{BD328F75-E2C9-4E65-A099-5326F3D8198B}" presName="FiveNodes_1_text" presStyleLbl="node1" presStyleIdx="4" presStyleCnt="5">
        <dgm:presLayoutVars>
          <dgm:bulletEnabled val="1"/>
        </dgm:presLayoutVars>
      </dgm:prSet>
      <dgm:spPr/>
    </dgm:pt>
    <dgm:pt modelId="{AD2E2BD5-B888-4FD8-A8E8-9956315E68B1}" type="pres">
      <dgm:prSet presAssocID="{BD328F75-E2C9-4E65-A099-5326F3D8198B}" presName="FiveNodes_2_text" presStyleLbl="node1" presStyleIdx="4" presStyleCnt="5">
        <dgm:presLayoutVars>
          <dgm:bulletEnabled val="1"/>
        </dgm:presLayoutVars>
      </dgm:prSet>
      <dgm:spPr/>
    </dgm:pt>
    <dgm:pt modelId="{E482F654-9DCF-4ECA-B3D1-9168D6485B34}" type="pres">
      <dgm:prSet presAssocID="{BD328F75-E2C9-4E65-A099-5326F3D8198B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B70434-BD2D-44F7-A381-E6D7DD9F8C05}" type="pres">
      <dgm:prSet presAssocID="{BD328F75-E2C9-4E65-A099-5326F3D8198B}" presName="FiveNodes_4_text" presStyleLbl="node1" presStyleIdx="4" presStyleCnt="5">
        <dgm:presLayoutVars>
          <dgm:bulletEnabled val="1"/>
        </dgm:presLayoutVars>
      </dgm:prSet>
      <dgm:spPr/>
    </dgm:pt>
    <dgm:pt modelId="{CD40AA26-C702-46AB-8FFB-EAB36D15E00C}" type="pres">
      <dgm:prSet presAssocID="{BD328F75-E2C9-4E65-A099-5326F3D8198B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752824-6315-4CA4-9713-C3FE1B71A9B2}" type="presOf" srcId="{4DC1B56B-00BB-42F9-9404-1BBB46F697B2}" destId="{CD40AA26-C702-46AB-8FFB-EAB36D15E00C}" srcOrd="1" destOrd="0" presId="urn:microsoft.com/office/officeart/2005/8/layout/vProcess5"/>
    <dgm:cxn modelId="{E5B7B8AD-2CC0-4077-A5A6-3DABC558ECB7}" srcId="{BD328F75-E2C9-4E65-A099-5326F3D8198B}" destId="{A9392349-5C5B-4874-AF03-2AF262260976}" srcOrd="0" destOrd="0" parTransId="{D893F782-4D11-400F-8294-10784BB825C9}" sibTransId="{E29F5FE8-437D-4966-9C47-868631F027E5}"/>
    <dgm:cxn modelId="{763C42A5-AE87-4FE1-A123-A642053C7D01}" type="presOf" srcId="{770FEA1E-3C07-48BC-BBE2-46719A9E411B}" destId="{1BDF076A-3741-411B-BCB9-73338D5E2BA0}" srcOrd="0" destOrd="0" presId="urn:microsoft.com/office/officeart/2005/8/layout/vProcess5"/>
    <dgm:cxn modelId="{4BCF64A6-0800-4120-825A-D76B8C1EF8B7}" srcId="{BD328F75-E2C9-4E65-A099-5326F3D8198B}" destId="{77174239-3EEE-447D-96EE-983431FF75C3}" srcOrd="3" destOrd="0" parTransId="{753326FC-B041-4E46-817C-59DF35CB7D60}" sibTransId="{770FEA1E-3C07-48BC-BBE2-46719A9E411B}"/>
    <dgm:cxn modelId="{33C7F2CD-2C07-4AB4-9069-597014217DE5}" type="presOf" srcId="{A9392349-5C5B-4874-AF03-2AF262260976}" destId="{A621BF76-F1D8-45E7-A44E-088E4036506D}" srcOrd="1" destOrd="0" presId="urn:microsoft.com/office/officeart/2005/8/layout/vProcess5"/>
    <dgm:cxn modelId="{ACED6D60-6226-492B-BCD4-1164F00BBCC4}" type="presOf" srcId="{77174239-3EEE-447D-96EE-983431FF75C3}" destId="{6C7EE345-AD66-43DD-B070-1D6F3CF5A484}" srcOrd="0" destOrd="0" presId="urn:microsoft.com/office/officeart/2005/8/layout/vProcess5"/>
    <dgm:cxn modelId="{6A9C0EB8-3772-4DE1-BE7E-30B0CA2BEE36}" type="presOf" srcId="{A9392349-5C5B-4874-AF03-2AF262260976}" destId="{5E8F3EC3-430B-4835-A7A1-AEA273F6521D}" srcOrd="0" destOrd="0" presId="urn:microsoft.com/office/officeart/2005/8/layout/vProcess5"/>
    <dgm:cxn modelId="{3C3454C5-042D-4FD2-8FAC-8CFFDE4D00FF}" srcId="{BD328F75-E2C9-4E65-A099-5326F3D8198B}" destId="{4DC1B56B-00BB-42F9-9404-1BBB46F697B2}" srcOrd="4" destOrd="0" parTransId="{5D3FEAB4-530C-43A1-AB33-72E9CF8EB732}" sibTransId="{3BD4D370-4549-452A-92EF-E67AE6EACD54}"/>
    <dgm:cxn modelId="{ECAD8B17-04BF-4BB1-894B-29C9A87F225C}" type="presOf" srcId="{9D31FB07-D775-4AD1-9C8F-7FCF4DC14C36}" destId="{AD2E2BD5-B888-4FD8-A8E8-9956315E68B1}" srcOrd="1" destOrd="0" presId="urn:microsoft.com/office/officeart/2005/8/layout/vProcess5"/>
    <dgm:cxn modelId="{7023598D-E089-4FF0-8FC3-F05D12AC86B7}" type="presOf" srcId="{BD328F75-E2C9-4E65-A099-5326F3D8198B}" destId="{B20BC39C-5F1E-499B-B6F1-3616CD5F5CF3}" srcOrd="0" destOrd="0" presId="urn:microsoft.com/office/officeart/2005/8/layout/vProcess5"/>
    <dgm:cxn modelId="{C8B5B883-CD02-4712-9E41-822BB4AA3A94}" type="presOf" srcId="{4DC1B56B-00BB-42F9-9404-1BBB46F697B2}" destId="{228C4BC0-89F2-4C84-BBA7-522B92D20B59}" srcOrd="0" destOrd="0" presId="urn:microsoft.com/office/officeart/2005/8/layout/vProcess5"/>
    <dgm:cxn modelId="{069D4458-EF68-40C7-A7CB-97D2D8E019A2}" srcId="{BD328F75-E2C9-4E65-A099-5326F3D8198B}" destId="{9D31FB07-D775-4AD1-9C8F-7FCF4DC14C36}" srcOrd="1" destOrd="0" parTransId="{51F5E04E-2272-4680-A4E8-DA20386B9A61}" sibTransId="{49A52B9A-7E77-4009-98F0-4090EA506F36}"/>
    <dgm:cxn modelId="{A8D34F00-DAC7-4448-847E-ED9652DD8620}" type="presOf" srcId="{9D31FB07-D775-4AD1-9C8F-7FCF4DC14C36}" destId="{4437D8C6-B233-4F68-9818-93CA9C372B15}" srcOrd="0" destOrd="0" presId="urn:microsoft.com/office/officeart/2005/8/layout/vProcess5"/>
    <dgm:cxn modelId="{86AB31D5-D64E-4CB0-ACF3-D84C4D8D7388}" type="presOf" srcId="{F0B02B95-5EE1-45DB-8F20-FFAAD729EC90}" destId="{E482F654-9DCF-4ECA-B3D1-9168D6485B34}" srcOrd="1" destOrd="0" presId="urn:microsoft.com/office/officeart/2005/8/layout/vProcess5"/>
    <dgm:cxn modelId="{DEA7151F-424A-49C2-9F2B-12CD04575740}" type="presOf" srcId="{49A52B9A-7E77-4009-98F0-4090EA506F36}" destId="{ED24619A-9854-45A6-B24D-ED12019BB012}" srcOrd="0" destOrd="0" presId="urn:microsoft.com/office/officeart/2005/8/layout/vProcess5"/>
    <dgm:cxn modelId="{A5B902FF-AF52-4E67-9482-CB26C7A7DF65}" type="presOf" srcId="{2F1CECB0-2E38-4CB3-A925-7C4B1B212E67}" destId="{273C1E56-3A9E-4BAC-8C8D-09F8F7CBF37A}" srcOrd="0" destOrd="0" presId="urn:microsoft.com/office/officeart/2005/8/layout/vProcess5"/>
    <dgm:cxn modelId="{53D6CEBD-C030-48C7-BAF5-B06848C40AC5}" type="presOf" srcId="{77174239-3EEE-447D-96EE-983431FF75C3}" destId="{06B70434-BD2D-44F7-A381-E6D7DD9F8C05}" srcOrd="1" destOrd="0" presId="urn:microsoft.com/office/officeart/2005/8/layout/vProcess5"/>
    <dgm:cxn modelId="{16923E23-3B80-4F40-A1F7-A4D557986F1D}" srcId="{BD328F75-E2C9-4E65-A099-5326F3D8198B}" destId="{F0B02B95-5EE1-45DB-8F20-FFAAD729EC90}" srcOrd="2" destOrd="0" parTransId="{01AFA6AC-D33C-4F87-9D4A-B55B25030164}" sibTransId="{2F1CECB0-2E38-4CB3-A925-7C4B1B212E67}"/>
    <dgm:cxn modelId="{0F0DFC86-EBBE-4F16-8D5E-8E6A2D873927}" type="presOf" srcId="{F0B02B95-5EE1-45DB-8F20-FFAAD729EC90}" destId="{88950E87-F5AF-432A-BE6D-C0592E6C6C18}" srcOrd="0" destOrd="0" presId="urn:microsoft.com/office/officeart/2005/8/layout/vProcess5"/>
    <dgm:cxn modelId="{B0C73AC4-BF17-462E-9283-AD67F7674410}" type="presOf" srcId="{E29F5FE8-437D-4966-9C47-868631F027E5}" destId="{7011D913-611D-463B-ABF3-9A147D882DBF}" srcOrd="0" destOrd="0" presId="urn:microsoft.com/office/officeart/2005/8/layout/vProcess5"/>
    <dgm:cxn modelId="{2729B321-3AB2-43D4-A0ED-6C4DE59DECB8}" type="presParOf" srcId="{B20BC39C-5F1E-499B-B6F1-3616CD5F5CF3}" destId="{E65D7851-6E7E-48D2-9B9A-07EEE41BF653}" srcOrd="0" destOrd="0" presId="urn:microsoft.com/office/officeart/2005/8/layout/vProcess5"/>
    <dgm:cxn modelId="{4C74CDE4-6A43-4C13-B404-12FF0122E7E4}" type="presParOf" srcId="{B20BC39C-5F1E-499B-B6F1-3616CD5F5CF3}" destId="{5E8F3EC3-430B-4835-A7A1-AEA273F6521D}" srcOrd="1" destOrd="0" presId="urn:microsoft.com/office/officeart/2005/8/layout/vProcess5"/>
    <dgm:cxn modelId="{D79F479A-FD6B-4008-BC04-9EA8A81B682C}" type="presParOf" srcId="{B20BC39C-5F1E-499B-B6F1-3616CD5F5CF3}" destId="{4437D8C6-B233-4F68-9818-93CA9C372B15}" srcOrd="2" destOrd="0" presId="urn:microsoft.com/office/officeart/2005/8/layout/vProcess5"/>
    <dgm:cxn modelId="{8B62BAFD-2773-4216-9CE7-20C850E290AF}" type="presParOf" srcId="{B20BC39C-5F1E-499B-B6F1-3616CD5F5CF3}" destId="{88950E87-F5AF-432A-BE6D-C0592E6C6C18}" srcOrd="3" destOrd="0" presId="urn:microsoft.com/office/officeart/2005/8/layout/vProcess5"/>
    <dgm:cxn modelId="{7ABAF871-3A9A-45F1-B508-DDD62A9F8967}" type="presParOf" srcId="{B20BC39C-5F1E-499B-B6F1-3616CD5F5CF3}" destId="{6C7EE345-AD66-43DD-B070-1D6F3CF5A484}" srcOrd="4" destOrd="0" presId="urn:microsoft.com/office/officeart/2005/8/layout/vProcess5"/>
    <dgm:cxn modelId="{72222B59-1302-45DB-8EE6-8C187CCBADFB}" type="presParOf" srcId="{B20BC39C-5F1E-499B-B6F1-3616CD5F5CF3}" destId="{228C4BC0-89F2-4C84-BBA7-522B92D20B59}" srcOrd="5" destOrd="0" presId="urn:microsoft.com/office/officeart/2005/8/layout/vProcess5"/>
    <dgm:cxn modelId="{DA5D307E-3955-4B04-808A-81BB88870139}" type="presParOf" srcId="{B20BC39C-5F1E-499B-B6F1-3616CD5F5CF3}" destId="{7011D913-611D-463B-ABF3-9A147D882DBF}" srcOrd="6" destOrd="0" presId="urn:microsoft.com/office/officeart/2005/8/layout/vProcess5"/>
    <dgm:cxn modelId="{4A26566F-F3EE-447A-ACF4-AA27BE51D0F5}" type="presParOf" srcId="{B20BC39C-5F1E-499B-B6F1-3616CD5F5CF3}" destId="{ED24619A-9854-45A6-B24D-ED12019BB012}" srcOrd="7" destOrd="0" presId="urn:microsoft.com/office/officeart/2005/8/layout/vProcess5"/>
    <dgm:cxn modelId="{722EC8F0-CDB7-490F-B2C9-9BFC4BE0E2CA}" type="presParOf" srcId="{B20BC39C-5F1E-499B-B6F1-3616CD5F5CF3}" destId="{273C1E56-3A9E-4BAC-8C8D-09F8F7CBF37A}" srcOrd="8" destOrd="0" presId="urn:microsoft.com/office/officeart/2005/8/layout/vProcess5"/>
    <dgm:cxn modelId="{12620F39-BE31-47F8-AB85-EA161913397E}" type="presParOf" srcId="{B20BC39C-5F1E-499B-B6F1-3616CD5F5CF3}" destId="{1BDF076A-3741-411B-BCB9-73338D5E2BA0}" srcOrd="9" destOrd="0" presId="urn:microsoft.com/office/officeart/2005/8/layout/vProcess5"/>
    <dgm:cxn modelId="{022F14BD-AD29-4888-A8A9-8A0E26410693}" type="presParOf" srcId="{B20BC39C-5F1E-499B-B6F1-3616CD5F5CF3}" destId="{A621BF76-F1D8-45E7-A44E-088E4036506D}" srcOrd="10" destOrd="0" presId="urn:microsoft.com/office/officeart/2005/8/layout/vProcess5"/>
    <dgm:cxn modelId="{FE5A2D46-65F7-4852-99C8-84A153F3988F}" type="presParOf" srcId="{B20BC39C-5F1E-499B-B6F1-3616CD5F5CF3}" destId="{AD2E2BD5-B888-4FD8-A8E8-9956315E68B1}" srcOrd="11" destOrd="0" presId="urn:microsoft.com/office/officeart/2005/8/layout/vProcess5"/>
    <dgm:cxn modelId="{063E4C4F-854D-4FCD-AB65-4408BA9B3D87}" type="presParOf" srcId="{B20BC39C-5F1E-499B-B6F1-3616CD5F5CF3}" destId="{E482F654-9DCF-4ECA-B3D1-9168D6485B34}" srcOrd="12" destOrd="0" presId="urn:microsoft.com/office/officeart/2005/8/layout/vProcess5"/>
    <dgm:cxn modelId="{E766F873-2BE4-49B0-8CCD-28D402C6C6EB}" type="presParOf" srcId="{B20BC39C-5F1E-499B-B6F1-3616CD5F5CF3}" destId="{06B70434-BD2D-44F7-A381-E6D7DD9F8C05}" srcOrd="13" destOrd="0" presId="urn:microsoft.com/office/officeart/2005/8/layout/vProcess5"/>
    <dgm:cxn modelId="{0ECFE679-56DA-486C-9B0E-569D4AF839C2}" type="presParOf" srcId="{B20BC39C-5F1E-499B-B6F1-3616CD5F5CF3}" destId="{CD40AA26-C702-46AB-8FFB-EAB36D15E00C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7A839C-1B28-4A32-B64D-C2C179DC32AA}">
      <dsp:nvSpPr>
        <dsp:cNvPr id="0" name=""/>
        <dsp:cNvSpPr/>
      </dsp:nvSpPr>
      <dsp:spPr>
        <a:xfrm>
          <a:off x="3616" y="1630491"/>
          <a:ext cx="3162448" cy="126497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Assume special </a:t>
          </a:r>
          <a:r>
            <a:rPr lang="en-US" sz="1800" kern="1200" dirty="0" err="1" smtClean="0"/>
            <a:t>ed</a:t>
          </a:r>
          <a:r>
            <a:rPr lang="en-US" sz="1800" kern="1200" dirty="0" smtClean="0"/>
            <a:t> is effective</a:t>
          </a:r>
          <a:endParaRPr lang="en-US" sz="1800" kern="1200" dirty="0"/>
        </a:p>
      </dsp:txBody>
      <dsp:txXfrm>
        <a:off x="3616" y="1630491"/>
        <a:ext cx="3162448" cy="1264979"/>
      </dsp:txXfrm>
    </dsp:sp>
    <dsp:sp modelId="{66242696-FB8B-427B-A773-CBC1720073D6}">
      <dsp:nvSpPr>
        <dsp:cNvPr id="0" name=""/>
        <dsp:cNvSpPr/>
      </dsp:nvSpPr>
      <dsp:spPr>
        <a:xfrm>
          <a:off x="2533575" y="1630491"/>
          <a:ext cx="3162448" cy="12649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Classrooms supported by special </a:t>
          </a:r>
          <a:r>
            <a:rPr lang="en-US" sz="1800" kern="1200" dirty="0" err="1" smtClean="0"/>
            <a:t>ed</a:t>
          </a:r>
          <a:r>
            <a:rPr lang="en-US" sz="1800" kern="1200" dirty="0" smtClean="0"/>
            <a:t> are effective</a:t>
          </a:r>
          <a:endParaRPr lang="en-US" sz="1800" kern="1200" dirty="0"/>
        </a:p>
      </dsp:txBody>
      <dsp:txXfrm>
        <a:off x="2533575" y="1630491"/>
        <a:ext cx="3162448" cy="1264979"/>
      </dsp:txXfrm>
    </dsp:sp>
    <dsp:sp modelId="{40E732FD-CD7B-482D-8786-B84DC2F79743}">
      <dsp:nvSpPr>
        <dsp:cNvPr id="0" name=""/>
        <dsp:cNvSpPr/>
      </dsp:nvSpPr>
      <dsp:spPr>
        <a:xfrm>
          <a:off x="5063534" y="1630491"/>
          <a:ext cx="3162448" cy="12649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Children engaged, independent, good social relationships</a:t>
          </a:r>
          <a:endParaRPr lang="en-US" sz="1800" kern="1200" dirty="0"/>
        </a:p>
      </dsp:txBody>
      <dsp:txXfrm>
        <a:off x="5063534" y="1630491"/>
        <a:ext cx="3162448" cy="126497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853A62-72AB-4A7F-BD0A-F25F5BB70A07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Decision maker becomes familiar with model</a:t>
          </a:r>
          <a:endParaRPr lang="en-US" sz="1900" kern="1200" dirty="0"/>
        </a:p>
      </dsp:txBody>
      <dsp:txXfrm>
        <a:off x="0" y="0"/>
        <a:ext cx="5410101" cy="814673"/>
      </dsp:txXfrm>
    </dsp:sp>
    <dsp:sp modelId="{0EE99B58-B65A-446A-9050-C7C160E5319D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Helps stakeholders become familiar with model (presentation, meeting, reading)</a:t>
          </a:r>
          <a:endParaRPr lang="en-US" sz="1900" kern="1200" dirty="0"/>
        </a:p>
      </dsp:txBody>
      <dsp:txXfrm>
        <a:off x="473202" y="927822"/>
        <a:ext cx="5334052" cy="814673"/>
      </dsp:txXfrm>
    </dsp:sp>
    <dsp:sp modelId="{705C35BB-B28C-490D-8AE9-7AB03895907D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Robin facilitates meeting to review model and find out quality issues in the state (or other entity)</a:t>
          </a:r>
          <a:endParaRPr lang="en-US" sz="1900" kern="1200" dirty="0"/>
        </a:p>
      </dsp:txBody>
      <dsp:txXfrm>
        <a:off x="946404" y="1855644"/>
        <a:ext cx="5334052" cy="814673"/>
      </dsp:txXfrm>
    </dsp:sp>
    <dsp:sp modelId="{10D1E632-0D9D-4683-A4D8-1F56DED6E865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Match model to quality needs (noting which needs not met)</a:t>
          </a:r>
          <a:endParaRPr lang="en-US" sz="1900" kern="1200" dirty="0"/>
        </a:p>
      </dsp:txBody>
      <dsp:txXfrm>
        <a:off x="1419605" y="2783467"/>
        <a:ext cx="5334052" cy="814673"/>
      </dsp:txXfrm>
    </dsp:sp>
    <dsp:sp modelId="{413816F4-97F4-4250-95FC-1CD58B980CDC}">
      <dsp:nvSpPr>
        <dsp:cNvPr id="0" name=""/>
        <dsp:cNvSpPr/>
      </dsp:nvSpPr>
      <dsp:spPr>
        <a:xfrm>
          <a:off x="1892808" y="3711289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Select model components state would like to implement</a:t>
          </a:r>
          <a:endParaRPr lang="en-US" sz="1900" kern="1200" dirty="0"/>
        </a:p>
      </dsp:txBody>
      <dsp:txXfrm>
        <a:off x="1892808" y="3711289"/>
        <a:ext cx="5334052" cy="814673"/>
      </dsp:txXfrm>
    </dsp:sp>
    <dsp:sp modelId="{7D876A88-B79B-4C23-A283-331528528944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5807254" y="595164"/>
        <a:ext cx="529537" cy="529537"/>
      </dsp:txXfrm>
    </dsp:sp>
    <dsp:sp modelId="{003638F2-4D9A-4C93-8E4C-489AF78EB13C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6280456" y="1522986"/>
        <a:ext cx="529537" cy="529537"/>
      </dsp:txXfrm>
    </dsp:sp>
    <dsp:sp modelId="{7FA18573-7468-48AE-BC2D-0F9CCEBD7ADC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6753658" y="2437231"/>
        <a:ext cx="529537" cy="529537"/>
      </dsp:txXfrm>
    </dsp:sp>
    <dsp:sp modelId="{E205D177-BFA8-4FA0-B265-E942C542CF50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7226860" y="3374105"/>
        <a:ext cx="529537" cy="52953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8F3EC3-430B-4835-A7A1-AEA273F6521D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Add other initiatives state plans to undertake</a:t>
          </a:r>
          <a:endParaRPr lang="en-US" sz="1800" kern="1200" dirty="0"/>
        </a:p>
      </dsp:txBody>
      <dsp:txXfrm>
        <a:off x="0" y="0"/>
        <a:ext cx="5410101" cy="814673"/>
      </dsp:txXfrm>
    </dsp:sp>
    <dsp:sp modelId="{4437D8C6-B233-4F68-9818-93CA9C372B15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Establish timelines for each component and other initiatives</a:t>
          </a:r>
          <a:endParaRPr lang="en-US" sz="1800" kern="1200" dirty="0"/>
        </a:p>
      </dsp:txBody>
      <dsp:txXfrm>
        <a:off x="473202" y="927822"/>
        <a:ext cx="5334052" cy="814673"/>
      </dsp:txXfrm>
    </dsp:sp>
    <dsp:sp modelId="{88950E87-F5AF-432A-BE6D-C0592E6C6C18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Define implementation goal: full, partial?</a:t>
          </a:r>
          <a:endParaRPr lang="en-US" sz="1800" kern="1200" dirty="0"/>
        </a:p>
      </dsp:txBody>
      <dsp:txXfrm>
        <a:off x="946404" y="1855644"/>
        <a:ext cx="5334052" cy="814673"/>
      </dsp:txXfrm>
    </dsp:sp>
    <dsp:sp modelId="{6C7EE345-AD66-43DD-B070-1D6F3CF5A484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Dotted line to prepare, solid line to implement, full-implementation deadline, dotted line for maintenance</a:t>
          </a:r>
          <a:endParaRPr lang="en-US" sz="1800" kern="1200" dirty="0"/>
        </a:p>
      </dsp:txBody>
      <dsp:txXfrm>
        <a:off x="1419605" y="2783467"/>
        <a:ext cx="5334052" cy="814673"/>
      </dsp:txXfrm>
    </dsp:sp>
    <dsp:sp modelId="{228C4BC0-89F2-4C84-BBA7-522B92D20B59}">
      <dsp:nvSpPr>
        <dsp:cNvPr id="0" name=""/>
        <dsp:cNvSpPr/>
      </dsp:nvSpPr>
      <dsp:spPr>
        <a:xfrm>
          <a:off x="1892808" y="3711289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Write action plan for each component: Use Implementation Stage grid to address “drivers”</a:t>
          </a:r>
          <a:endParaRPr lang="en-US" sz="1800" kern="1200" dirty="0"/>
        </a:p>
      </dsp:txBody>
      <dsp:txXfrm>
        <a:off x="1892808" y="3711289"/>
        <a:ext cx="5334052" cy="814673"/>
      </dsp:txXfrm>
    </dsp:sp>
    <dsp:sp modelId="{7011D913-611D-463B-ABF3-9A147D882DBF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5807254" y="595164"/>
        <a:ext cx="529537" cy="529537"/>
      </dsp:txXfrm>
    </dsp:sp>
    <dsp:sp modelId="{ED24619A-9854-45A6-B24D-ED12019BB012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6280456" y="1522986"/>
        <a:ext cx="529537" cy="529537"/>
      </dsp:txXfrm>
    </dsp:sp>
    <dsp:sp modelId="{273C1E56-3A9E-4BAC-8C8D-09F8F7CBF37A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6753658" y="2437231"/>
        <a:ext cx="529537" cy="529537"/>
      </dsp:txXfrm>
    </dsp:sp>
    <dsp:sp modelId="{1BDF076A-3741-411B-BCB9-73338D5E2BA0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7226860" y="3374105"/>
        <a:ext cx="529537" cy="5295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69E1D-2196-441B-80C1-966983D4BC9B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8A926-1DBD-4FBF-B2C8-355A111BF2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en-N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D4C76-1F08-4047-9BA8-E73D59B1A191}" type="slidenum">
              <a:rPr lang="en-NZ" smtClean="0"/>
              <a:pPr/>
              <a:t>18</a:t>
            </a:fld>
            <a:endParaRPr lang="en-N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D4C76-1F08-4047-9BA8-E73D59B1A191}" type="slidenum">
              <a:rPr lang="en-NZ" smtClean="0"/>
              <a:pPr/>
              <a:t>20</a:t>
            </a:fld>
            <a:endParaRPr lang="en-N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8BC8B4B9-2BDC-4009-9A55-EA6492510187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AE9865F-1C4C-48E3-AF27-2BE53011B1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../Instruments/STARE%20with%20overall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../Instruments/ClaMEISR/Classroom%20MEISR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../Implementation%20TA/Nebraska/3-5%20Year%20B-5%20Training%20Plan%202013.xls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Box1" descr="1"/>
          <p:cNvSpPr/>
          <p:nvPr/>
        </p:nvSpPr>
        <p:spPr>
          <a:xfrm>
            <a:off x="0" y="0"/>
            <a:ext cx="5029200" cy="457200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All sections to appear here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381000" y="3276600"/>
            <a:ext cx="28194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The box on the right designates where all your slides will appear. 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Feel free to move or resize the box. </a:t>
            </a:r>
          </a:p>
        </p:txBody>
      </p:sp>
      <p:pic>
        <p:nvPicPr>
          <p:cNvPr id="24578" name="Picture 2" descr="C:\Users\robin.mcwilliam\Pictures\Tinsley\IMG_01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"/>
            <a:ext cx="9144000" cy="610552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being able to succeed with special-</a:t>
            </a:r>
            <a:r>
              <a:rPr lang="en-US" dirty="0" err="1" smtClean="0"/>
              <a:t>ed</a:t>
            </a:r>
            <a:r>
              <a:rPr lang="en-US" dirty="0" smtClean="0"/>
              <a:t>-supported classrooms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rapezoid 4"/>
          <p:cNvSpPr/>
          <p:nvPr/>
        </p:nvSpPr>
        <p:spPr>
          <a:xfrm>
            <a:off x="990600" y="1905000"/>
            <a:ext cx="1524000" cy="11430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Inclusion: Ability to pass on strategies to regular teachers</a:t>
            </a:r>
            <a:endParaRPr lang="en-US" dirty="0"/>
          </a:p>
        </p:txBody>
      </p:sp>
      <p:sp>
        <p:nvSpPr>
          <p:cNvPr id="6" name="Trapezoid 5"/>
          <p:cNvSpPr/>
          <p:nvPr/>
        </p:nvSpPr>
        <p:spPr>
          <a:xfrm>
            <a:off x="3505200" y="1905000"/>
            <a:ext cx="1524000" cy="11430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Collaborative consultation</a:t>
            </a:r>
            <a:endParaRPr lang="en-US" dirty="0"/>
          </a:p>
        </p:txBody>
      </p:sp>
      <p:sp>
        <p:nvSpPr>
          <p:cNvPr id="7" name="Trapezoid 6"/>
          <p:cNvSpPr/>
          <p:nvPr/>
        </p:nvSpPr>
        <p:spPr>
          <a:xfrm>
            <a:off x="3505200" y="4724400"/>
            <a:ext cx="1524000" cy="11430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ECSEs</a:t>
            </a:r>
            <a:r>
              <a:rPr lang="en-US" sz="1200" dirty="0" smtClean="0"/>
              <a:t> </a:t>
            </a:r>
            <a:r>
              <a:rPr lang="en-US" sz="1200" i="1" dirty="0" smtClean="0"/>
              <a:t>and</a:t>
            </a:r>
            <a:r>
              <a:rPr lang="en-US" sz="1200" dirty="0" smtClean="0"/>
              <a:t> therapists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14400" y="4800600"/>
            <a:ext cx="19812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Only effective when delivered out of context?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rot="20056801">
            <a:off x="2549636" y="4601836"/>
            <a:ext cx="1295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566159"/>
            <a:ext cx="73152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7145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/>
              </a:rPr>
              <a:t>Outcomes</a:t>
            </a:r>
            <a:endParaRPr lang="en-US" sz="40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4251959"/>
            <a:ext cx="7315200" cy="101566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trying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classroom experiences?</a:t>
            </a:r>
          </a:p>
          <a:p>
            <a:r>
              <a:rPr lang="en-US" dirty="0" smtClean="0"/>
              <a:t>Comply with IDEA?</a:t>
            </a:r>
          </a:p>
          <a:p>
            <a:r>
              <a:rPr lang="en-US" dirty="0" smtClean="0"/>
              <a:t>Promote optimal functioning in life—and preparation for future functioning, including learning?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measurable construct</a:t>
            </a:r>
          </a:p>
          <a:p>
            <a:r>
              <a:rPr lang="en-US" dirty="0" smtClean="0"/>
              <a:t>Precise: Measure amount of time engaged at various levels—difficult</a:t>
            </a:r>
          </a:p>
          <a:p>
            <a:r>
              <a:rPr lang="en-US" dirty="0" smtClean="0"/>
              <a:t>Imprecise but reliable: Rate child’s engagement in routines</a:t>
            </a:r>
          </a:p>
          <a:p>
            <a:pPr lvl="1"/>
            <a:r>
              <a:rPr lang="en-US" dirty="0" smtClean="0"/>
              <a:t>Overall</a:t>
            </a:r>
          </a:p>
          <a:p>
            <a:pPr lvl="1"/>
            <a:r>
              <a:rPr lang="en-US" dirty="0" smtClean="0"/>
              <a:t>With adults</a:t>
            </a:r>
          </a:p>
          <a:p>
            <a:pPr lvl="1"/>
            <a:r>
              <a:rPr lang="en-US" dirty="0" smtClean="0"/>
              <a:t>With peers</a:t>
            </a:r>
          </a:p>
          <a:p>
            <a:pPr lvl="1"/>
            <a:r>
              <a:rPr lang="en-US" dirty="0" smtClean="0"/>
              <a:t>With materials</a:t>
            </a:r>
          </a:p>
          <a:p>
            <a:pPr lvl="1"/>
            <a:r>
              <a:rPr lang="en-US" dirty="0" smtClean="0"/>
              <a:t>Sophistication level</a:t>
            </a:r>
            <a:endParaRPr lang="en-US" dirty="0"/>
          </a:p>
        </p:txBody>
      </p:sp>
      <p:sp>
        <p:nvSpPr>
          <p:cNvPr id="4" name="Rectangle 3">
            <a:hlinkClick r:id="rId2" action="ppaction://hlinkfile"/>
          </p:cNvPr>
          <p:cNvSpPr/>
          <p:nvPr/>
        </p:nvSpPr>
        <p:spPr>
          <a:xfrm>
            <a:off x="5715000" y="4191000"/>
            <a:ext cx="22233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STARE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Mastery of Engagement, Independence, and Social Relationships in the Classroom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19351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Now </a:t>
            </a:r>
            <a:r>
              <a:rPr lang="en-US" dirty="0" err="1" smtClean="0"/>
              <a:t>crosswalked</a:t>
            </a:r>
            <a:r>
              <a:rPr lang="en-US" dirty="0" smtClean="0"/>
              <a:t> with federal outcomes (Naomi and </a:t>
            </a:r>
            <a:r>
              <a:rPr lang="en-US" dirty="0" err="1" smtClean="0"/>
              <a:t>ECTA</a:t>
            </a:r>
            <a:r>
              <a:rPr lang="en-US" dirty="0" smtClean="0"/>
              <a:t>/</a:t>
            </a:r>
            <a:r>
              <a:rPr lang="en-US" dirty="0" err="1" smtClean="0"/>
              <a:t>DaSy</a:t>
            </a:r>
            <a:r>
              <a:rPr lang="en-US" dirty="0" smtClean="0"/>
              <a:t> colleagues)</a:t>
            </a:r>
          </a:p>
          <a:p>
            <a:r>
              <a:rPr lang="en-US" dirty="0" smtClean="0"/>
              <a:t>Discussed in session tomorrow</a:t>
            </a:r>
          </a:p>
          <a:p>
            <a:r>
              <a:rPr lang="en-US" dirty="0" smtClean="0"/>
              <a:t>Available for field testing in 1 month. robin.mcwilliam@siskin.org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17729" y="2967335"/>
            <a:ext cx="31085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file"/>
              </a:rPr>
              <a:t>ClaMEISR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566159"/>
            <a:ext cx="73152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7145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/>
              </a:rPr>
              <a:t>Implementation Planning</a:t>
            </a:r>
            <a:endParaRPr lang="en-US" sz="40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4251959"/>
            <a:ext cx="7315200" cy="101566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McWilliam Process for Implementation Planning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(cont.)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NZ" sz="1400" dirty="0" smtClean="0"/>
              <a:t/>
            </a:r>
            <a:br>
              <a:rPr lang="en-NZ" sz="1400" dirty="0" smtClean="0"/>
            </a:br>
            <a:r>
              <a:rPr lang="en-NZ" sz="1400" dirty="0" smtClean="0"/>
              <a:t/>
            </a:r>
            <a:br>
              <a:rPr lang="en-NZ" sz="1400" dirty="0" smtClean="0"/>
            </a:br>
            <a:r>
              <a:rPr lang="en-NZ" sz="1800" dirty="0" smtClean="0"/>
              <a:t>Goal –  Early intervention in Maine will be engaged in these best practices by winter 2018</a:t>
            </a:r>
            <a:br>
              <a:rPr lang="en-NZ" sz="1800" dirty="0" smtClean="0"/>
            </a:br>
            <a:r>
              <a:rPr lang="en-NZ" sz="1800" b="1" dirty="0" smtClean="0"/>
              <a:t>5 Year Time-line </a:t>
            </a:r>
            <a:r>
              <a:rPr lang="en-NZ" sz="1400" dirty="0" smtClean="0"/>
              <a:t/>
            </a:r>
            <a:br>
              <a:rPr lang="en-NZ" sz="1400" dirty="0" smtClean="0"/>
            </a:br>
            <a:r>
              <a:rPr lang="en-NZ" sz="1400" dirty="0" smtClean="0"/>
              <a:t/>
            </a:r>
            <a:br>
              <a:rPr lang="en-NZ" sz="1400" dirty="0" smtClean="0"/>
            </a:br>
            <a:r>
              <a:rPr lang="en-NZ" sz="1400" dirty="0" smtClean="0"/>
              <a:t/>
            </a:r>
            <a:br>
              <a:rPr lang="en-NZ" sz="1400" dirty="0" smtClean="0"/>
            </a:br>
            <a:endParaRPr lang="en-NZ" sz="1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22551676"/>
              </p:ext>
            </p:extLst>
          </p:nvPr>
        </p:nvGraphicFramePr>
        <p:xfrm>
          <a:off x="395536" y="1484781"/>
          <a:ext cx="8229599" cy="4956803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433869">
                <a:tc>
                  <a:txBody>
                    <a:bodyPr/>
                    <a:lstStyle/>
                    <a:p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/>
                        <a:t>August 2013</a:t>
                      </a:r>
                      <a:endParaRPr lang="en-NZ" sz="1200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/>
                        <a:t>August  </a:t>
                      </a:r>
                      <a:r>
                        <a:rPr lang="en-AU" sz="1200" dirty="0"/>
                        <a:t>2014</a:t>
                      </a:r>
                      <a:endParaRPr lang="en-NZ" sz="12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August</a:t>
                      </a:r>
                      <a:r>
                        <a:rPr lang="en-NZ" sz="1200" baseline="0" dirty="0" smtClean="0"/>
                        <a:t> </a:t>
                      </a:r>
                      <a:r>
                        <a:rPr lang="en-AU" sz="1200" dirty="0" smtClean="0"/>
                        <a:t>2015</a:t>
                      </a:r>
                      <a:endParaRPr lang="en-NZ" sz="12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August</a:t>
                      </a:r>
                      <a:r>
                        <a:rPr lang="en-NZ" sz="1200" baseline="0" dirty="0" smtClean="0"/>
                        <a:t> </a:t>
                      </a:r>
                      <a:r>
                        <a:rPr lang="en-AU" sz="1200" dirty="0" smtClean="0"/>
                        <a:t>2016</a:t>
                      </a:r>
                      <a:endParaRPr lang="en-NZ" sz="12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August</a:t>
                      </a:r>
                      <a:r>
                        <a:rPr lang="en-NZ" sz="1200" baseline="0" dirty="0" smtClean="0"/>
                        <a:t> </a:t>
                      </a:r>
                      <a:r>
                        <a:rPr lang="en-AU" sz="1200" dirty="0" smtClean="0"/>
                        <a:t>2017</a:t>
                      </a:r>
                      <a:endParaRPr lang="en-NZ" sz="12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August</a:t>
                      </a:r>
                      <a:r>
                        <a:rPr lang="en-NZ" sz="1200" baseline="0" dirty="0" smtClean="0"/>
                        <a:t> </a:t>
                      </a:r>
                      <a:r>
                        <a:rPr lang="en-AU" sz="1200" dirty="0" smtClean="0"/>
                        <a:t>2018</a:t>
                      </a:r>
                      <a:endParaRPr lang="en-NZ" sz="12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3869">
                <a:tc>
                  <a:txBody>
                    <a:bodyPr/>
                    <a:lstStyle/>
                    <a:p>
                      <a:r>
                        <a:rPr lang="en-AU" sz="1200" kern="1200" dirty="0" err="1" smtClean="0"/>
                        <a:t>Ecomap</a:t>
                      </a:r>
                      <a:r>
                        <a:rPr lang="en-AU" sz="1200" kern="1200" dirty="0" smtClean="0"/>
                        <a:t> &amp; R-BI</a:t>
                      </a:r>
                      <a:endParaRPr lang="en-N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200" dirty="0" smtClean="0"/>
                        <a:t>X</a:t>
                      </a:r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/>
                    </a:p>
                  </a:txBody>
                  <a:tcPr/>
                </a:tc>
              </a:tr>
              <a:tr h="4338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/>
                        <a:t>Goal writing</a:t>
                      </a:r>
                      <a:endParaRPr lang="en-NZ" sz="1200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N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200" dirty="0" smtClean="0"/>
                        <a:t>X</a:t>
                      </a:r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/>
                    </a:p>
                  </a:txBody>
                  <a:tcPr/>
                </a:tc>
              </a:tr>
              <a:tr h="4338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NZ" sz="1200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N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</a:tr>
              <a:tr h="4338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/>
                        <a:t>Consultative Home Visits </a:t>
                      </a:r>
                      <a:endParaRPr lang="en-NZ" sz="120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N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200" dirty="0" smtClean="0"/>
                        <a:t>X</a:t>
                      </a:r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/>
                    </a:p>
                  </a:txBody>
                  <a:tcPr/>
                </a:tc>
              </a:tr>
              <a:tr h="10698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/>
                        <a:t>Consultative </a:t>
                      </a:r>
                      <a:r>
                        <a:rPr lang="en-AU" sz="1200" dirty="0" smtClean="0"/>
                        <a:t>Center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dirty="0" smtClean="0"/>
                        <a:t> </a:t>
                      </a:r>
                      <a:r>
                        <a:rPr lang="en-AU" sz="1200" dirty="0"/>
                        <a:t>visits</a:t>
                      </a:r>
                      <a:endParaRPr lang="en-NZ" sz="12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/>
                        <a:t>        ↕</a:t>
                      </a:r>
                      <a:endParaRPr lang="en-NZ" sz="12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/>
                        <a:t>Integrated therapy (ZDS)</a:t>
                      </a:r>
                      <a:endParaRPr lang="en-NZ" sz="1200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NZ" sz="1200" dirty="0" smtClean="0"/>
                    </a:p>
                    <a:p>
                      <a:endParaRPr lang="en-NZ" sz="1200" dirty="0" smtClean="0"/>
                    </a:p>
                    <a:p>
                      <a:endParaRPr lang="en-N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 smtClean="0"/>
                    </a:p>
                    <a:p>
                      <a:pPr algn="ctr"/>
                      <a:endParaRPr lang="en-NZ" sz="1200" dirty="0" smtClean="0"/>
                    </a:p>
                    <a:p>
                      <a:pPr algn="ctr"/>
                      <a:r>
                        <a:rPr lang="en-NZ" sz="1200" dirty="0" smtClean="0"/>
                        <a:t>X</a:t>
                      </a:r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 smtClean="0"/>
                    </a:p>
                    <a:p>
                      <a:pPr algn="ctr"/>
                      <a:endParaRPr lang="en-NZ" sz="1200" dirty="0" smtClean="0"/>
                    </a:p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 smtClean="0"/>
                    </a:p>
                    <a:p>
                      <a:pPr algn="ctr"/>
                      <a:endParaRPr lang="en-NZ" sz="1200" dirty="0" smtClean="0"/>
                    </a:p>
                    <a:p>
                      <a:pPr algn="ctr"/>
                      <a:r>
                        <a:rPr lang="en-NZ" sz="1200" dirty="0" smtClean="0"/>
                        <a:t>X</a:t>
                      </a:r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</a:tr>
              <a:tr h="6418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/>
                        <a:t>Incidental teaching </a:t>
                      </a:r>
                      <a:endParaRPr lang="en-NZ" sz="1200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NZ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 smtClean="0"/>
                    </a:p>
                    <a:p>
                      <a:pPr algn="ctr"/>
                      <a:r>
                        <a:rPr lang="en-NZ" sz="1200" dirty="0" smtClean="0"/>
                        <a:t>X</a:t>
                      </a:r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 smtClean="0"/>
                    </a:p>
                    <a:p>
                      <a:pPr algn="ctr"/>
                      <a:r>
                        <a:rPr lang="en-NZ" sz="1200" dirty="0" smtClean="0"/>
                        <a:t>X</a:t>
                      </a:r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/>
                    </a:p>
                  </a:txBody>
                  <a:tcPr/>
                </a:tc>
              </a:tr>
              <a:tr h="6418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/>
                        <a:t>Natural </a:t>
                      </a:r>
                      <a:r>
                        <a:rPr lang="en-AU" sz="1200" dirty="0" smtClean="0"/>
                        <a:t>environments</a:t>
                      </a:r>
                      <a:endParaRPr lang="en-NZ" sz="1200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N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 smtClean="0"/>
                    </a:p>
                    <a:p>
                      <a:pPr algn="ctr"/>
                      <a:r>
                        <a:rPr lang="en-NZ" sz="1200" dirty="0" smtClean="0"/>
                        <a:t>X</a:t>
                      </a:r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</a:tr>
              <a:tr h="4338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/>
                        <a:t>Program Evaluation</a:t>
                      </a:r>
                      <a:endParaRPr lang="en-NZ" sz="1200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NZ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200" dirty="0" smtClean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200" dirty="0" smtClean="0"/>
                        <a:t>X</a:t>
                      </a:r>
                      <a:endParaRPr lang="en-NZ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3"/>
          <p:cNvSpPr txBox="1">
            <a:spLocks/>
          </p:cNvSpPr>
          <p:nvPr/>
        </p:nvSpPr>
        <p:spPr>
          <a:xfrm>
            <a:off x="467544" y="188640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R-BEI Best Practice Implementation Plan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619672" y="2060848"/>
            <a:ext cx="21602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619672" y="2492896"/>
            <a:ext cx="40324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619672" y="2924944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419872" y="292494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716016" y="3501008"/>
            <a:ext cx="40324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572000" y="4149080"/>
            <a:ext cx="22322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3851920" y="4149080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3275856" y="4149080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2843808" y="4149080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2483768" y="414908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2123728" y="4149080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1835696" y="414908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1619672" y="414908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707904" y="5229200"/>
            <a:ext cx="22322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1619672" y="5733256"/>
            <a:ext cx="16561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724128" y="6165304"/>
            <a:ext cx="23042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ight Arrow 77"/>
          <p:cNvSpPr/>
          <p:nvPr/>
        </p:nvSpPr>
        <p:spPr>
          <a:xfrm>
            <a:off x="2123728" y="6093296"/>
            <a:ext cx="2664296" cy="28803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200" dirty="0" smtClean="0"/>
              <a:t>Check points along the way</a:t>
            </a:r>
            <a:endParaRPr lang="en-N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Nebraska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Developing Quality 619 Practices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Robin McWilliam</a:t>
            </a:r>
          </a:p>
          <a:p>
            <a:r>
              <a:rPr lang="en-US" dirty="0" smtClean="0"/>
              <a:t>robin.mcwilliam@siskin.org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en-NZ" sz="1400" dirty="0" smtClean="0"/>
              <a:t/>
            </a:r>
            <a:br>
              <a:rPr lang="en-NZ" sz="1400" dirty="0" smtClean="0"/>
            </a:br>
            <a:r>
              <a:rPr lang="en-NZ" sz="1400" dirty="0" smtClean="0"/>
              <a:t/>
            </a:r>
            <a:br>
              <a:rPr lang="en-NZ" sz="1400" dirty="0" smtClean="0"/>
            </a:br>
            <a:r>
              <a:rPr lang="en-NZ" sz="1800" b="1" dirty="0" smtClean="0">
                <a:solidFill>
                  <a:schemeClr val="accent5">
                    <a:lumMod val="75000"/>
                  </a:schemeClr>
                </a:solidFill>
              </a:rPr>
              <a:t>Goal –  Early intervention in </a:t>
            </a:r>
            <a:r>
              <a:rPr lang="en-NZ" sz="1800" b="1" dirty="0" err="1" smtClean="0">
                <a:solidFill>
                  <a:schemeClr val="accent5">
                    <a:lumMod val="75000"/>
                  </a:schemeClr>
                </a:solidFill>
              </a:rPr>
              <a:t>Aotearoa</a:t>
            </a:r>
            <a:r>
              <a:rPr lang="en-NZ" sz="1800" b="1" dirty="0" smtClean="0">
                <a:solidFill>
                  <a:schemeClr val="accent5">
                    <a:lumMod val="75000"/>
                  </a:schemeClr>
                </a:solidFill>
              </a:rPr>
              <a:t> will be engaged in these best practices by July 2018</a:t>
            </a:r>
            <a:br>
              <a:rPr lang="en-NZ" sz="18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NZ" sz="1800" b="1" dirty="0" smtClean="0">
                <a:solidFill>
                  <a:schemeClr val="accent5">
                    <a:lumMod val="75000"/>
                  </a:schemeClr>
                </a:solidFill>
              </a:rPr>
              <a:t>5 Year Time-line </a:t>
            </a:r>
            <a:r>
              <a:rPr lang="en-NZ" sz="1400" dirty="0" smtClean="0"/>
              <a:t/>
            </a:r>
            <a:br>
              <a:rPr lang="en-NZ" sz="1400" dirty="0" smtClean="0"/>
            </a:br>
            <a:r>
              <a:rPr lang="en-NZ" sz="1400" dirty="0" smtClean="0"/>
              <a:t/>
            </a:r>
            <a:br>
              <a:rPr lang="en-NZ" sz="1400" dirty="0" smtClean="0"/>
            </a:br>
            <a:r>
              <a:rPr lang="en-NZ" sz="1400" dirty="0" smtClean="0"/>
              <a:t/>
            </a:r>
            <a:br>
              <a:rPr lang="en-NZ" sz="1400" dirty="0" smtClean="0"/>
            </a:br>
            <a:endParaRPr lang="en-NZ" sz="1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95536" y="1286482"/>
          <a:ext cx="8229463" cy="561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/>
                <a:gridCol w="1055034"/>
                <a:gridCol w="1175657"/>
                <a:gridCol w="1175657"/>
                <a:gridCol w="1175657"/>
                <a:gridCol w="1175657"/>
                <a:gridCol w="1175657"/>
              </a:tblGrid>
              <a:tr h="408107">
                <a:tc>
                  <a:txBody>
                    <a:bodyPr/>
                    <a:lstStyle/>
                    <a:p>
                      <a:r>
                        <a:rPr lang="en-NZ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Implementation </a:t>
                      </a:r>
                      <a:endParaRPr lang="en-NZ" sz="12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Now </a:t>
                      </a:r>
                      <a:endParaRPr lang="en-NZ" sz="1200" b="1">
                        <a:solidFill>
                          <a:schemeClr val="accent1">
                            <a:lumMod val="75000"/>
                          </a:schemeClr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July</a:t>
                      </a:r>
                      <a:r>
                        <a:rPr lang="en-AU" sz="12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2014</a:t>
                      </a:r>
                      <a:endParaRPr lang="en-NZ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July</a:t>
                      </a:r>
                      <a:r>
                        <a:rPr lang="en-AU" sz="12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2015</a:t>
                      </a:r>
                      <a:endParaRPr lang="en-NZ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July</a:t>
                      </a:r>
                      <a:r>
                        <a:rPr lang="en-AU" sz="12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2016</a:t>
                      </a:r>
                      <a:endParaRPr lang="en-NZ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July</a:t>
                      </a:r>
                      <a:r>
                        <a:rPr lang="en-AU" sz="12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2017</a:t>
                      </a:r>
                      <a:endParaRPr lang="en-NZ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July</a:t>
                      </a:r>
                      <a:r>
                        <a:rPr lang="en-AU" sz="12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2018</a:t>
                      </a:r>
                      <a:endParaRPr lang="en-NZ" sz="1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4862">
                <a:tc>
                  <a:txBody>
                    <a:bodyPr/>
                    <a:lstStyle/>
                    <a:p>
                      <a:r>
                        <a:rPr lang="en-AU" sz="1050" b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Ecomap</a:t>
                      </a:r>
                      <a:r>
                        <a:rPr lang="en-AU" sz="105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&amp;</a:t>
                      </a:r>
                    </a:p>
                    <a:p>
                      <a:r>
                        <a:rPr lang="en-AU" sz="105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Cultural</a:t>
                      </a:r>
                      <a:r>
                        <a:rPr lang="en-AU" sz="105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profile</a:t>
                      </a:r>
                      <a:endParaRPr lang="en-NZ" sz="105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8107">
                <a:tc>
                  <a:txBody>
                    <a:bodyPr/>
                    <a:lstStyle/>
                    <a:p>
                      <a:r>
                        <a:rPr lang="en-NZ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RBI</a:t>
                      </a:r>
                      <a:endParaRPr lang="en-NZ" sz="105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117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Functional</a:t>
                      </a:r>
                      <a:r>
                        <a:rPr lang="en-AU" sz="105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participation based g</a:t>
                      </a:r>
                      <a:r>
                        <a:rPr lang="en-AU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oal </a:t>
                      </a:r>
                      <a:r>
                        <a:rPr lang="en-AU" sz="105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writing</a:t>
                      </a:r>
                      <a:endParaRPr lang="en-NZ" sz="105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448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Keyworker</a:t>
                      </a:r>
                      <a:r>
                        <a:rPr lang="en-AU" sz="105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(PSP)</a:t>
                      </a:r>
                      <a:endParaRPr lang="en-NZ" sz="105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5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Piloting model </a:t>
                      </a:r>
                    </a:p>
                    <a:p>
                      <a:pPr algn="l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5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Model developed</a:t>
                      </a:r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55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Support based home </a:t>
                      </a:r>
                      <a:r>
                        <a:rPr lang="en-AU" sz="105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</a:t>
                      </a:r>
                      <a:r>
                        <a:rPr lang="en-AU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isits </a:t>
                      </a:r>
                      <a:endParaRPr lang="en-NZ" sz="105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267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050" b="1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Collaborative consultation</a:t>
                      </a:r>
                      <a:r>
                        <a:rPr lang="en-AU" sz="105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AU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&amp; ECE engagement model/coaching</a:t>
                      </a:r>
                      <a:endParaRPr lang="en-NZ" sz="105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       </a:t>
                      </a:r>
                      <a:endParaRPr lang="en-NZ" sz="105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NZ" sz="105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endParaRPr lang="en-NZ" sz="105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en-NZ" sz="105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NZ" sz="105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 </a:t>
                      </a:r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en-NZ" sz="105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en-NZ" sz="105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03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Incidental teaching </a:t>
                      </a:r>
                      <a:r>
                        <a:rPr lang="en-AU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(responsive teaching) </a:t>
                      </a:r>
                      <a:endParaRPr lang="en-NZ" sz="105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7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Natural </a:t>
                      </a:r>
                      <a:r>
                        <a:rPr lang="en-AU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environments</a:t>
                      </a:r>
                      <a:endParaRPr lang="en-NZ" sz="105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081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Evaluation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FINESSEII (adapted)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Case Studies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STARE </a:t>
                      </a:r>
                      <a:r>
                        <a:rPr lang="en-AU" sz="105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data</a:t>
                      </a:r>
                      <a:endParaRPr lang="en-NZ" sz="105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sz="105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3"/>
          <p:cNvSpPr txBox="1">
            <a:spLocks/>
          </p:cNvSpPr>
          <p:nvPr/>
        </p:nvSpPr>
        <p:spPr>
          <a:xfrm>
            <a:off x="467544" y="188640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R-BEI Best Practice Implementation Plan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691680" y="342900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635896" y="342900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3851920" y="4581128"/>
            <a:ext cx="576064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3275856" y="4581128"/>
            <a:ext cx="504056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2843808" y="4581128"/>
            <a:ext cx="360040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2483768" y="4581128"/>
            <a:ext cx="288032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2195736" y="4581128"/>
            <a:ext cx="216024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1979712" y="4581128"/>
            <a:ext cx="144016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1763688" y="4581128"/>
            <a:ext cx="144016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8" name="Right Arrow 77"/>
          <p:cNvSpPr/>
          <p:nvPr/>
        </p:nvSpPr>
        <p:spPr>
          <a:xfrm>
            <a:off x="2123728" y="6309320"/>
            <a:ext cx="2664296" cy="288032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200" dirty="0" smtClean="0"/>
              <a:t>Check points along the way</a:t>
            </a:r>
            <a:endParaRPr lang="en-NZ" sz="12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691680" y="1916832"/>
            <a:ext cx="39604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691680" y="2348880"/>
            <a:ext cx="39604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076056" y="3429000"/>
            <a:ext cx="32403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691680" y="3933056"/>
            <a:ext cx="39604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499992" y="4581128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652120" y="6453336"/>
            <a:ext cx="24482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691680" y="5877272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4652392" y="5309592"/>
            <a:ext cx="24482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691680" y="2924944"/>
            <a:ext cx="39604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Until we commit to high-quality itinerant services, we won’t have successful inclusion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Either increase dosage of </a:t>
            </a:r>
            <a:r>
              <a:rPr lang="en-US" i="1" dirty="0" smtClean="0"/>
              <a:t>special-</a:t>
            </a:r>
            <a:r>
              <a:rPr lang="en-US" i="1" dirty="0" err="1" smtClean="0"/>
              <a:t>ed</a:t>
            </a:r>
            <a:r>
              <a:rPr lang="en-US" i="1" dirty="0" smtClean="0"/>
              <a:t>-supported classroom time</a:t>
            </a:r>
            <a:r>
              <a:rPr lang="en-US" dirty="0" smtClean="0"/>
              <a:t> or work with families and other caregivers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Work with families anyway, if you want to be effective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Increase the amount of instruction children receive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Some classrooms need help in organization, before anything else can happen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Rooms and homes need an effective default </a:t>
            </a:r>
            <a:r>
              <a:rPr lang="en-US" dirty="0" err="1" smtClean="0"/>
              <a:t>consequation</a:t>
            </a:r>
            <a:r>
              <a:rPr lang="en-US" dirty="0" smtClean="0"/>
              <a:t> strategy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Our people need effective training: checklist-based feedback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you measure functioning (</a:t>
            </a:r>
            <a:r>
              <a:rPr lang="en-US" dirty="0" err="1" smtClean="0"/>
              <a:t>EISR</a:t>
            </a:r>
            <a:r>
              <a:rPr lang="en-US" dirty="0" smtClean="0"/>
              <a:t>), you’ll have good info for outcome summaries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Make This Impossible List Possible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Implementation plan</a:t>
            </a:r>
          </a:p>
          <a:p>
            <a:pPr>
              <a:buNone/>
            </a:pPr>
            <a:r>
              <a:rPr lang="en-US" dirty="0" smtClean="0"/>
              <a:t>Ways I can support states: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Visit </a:t>
            </a:r>
            <a:r>
              <a:rPr lang="en-US" dirty="0"/>
              <a:t>and work with </a:t>
            </a:r>
            <a:r>
              <a:rPr lang="en-US" dirty="0" smtClean="0"/>
              <a:t>you (+ 2 &amp; 3)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Consult with you from afar (+ 3)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Materials</a:t>
            </a:r>
            <a:endParaRPr lang="en-US" dirty="0"/>
          </a:p>
        </p:txBody>
      </p:sp>
      <p:pic>
        <p:nvPicPr>
          <p:cNvPr id="5" name="Picture 2" descr="School For Twins Photographic Pr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4153625"/>
            <a:ext cx="3133725" cy="2351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Implementing Quality 619 Practices</a:t>
            </a:r>
            <a:endParaRPr lang="en-US" dirty="0"/>
          </a:p>
        </p:txBody>
      </p:sp>
      <p:pic>
        <p:nvPicPr>
          <p:cNvPr id="6" name="Content Placeholder 5" descr="619 Practic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975" y="1600200"/>
            <a:ext cx="7466050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naturalenvironments.blogspot.com</a:t>
            </a:r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1"/>
            <a:ext cx="6248400" cy="226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3352800"/>
            <a:ext cx="557212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566159"/>
            <a:ext cx="73152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7145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/>
              </a:rPr>
              <a:t>Quality and the Model</a:t>
            </a:r>
            <a:endParaRPr lang="en-US" sz="40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4251959"/>
            <a:ext cx="7315200" cy="101566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Working with families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Functional needs assessment and goals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Focus on engagement, independence, &amp; social relationships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Amount and quality of instruction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Dosage of special-</a:t>
            </a:r>
            <a:r>
              <a:rPr lang="en-US" dirty="0" err="1" smtClean="0"/>
              <a:t>ed</a:t>
            </a:r>
            <a:r>
              <a:rPr lang="en-US" dirty="0" smtClean="0"/>
              <a:t>-supported classroom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Capacity of classroom teacher to address </a:t>
            </a:r>
            <a:r>
              <a:rPr lang="en-US" dirty="0" err="1" smtClean="0"/>
              <a:t>IEP</a:t>
            </a:r>
            <a:r>
              <a:rPr lang="en-US" dirty="0" smtClean="0"/>
              <a:t> goals +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Integration of </a:t>
            </a:r>
            <a:r>
              <a:rPr lang="en-US" dirty="0" err="1" smtClean="0"/>
              <a:t>ECSE</a:t>
            </a:r>
            <a:r>
              <a:rPr lang="en-US" dirty="0" smtClean="0"/>
              <a:t> and therapies with classroom routines (consultation skills)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Classroom management (role of itinerant?)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Quality of </a:t>
            </a:r>
            <a:r>
              <a:rPr lang="en-US" dirty="0" err="1" smtClean="0"/>
              <a:t>inservice</a:t>
            </a:r>
            <a:r>
              <a:rPr lang="en-US" dirty="0" smtClean="0"/>
              <a:t> </a:t>
            </a:r>
            <a:r>
              <a:rPr lang="en-US" i="1" dirty="0" smtClean="0"/>
              <a:t>training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Routines-Based Model Components</a:t>
            </a:r>
            <a:br>
              <a:rPr lang="en-US" b="1" dirty="0" smtClean="0"/>
            </a:br>
            <a:r>
              <a:rPr lang="en-US" sz="4000" b="1" dirty="0" smtClean="0"/>
              <a:t>(AKA Engagement Classroom Model)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t"/>
            <a:r>
              <a:rPr lang="en-US" dirty="0" err="1" smtClean="0"/>
              <a:t>Ecomap</a:t>
            </a:r>
            <a:endParaRPr lang="en-US" dirty="0"/>
          </a:p>
          <a:p>
            <a:pPr fontAlgn="t"/>
            <a:r>
              <a:rPr lang="en-US" dirty="0"/>
              <a:t>RBI</a:t>
            </a:r>
          </a:p>
          <a:p>
            <a:pPr fontAlgn="t"/>
            <a:r>
              <a:rPr lang="en-US" dirty="0"/>
              <a:t>Participation-based goals</a:t>
            </a:r>
          </a:p>
          <a:p>
            <a:pPr fontAlgn="t"/>
            <a:r>
              <a:rPr lang="en-US" dirty="0"/>
              <a:t>Incidental </a:t>
            </a:r>
            <a:r>
              <a:rPr lang="en-US" dirty="0" smtClean="0"/>
              <a:t>teaching</a:t>
            </a:r>
            <a:endParaRPr lang="en-US" dirty="0"/>
          </a:p>
          <a:p>
            <a:pPr fontAlgn="t"/>
            <a:r>
              <a:rPr lang="en-US" dirty="0"/>
              <a:t>Integrated services</a:t>
            </a:r>
          </a:p>
          <a:p>
            <a:pPr fontAlgn="t"/>
            <a:r>
              <a:rPr lang="en-US" dirty="0"/>
              <a:t>Zone defense schedule</a:t>
            </a:r>
          </a:p>
          <a:p>
            <a:pPr fontAlgn="t"/>
            <a:r>
              <a:rPr lang="en-US" dirty="0"/>
              <a:t>Sit and Watch</a:t>
            </a:r>
          </a:p>
          <a:p>
            <a:pPr fontAlgn="t"/>
            <a:r>
              <a:rPr lang="en-US" dirty="0"/>
              <a:t>Collaborative consultation</a:t>
            </a:r>
          </a:p>
          <a:p>
            <a:pPr fontAlgn="t"/>
            <a:r>
              <a:rPr lang="en-US" dirty="0"/>
              <a:t>Checklist-based training</a:t>
            </a:r>
          </a:p>
        </p:txBody>
      </p:sp>
      <p:pic>
        <p:nvPicPr>
          <p:cNvPr id="17410" name="Picture 2" descr="C:\Users\robin.mcwilliam\Pictures\Work\Engagement cov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524000"/>
            <a:ext cx="1238250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components address which quality issues?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924800" cy="3708400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3962400"/>
                <a:gridCol w="396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Quality</a:t>
                      </a:r>
                      <a:r>
                        <a:rPr lang="en-US" baseline="0" dirty="0" smtClean="0"/>
                        <a:t> Issues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Routines-Based</a:t>
                      </a:r>
                      <a:r>
                        <a:rPr lang="en-US" baseline="0" dirty="0" smtClean="0"/>
                        <a:t> Model Components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1. Working</a:t>
                      </a:r>
                      <a:r>
                        <a:rPr lang="en-US" baseline="0" dirty="0" smtClean="0"/>
                        <a:t> with families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Ecomap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2. Functional needs asst/goals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RBI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3. Focus on </a:t>
                      </a:r>
                      <a:r>
                        <a:rPr lang="en-US" dirty="0" err="1" smtClean="0"/>
                        <a:t>EISR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Participation-based</a:t>
                      </a:r>
                      <a:r>
                        <a:rPr lang="en-US" baseline="0" dirty="0" smtClean="0"/>
                        <a:t> goals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4. 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Incidental</a:t>
                      </a:r>
                      <a:r>
                        <a:rPr lang="en-US" baseline="0" dirty="0" smtClean="0"/>
                        <a:t> teaching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5. Dosage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Integrated services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6. Classroom</a:t>
                      </a:r>
                      <a:r>
                        <a:rPr lang="en-US" baseline="0" dirty="0" smtClean="0"/>
                        <a:t> teacher’s capacity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Zone defense schedule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7. Integrated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 and</a:t>
                      </a:r>
                      <a:r>
                        <a:rPr lang="en-US" baseline="0" dirty="0" smtClean="0"/>
                        <a:t> Watch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8. Classroom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Collaborative</a:t>
                      </a:r>
                      <a:r>
                        <a:rPr lang="en-US" baseline="0" dirty="0" smtClean="0"/>
                        <a:t> consultation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9. Quality of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Checklist-based training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Match of Quality to </a:t>
            </a:r>
            <a:r>
              <a:rPr lang="en-US" dirty="0" err="1" smtClean="0"/>
              <a:t>RBM</a:t>
            </a:r>
            <a:r>
              <a:rPr lang="en-US" dirty="0" smtClean="0"/>
              <a:t> Components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16120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Quality</a:t>
                      </a:r>
                      <a:r>
                        <a:rPr lang="en-US" baseline="0" dirty="0" smtClean="0"/>
                        <a:t> Issues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Routines-Based</a:t>
                      </a:r>
                      <a:r>
                        <a:rPr lang="en-US" baseline="0" dirty="0" smtClean="0"/>
                        <a:t> Model Components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 with Quality Issues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1. Working</a:t>
                      </a:r>
                      <a:r>
                        <a:rPr lang="en-US" baseline="0" dirty="0" smtClean="0"/>
                        <a:t> with families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Ecomap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2. Functional needs asst/goals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1, 2, 3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3. Focus on </a:t>
                      </a:r>
                      <a:r>
                        <a:rPr lang="en-US" dirty="0" err="1" smtClean="0"/>
                        <a:t>EISR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Participation-based</a:t>
                      </a:r>
                      <a:r>
                        <a:rPr lang="en-US" baseline="0" dirty="0" smtClean="0"/>
                        <a:t> goals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4. 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Incidental</a:t>
                      </a:r>
                      <a:r>
                        <a:rPr lang="en-US" baseline="0" dirty="0" smtClean="0"/>
                        <a:t> teaching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5. Dosage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Integrated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6, 7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6. Classroom</a:t>
                      </a:r>
                      <a:r>
                        <a:rPr lang="en-US" baseline="0" dirty="0" smtClean="0"/>
                        <a:t> teacher’s capacity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Zone defense schedule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7. Integrated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 and</a:t>
                      </a:r>
                      <a:r>
                        <a:rPr lang="en-US" baseline="0" dirty="0" smtClean="0"/>
                        <a:t> Watch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8. Classroom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Collaborative</a:t>
                      </a:r>
                      <a:r>
                        <a:rPr lang="en-US" baseline="0" dirty="0" smtClean="0"/>
                        <a:t> consultation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6, 7 (5)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dirty="0" smtClean="0"/>
                        <a:t>9. Quality of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Checklist-based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1, 2, 3, 4, 7,</a:t>
                      </a:r>
                      <a:r>
                        <a:rPr lang="en-US" baseline="0" dirty="0" smtClean="0"/>
                        <a:t> 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BackgroundMetadata&quot;&gt;&#10;  &lt;SectionOptions&gt;&#10;    &lt;SectionStartMetadata&gt;&#10;      &lt;SectionTemplate&gt;Template2&lt;/SectionTemplate&gt;&#10;      &lt;SectionTemplateColor&gt;&#10;        &lt;A&gt;255&lt;/A&gt;&#10;        &lt;R&gt;0&lt;/R&gt;&#10;        &lt;G&gt;128&lt;/G&gt;&#10;        &lt;B&gt;0&lt;/B&gt;&#10;        &lt;ScA&gt;1&lt;/ScA&gt;&#10;        &lt;ScR&gt;0&lt;/ScR&gt;&#10;        &lt;ScG&gt;0.2158605&lt;/ScG&gt;&#10;        &lt;ScB&gt;0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128&lt;/G&gt;&#10;        &lt;B&gt;0&lt;/B&gt;&#10;        &lt;ScA&gt;1&lt;/ScA&gt;&#10;        &lt;ScR&gt;0&lt;/ScR&gt;&#10;        &lt;ScG&gt;0.2158605&lt;/ScG&gt;&#10;        &lt;ScB&gt;0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128&lt;/G&gt;&#10;        &lt;B&gt;0&lt;/B&gt;&#10;        &lt;ScA&gt;1&lt;/ScA&gt;&#10;        &lt;ScR&gt;0&lt;/ScR&gt;&#10;        &lt;ScG&gt;0.2158605&lt;/ScG&gt;&#10;        &lt;ScB&gt;0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128&lt;/G&gt;&#10;        &lt;B&gt;0&lt;/B&gt;&#10;        &lt;ScA&gt;1&lt;/ScA&gt;&#10;        &lt;ScR&gt;0&lt;/ScR&gt;&#10;        &lt;ScG&gt;0.2158605&lt;/ScG&gt;&#10;        &lt;ScB&gt;0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128&lt;/G&gt;&#10;        &lt;B&gt;0&lt;/B&gt;&#10;        &lt;ScA&gt;1&lt;/ScA&gt;&#10;        &lt;ScR&gt;0&lt;/ScR&gt;&#10;        &lt;ScG&gt;0.2158605&lt;/ScG&gt;&#10;        &lt;ScB&gt;0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128&lt;/G&gt;&#10;        &lt;B&gt;0&lt;/B&gt;&#10;        &lt;ScA&gt;1&lt;/ScA&gt;&#10;        &lt;ScR&gt;0&lt;/ScR&gt;&#10;        &lt;ScG&gt;0.2158605&lt;/ScG&gt;&#10;        &lt;ScB&gt;0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128&lt;/G&gt;&#10;        &lt;B&gt;0&lt;/B&gt;&#10;        &lt;ScA&gt;1&lt;/ScA&gt;&#10;        &lt;ScR&gt;0&lt;/ScR&gt;&#10;        &lt;ScG&gt;0.2158605&lt;/ScG&gt;&#10;        &lt;ScB&gt;0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128&lt;/G&gt;&#10;        &lt;B&gt;0&lt;/B&gt;&#10;        &lt;ScA&gt;1&lt;/ScA&gt;&#10;        &lt;ScR&gt;0&lt;/ScR&gt;&#10;        &lt;ScG&gt;0.2158605&lt;/ScG&gt;&#10;        &lt;ScB&gt;0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128&lt;/G&gt;&#10;        &lt;B&gt;0&lt;/B&gt;&#10;        &lt;ScA&gt;1&lt;/ScA&gt;&#10;        &lt;ScR&gt;0&lt;/ScR&gt;&#10;        &lt;ScG&gt;0.2158605&lt;/ScG&gt;&#10;        &lt;ScB&gt;0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&lt;/SectionOptions&gt;&#10;  &lt;GalleryItemID&gt;BackgroundGalleryItem11&lt;/GalleryItemID&gt;&#10;&lt;/Metadata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2&lt;/SectionTemplate&gt;&#10;  &lt;SectionTemplateColor&gt;&#10;    &lt;A&gt;255&lt;/A&gt;&#10;    &lt;R&gt;0&lt;/R&gt;&#10;    &lt;G&gt;128&lt;/G&gt;&#10;    &lt;B&gt;0&lt;/B&gt;&#10;    &lt;ScA&gt;1&lt;/ScA&gt;&#10;    &lt;ScR&gt;0&lt;/ScR&gt;&#10;    &lt;ScG&gt;0.2158605&lt;/ScG&gt;&#10;    &lt;ScB&gt;0&lt;/ScB&gt;&#10;  &lt;/SectionTemplateColor&gt;&#10;  &lt;ShowPreviews&gt;true&lt;/ShowPreviews&gt;&#10;  &lt;ShowReviews&gt;true&lt;/ShowReviews&gt;&#10;  &lt;ShowHeaderTitle&gt;true&lt;/ShowHeaderTitle&gt;&#10;  &lt;ShowHeaderNumber&gt;true&lt;/ShowHeaderNumber&gt;&#10;  &lt;SectionArrangement&gt;Simple&lt;/SectionArrangement&gt;&#10;&lt;/Metadata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2&lt;/SectionTemplate&gt;&#10;  &lt;SectionTemplateColor&gt;&#10;    &lt;A&gt;255&lt;/A&gt;&#10;    &lt;R&gt;0&lt;/R&gt;&#10;    &lt;G&gt;128&lt;/G&gt;&#10;    &lt;B&gt;0&lt;/B&gt;&#10;    &lt;ScA&gt;1&lt;/ScA&gt;&#10;    &lt;ScR&gt;0&lt;/ScR&gt;&#10;    &lt;ScG&gt;0.2158605&lt;/ScG&gt;&#10;    &lt;ScB&gt;0&lt;/ScB&gt;&#10;  &lt;/SectionTemplateColor&gt;&#10;  &lt;ShowPreviews&gt;true&lt;/ShowPreviews&gt;&#10;  &lt;ShowReviews&gt;true&lt;/ShowReviews&gt;&#10;  &lt;ShowHeaderTitle&gt;true&lt;/ShowHeaderTitle&gt;&#10;  &lt;ShowHeaderNumber&gt;true&lt;/ShowHeaderNumber&gt;&#10;  &lt;SectionArrangement&gt;Simple&lt;/SectionArrangement&gt;&#10;&lt;/Metadata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2&lt;/SectionTemplate&gt;&#10;  &lt;SectionTemplateColor&gt;&#10;    &lt;A&gt;255&lt;/A&gt;&#10;    &lt;R&gt;0&lt;/R&gt;&#10;    &lt;G&gt;128&lt;/G&gt;&#10;    &lt;B&gt;0&lt;/B&gt;&#10;    &lt;ScA&gt;1&lt;/ScA&gt;&#10;    &lt;ScR&gt;0&lt;/ScR&gt;&#10;    &lt;ScG&gt;0.2158605&lt;/ScG&gt;&#10;    &lt;ScB&gt;0&lt;/ScB&gt;&#10;  &lt;/SectionTemplateColor&gt;&#10;  &lt;ShowPreviews&gt;true&lt;/ShowPreviews&gt;&#10;  &lt;ShowReviews&gt;true&lt;/ShowReviews&gt;&#10;  &lt;ShowHeaderTitle&gt;true&lt;/ShowHeaderTitle&gt;&#10;  &lt;ShowHeaderNumber&gt;true&lt;/ShowHeaderNumber&gt;&#10;  &lt;SectionArrangement&gt;Simple&lt;/SectionArrangement&gt;&#10;&lt;/Metadata&gt;"/>
</p:tagLst>
</file>

<file path=ppt/theme/theme1.xml><?xml version="1.0" encoding="utf-8"?>
<a:theme xmlns:a="http://schemas.openxmlformats.org/drawingml/2006/main" name="Office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1567</TotalTime>
  <Words>930</Words>
  <Application>Microsoft Office PowerPoint</Application>
  <PresentationFormat>On-screen Show (4:3)</PresentationFormat>
  <Paragraphs>224</Paragraphs>
  <Slides>22</Slides>
  <Notes>2</Notes>
  <HiddenSlides>3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1_Office Theme</vt:lpstr>
      <vt:lpstr>Slide 1</vt:lpstr>
      <vt:lpstr>Developing Quality 619 Practices</vt:lpstr>
      <vt:lpstr>Implementing Quality 619 Practices</vt:lpstr>
      <vt:lpstr>naturalenvironments.blogspot.com</vt:lpstr>
      <vt:lpstr>Slide 5</vt:lpstr>
      <vt:lpstr>Quality Issues</vt:lpstr>
      <vt:lpstr>Routines-Based Model Components (AKA Engagement Classroom Model)</vt:lpstr>
      <vt:lpstr>Which components address which quality issues?</vt:lpstr>
      <vt:lpstr>Match of Quality to RBM Components</vt:lpstr>
      <vt:lpstr>Importance of being able to succeed with special-ed-supported classrooms</vt:lpstr>
      <vt:lpstr>Slide 11</vt:lpstr>
      <vt:lpstr>What are we trying to do?</vt:lpstr>
      <vt:lpstr>Engagement</vt:lpstr>
      <vt:lpstr>Mastery of Engagement, Independence, and Social Relationships in the Classroom</vt:lpstr>
      <vt:lpstr>Slide 15</vt:lpstr>
      <vt:lpstr>McWilliam Process for Implementation Planning</vt:lpstr>
      <vt:lpstr>Process (cont.)</vt:lpstr>
      <vt:lpstr>  Goal –  Early intervention in Maine will be engaged in these best practices by winter 2018 5 Year Time-line    </vt:lpstr>
      <vt:lpstr>Nebraska</vt:lpstr>
      <vt:lpstr>  Goal –  Early intervention in Aotearoa will be engaged in these best practices by July 2018 5 Year Time-line    </vt:lpstr>
      <vt:lpstr>Bottom Line</vt:lpstr>
      <vt:lpstr>How to Make This Impossible List Possible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Quality 619 Practices</dc:title>
  <dc:creator>robin.mcwilliam</dc:creator>
  <cp:lastModifiedBy>robin.mcwilliam</cp:lastModifiedBy>
  <cp:revision>3</cp:revision>
  <dcterms:created xsi:type="dcterms:W3CDTF">2014-09-06T15:52:08Z</dcterms:created>
  <dcterms:modified xsi:type="dcterms:W3CDTF">2014-09-07T17:59:37Z</dcterms:modified>
</cp:coreProperties>
</file>