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71" r:id="rId3"/>
    <p:sldId id="295" r:id="rId4"/>
    <p:sldId id="267" r:id="rId5"/>
    <p:sldId id="287" r:id="rId6"/>
    <p:sldId id="257" r:id="rId7"/>
    <p:sldId id="294" r:id="rId8"/>
    <p:sldId id="296" r:id="rId9"/>
    <p:sldId id="292" r:id="rId10"/>
    <p:sldId id="269" r:id="rId11"/>
    <p:sldId id="29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89" autoAdjust="0"/>
  </p:normalViewPr>
  <p:slideViewPr>
    <p:cSldViewPr>
      <p:cViewPr>
        <p:scale>
          <a:sx n="76" d="100"/>
          <a:sy n="76" d="100"/>
        </p:scale>
        <p:origin x="-82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9C84C2-759F-4B07-BBC5-AAF053C14CF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4C8EE8-F9C6-41C5-AE15-73D2F8E2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5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2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7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3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33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contact information on</a:t>
            </a:r>
            <a:r>
              <a:rPr lang="en-US" baseline="0" dirty="0" smtClean="0"/>
              <a:t> </a:t>
            </a:r>
            <a:r>
              <a:rPr lang="en-US" baseline="0" smtClean="0"/>
              <a:t>last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4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650-227A-4878-A719-AB1FCBB464FF}" type="datetime1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5A49-123B-42B5-AA94-1887BF6F1495}" type="datetime1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BD0A-61E8-4A2D-814A-62BB4A9CFF1E}" type="datetime1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0A5-E3EF-4B7E-82C2-EFDFC460C381}" type="datetime1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9DE6-40F7-472B-BD8B-70A071E408F3}" type="datetime1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8FB3-B2EF-48B0-B4FE-B60A3B8D2871}" type="datetime1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1F7-4FFC-4B22-BF93-D5AF6763103E}" type="datetime1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D785-D58A-4A88-801F-868C4F8BDBE1}" type="datetime1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808-3F19-463F-97DE-CCCC6B5784AB}" type="datetime1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95AB-7C3F-4985-AB9D-90CB500E1353}" type="datetime1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DA6-39FB-42A8-80B4-8755FE073F7D}" type="datetime1">
              <a:rPr lang="en-US" smtClean="0"/>
              <a:t>9/9/2013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7BB80E-996D-4957-8A20-4DD81A539D68}" type="datetime1">
              <a:rPr lang="en-US" smtClean="0"/>
              <a:t>9/9/2013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colorado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risty.scott@state.co.us" TargetMode="External"/><Relationship Id="rId4" Type="http://schemas.openxmlformats.org/officeDocument/2006/relationships/hyperlink" Target="mailto:Ardith.ferguson@state.co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010400" cy="2666999"/>
          </a:xfrm>
        </p:spPr>
        <p:txBody>
          <a:bodyPr vert="horz">
            <a:normAutofit/>
          </a:bodyPr>
          <a:lstStyle/>
          <a:p>
            <a:pPr algn="ctr"/>
            <a:r>
              <a:rPr lang="en-US" b="1" dirty="0" smtClean="0"/>
              <a:t>               Colorado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467600" cy="30480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</a:rPr>
              <a:t>Spotlight on Data: The Role of State Leadership in Using CAPTA Data to </a:t>
            </a:r>
            <a:r>
              <a:rPr lang="en-US" sz="2400" b="1">
                <a:solidFill>
                  <a:schemeClr val="tx1"/>
                </a:solidFill>
              </a:rPr>
              <a:t>Improve </a:t>
            </a:r>
            <a:r>
              <a:rPr lang="en-US" sz="2400" b="1" smtClean="0">
                <a:solidFill>
                  <a:schemeClr val="tx1"/>
                </a:solidFill>
              </a:rPr>
              <a:t>Quality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September </a:t>
            </a:r>
            <a:r>
              <a:rPr lang="en-US" sz="2400" b="1" dirty="0">
                <a:solidFill>
                  <a:schemeClr val="tx1"/>
                </a:solidFill>
              </a:rPr>
              <a:t>16, 2013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FergusAH\Local Settings\Temporary Internet Files\Content.IE5\TM21J9XZ\MP9003855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05" y="228600"/>
            <a:ext cx="2514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CW and EI state staff are collaborating to clarify roles and responsibilities which will result in the ability to identify effective processes for children referred under CAPTA</a:t>
            </a:r>
          </a:p>
          <a:p>
            <a:pPr marL="457200" indent="-457200"/>
            <a:r>
              <a:rPr lang="en-US" sz="2800" dirty="0" smtClean="0"/>
              <a:t>Administrative attention provides impetus to improve the process with the end result being improved outcomes for children and their families</a:t>
            </a:r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Department of Human Services</a:t>
            </a:r>
          </a:p>
          <a:p>
            <a:pPr marL="0" indent="0" algn="ctr">
              <a:buNone/>
            </a:pPr>
            <a:r>
              <a:rPr lang="en-US" dirty="0" smtClean="0"/>
              <a:t>Office of Early Childhood </a:t>
            </a:r>
          </a:p>
          <a:p>
            <a:pPr marL="0" indent="0" algn="ctr">
              <a:buNone/>
            </a:pPr>
            <a:r>
              <a:rPr lang="en-US" dirty="0" smtClean="0"/>
              <a:t>Division of Community and Family Support</a:t>
            </a:r>
          </a:p>
          <a:p>
            <a:pPr marL="0" indent="0" algn="ctr">
              <a:buNone/>
            </a:pPr>
            <a:r>
              <a:rPr lang="en-US" dirty="0" smtClean="0"/>
              <a:t>Early Intervention Colorado Program</a:t>
            </a:r>
          </a:p>
          <a:p>
            <a:pPr marL="0" indent="0" algn="ctr">
              <a:buNone/>
            </a:pPr>
            <a:r>
              <a:rPr lang="en-US" dirty="0" smtClean="0"/>
              <a:t>1575 Sherman Street, 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</a:p>
          <a:p>
            <a:pPr marL="0" indent="0" algn="ctr">
              <a:buNone/>
            </a:pPr>
            <a:r>
              <a:rPr lang="en-US" dirty="0" smtClean="0"/>
              <a:t>Denver, CO 80203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www.eicolorado.org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Ardith</a:t>
            </a:r>
            <a:r>
              <a:rPr lang="en-US" dirty="0" smtClean="0"/>
              <a:t> Ferguson, Part C Coordinator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Ardith.ferguson@state.co.us</a:t>
            </a: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 smtClean="0"/>
              <a:t>303-866-5468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Christy Scott, Part C Data Manager</a:t>
            </a:r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Christy.scott@state.co.us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303-866-2664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239000" cy="16764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/>
            </a:r>
            <a:br>
              <a:rPr lang="en-US" sz="3600" i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9619"/>
            <a:ext cx="7391400" cy="57097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Presenters:</a:t>
            </a:r>
          </a:p>
          <a:p>
            <a:pPr marL="0" indent="0" algn="ctr">
              <a:buNone/>
            </a:pPr>
            <a:r>
              <a:rPr lang="en-US" b="1" dirty="0" err="1" smtClean="0"/>
              <a:t>Ardith</a:t>
            </a:r>
            <a:r>
              <a:rPr lang="en-US" b="1" dirty="0" smtClean="0"/>
              <a:t> Ferguson</a:t>
            </a:r>
            <a:r>
              <a:rPr lang="en-US" dirty="0" smtClean="0"/>
              <a:t>, Part C Coordinator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Christy Scott</a:t>
            </a:r>
            <a:r>
              <a:rPr lang="en-US" dirty="0" smtClean="0"/>
              <a:t>, Part C Data Manager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Colorado Department of Human </a:t>
            </a:r>
            <a:r>
              <a:rPr lang="en-US" sz="2400" dirty="0" smtClean="0"/>
              <a:t>Services </a:t>
            </a:r>
          </a:p>
          <a:p>
            <a:pPr marL="0" indent="0" algn="ctr">
              <a:buNone/>
            </a:pPr>
            <a:r>
              <a:rPr lang="en-US" sz="2400" dirty="0" smtClean="0"/>
              <a:t>Office </a:t>
            </a:r>
            <a:r>
              <a:rPr lang="en-US" sz="2400" dirty="0"/>
              <a:t>of Early Childhood</a:t>
            </a:r>
            <a:br>
              <a:rPr lang="en-US" sz="2400" dirty="0"/>
            </a:br>
            <a:r>
              <a:rPr lang="en-US" sz="2400" dirty="0"/>
              <a:t>Division of Community and Family Support </a:t>
            </a:r>
            <a:r>
              <a:rPr lang="en-US" dirty="0" smtClean="0"/>
              <a:t>	</a:t>
            </a: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490"/>
            <a:ext cx="1676400" cy="174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Factors: Administrative Leadership and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/>
              <a:t>Original state agency leadership and structure operated in silos</a:t>
            </a:r>
          </a:p>
          <a:p>
            <a:r>
              <a:rPr lang="en-US" sz="2400" dirty="0" smtClean="0"/>
              <a:t>New leadership changed culture of collaboration and provided a focus on a data-driven strategic planning and improvement structure</a:t>
            </a:r>
          </a:p>
          <a:p>
            <a:r>
              <a:rPr lang="en-US" sz="2400" dirty="0" smtClean="0"/>
              <a:t>Creation of a climate of comprehensive attention to child and family outcomes</a:t>
            </a:r>
          </a:p>
          <a:p>
            <a:r>
              <a:rPr lang="en-US" sz="2400" dirty="0" smtClean="0"/>
              <a:t>Identification of barriers to progress             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Spotlight on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/>
          <a:lstStyle/>
          <a:p>
            <a:r>
              <a:rPr lang="en-US" dirty="0" smtClean="0"/>
              <a:t>Administrative requirement to report monthly data improved access to data systems</a:t>
            </a:r>
          </a:p>
          <a:p>
            <a:r>
              <a:rPr lang="en-US" dirty="0" smtClean="0"/>
              <a:t>Improved collaboration on data resulted in identification of data inconsistencies</a:t>
            </a:r>
          </a:p>
          <a:p>
            <a:r>
              <a:rPr lang="en-US" dirty="0" smtClean="0"/>
              <a:t>Data inconsistencies resulted in further administrative support for changes to data systems</a:t>
            </a:r>
          </a:p>
          <a:p>
            <a:r>
              <a:rPr lang="en-US" dirty="0" smtClean="0"/>
              <a:t>Drill down of data resulted in </a:t>
            </a:r>
          </a:p>
          <a:p>
            <a:pPr marL="114300" indent="0">
              <a:buNone/>
            </a:pPr>
            <a:r>
              <a:rPr lang="en-US" dirty="0" smtClean="0"/>
              <a:t>   identification of state agency issues and</a:t>
            </a:r>
          </a:p>
          <a:p>
            <a:pPr marL="114300" indent="0">
              <a:buNone/>
            </a:pPr>
            <a:r>
              <a:rPr lang="en-US" dirty="0" smtClean="0"/>
              <a:t>   local inconsistencies in practices                                             </a:t>
            </a:r>
          </a:p>
          <a:p>
            <a:r>
              <a:rPr lang="en-US" dirty="0" smtClean="0"/>
              <a:t>Focus is shifting to support statewide                          consistency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5" name="Picture 7" descr="C:\Documents and Settings\FergusAH\Local Settings\Temporary Internet Files\Content.IE5\R1VULTO3\MC9003645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5468"/>
            <a:ext cx="1295401" cy="128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18"/>
            <a:ext cx="8458200" cy="535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458199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sz="5100" dirty="0">
                <a:latin typeface="Franklin Gothic Medium" pitchFamily="34" charset="0"/>
              </a:rPr>
              <a:t>C</a:t>
            </a:r>
            <a:r>
              <a:rPr lang="en-US" sz="5100" dirty="0" smtClean="0">
                <a:solidFill>
                  <a:schemeClr val="tx2"/>
                </a:solidFill>
                <a:latin typeface="Franklin Gothic Medium" pitchFamily="34" charset="0"/>
              </a:rPr>
              <a:t>-Stat</a:t>
            </a:r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endParaRPr lang="en-US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US" dirty="0" smtClean="0"/>
              <a:t>Through Colorado’s C-Stat process referrals under CAPTA were analyzed</a:t>
            </a:r>
          </a:p>
          <a:p>
            <a:r>
              <a:rPr lang="en-US" dirty="0" smtClean="0"/>
              <a:t>Child </a:t>
            </a:r>
            <a:r>
              <a:rPr lang="en-US" dirty="0"/>
              <a:t>W</a:t>
            </a:r>
            <a:r>
              <a:rPr lang="en-US" dirty="0" smtClean="0"/>
              <a:t>elfare (CW) data regarding children with a substantiated case of abuse or neglect were accessed and matched with early intervention (EI) data</a:t>
            </a:r>
          </a:p>
          <a:p>
            <a:r>
              <a:rPr lang="en-US" dirty="0" smtClean="0"/>
              <a:t>Several issues became apparent:</a:t>
            </a:r>
          </a:p>
          <a:p>
            <a:pPr lvl="1"/>
            <a:r>
              <a:rPr lang="en-US" dirty="0" smtClean="0"/>
              <a:t>EI referral data and CW data did not match</a:t>
            </a:r>
          </a:p>
          <a:p>
            <a:pPr lvl="1"/>
            <a:r>
              <a:rPr lang="en-US" dirty="0" smtClean="0"/>
              <a:t>Not all referrals to EI for children identified under CAPTA were recorded as being referred by child welfare</a:t>
            </a:r>
          </a:p>
          <a:p>
            <a:pPr lvl="1"/>
            <a:r>
              <a:rPr lang="en-US" dirty="0" smtClean="0"/>
              <a:t>CW staff did not have a way to record that a referral had been made to the EI system</a:t>
            </a:r>
          </a:p>
          <a:p>
            <a:pPr lvl="1"/>
            <a:r>
              <a:rPr lang="en-US" dirty="0" smtClean="0"/>
              <a:t>Local communities have a wide variety of processes for managing CAPTA referrals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sz="5100" dirty="0" smtClean="0">
                <a:solidFill>
                  <a:schemeClr val="tx2"/>
                </a:solidFill>
                <a:latin typeface="Franklin Gothic Medium" pitchFamily="34" charset="0"/>
              </a:rPr>
              <a:t>C-Stat</a:t>
            </a:r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endParaRPr lang="en-US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Of the children who are referred to the EI system under CAPTA, a small percentage actually complete the process to determine eligibility</a:t>
            </a:r>
          </a:p>
          <a:p>
            <a:r>
              <a:rPr lang="en-US" sz="2600" dirty="0" smtClean="0"/>
              <a:t>Beginning in August, data began to be reported and discussed through the monthly C-Stat process regarding the percentage of children who have a substantiated case of abuse or neglect who complete the process to determine eligibility for EI Services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Current Barriers</a:t>
            </a:r>
            <a:r>
              <a:rPr lang="en-US" sz="3600" dirty="0" smtClean="0"/>
              <a:t>				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800" dirty="0" smtClean="0"/>
              <a:t>Limited funding for data system improvements</a:t>
            </a:r>
          </a:p>
          <a:p>
            <a:pPr marL="285750" indent="-285750"/>
            <a:r>
              <a:rPr lang="en-US" sz="2800" dirty="0" smtClean="0"/>
              <a:t>Length of time needed to change data systems</a:t>
            </a:r>
          </a:p>
          <a:p>
            <a:pPr marL="285750" indent="-285750"/>
            <a:r>
              <a:rPr lang="en-US" sz="2800" dirty="0" smtClean="0"/>
              <a:t>Staff turnover at state and local levels</a:t>
            </a:r>
          </a:p>
          <a:p>
            <a:pPr marL="285750" indent="-285750"/>
            <a:r>
              <a:rPr lang="en-US" sz="2800" dirty="0" smtClean="0"/>
              <a:t>State culture of local control</a:t>
            </a:r>
          </a:p>
          <a:p>
            <a:pPr marL="285750" indent="-285750"/>
            <a:r>
              <a:rPr lang="en-US" sz="2800" dirty="0" smtClean="0"/>
              <a:t>Changing practices in CW and EI systems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1012</TotalTime>
  <Words>481</Words>
  <Application>Microsoft Office PowerPoint</Application>
  <PresentationFormat>On-screen Show (4:3)</PresentationFormat>
  <Paragraphs>86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            Colorado </vt:lpstr>
      <vt:lpstr>   </vt:lpstr>
      <vt:lpstr>Key Factors: Administrative Leadership and Focus</vt:lpstr>
      <vt:lpstr>Spotlight on Data</vt:lpstr>
      <vt:lpstr>COLORADO</vt:lpstr>
      <vt:lpstr>C-Stat</vt:lpstr>
      <vt:lpstr> C-Stat </vt:lpstr>
      <vt:lpstr> C-Stat </vt:lpstr>
      <vt:lpstr>Current Barriers     </vt:lpstr>
      <vt:lpstr>Successes</vt:lpstr>
      <vt:lpstr>  Contact Information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C Fiscal Monitoring:  Three State Examples of Monitoring Tools and Processes</dc:title>
  <dc:creator>fpg</dc:creator>
  <cp:lastModifiedBy>Taletha Derrington</cp:lastModifiedBy>
  <cp:revision>95</cp:revision>
  <cp:lastPrinted>2013-09-06T18:29:34Z</cp:lastPrinted>
  <dcterms:created xsi:type="dcterms:W3CDTF">2013-05-30T18:29:24Z</dcterms:created>
  <dcterms:modified xsi:type="dcterms:W3CDTF">2013-09-09T23:18:02Z</dcterms:modified>
</cp:coreProperties>
</file>