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79" r:id="rId5"/>
  </p:sldMasterIdLst>
  <p:notesMasterIdLst>
    <p:notesMasterId r:id="rId48"/>
  </p:notesMasterIdLst>
  <p:handoutMasterIdLst>
    <p:handoutMasterId r:id="rId49"/>
  </p:handoutMasterIdLst>
  <p:sldIdLst>
    <p:sldId id="261" r:id="rId6"/>
    <p:sldId id="284" r:id="rId7"/>
    <p:sldId id="276" r:id="rId8"/>
    <p:sldId id="321" r:id="rId9"/>
    <p:sldId id="260" r:id="rId10"/>
    <p:sldId id="285" r:id="rId11"/>
    <p:sldId id="318" r:id="rId12"/>
    <p:sldId id="290" r:id="rId13"/>
    <p:sldId id="286" r:id="rId14"/>
    <p:sldId id="306" r:id="rId15"/>
    <p:sldId id="311" r:id="rId16"/>
    <p:sldId id="322" r:id="rId17"/>
    <p:sldId id="291" r:id="rId18"/>
    <p:sldId id="302" r:id="rId19"/>
    <p:sldId id="312" r:id="rId20"/>
    <p:sldId id="292" r:id="rId21"/>
    <p:sldId id="313" r:id="rId22"/>
    <p:sldId id="295" r:id="rId23"/>
    <p:sldId id="273" r:id="rId24"/>
    <p:sldId id="323" r:id="rId25"/>
    <p:sldId id="296" r:id="rId26"/>
    <p:sldId id="281" r:id="rId27"/>
    <p:sldId id="293" r:id="rId28"/>
    <p:sldId id="294" r:id="rId29"/>
    <p:sldId id="297" r:id="rId30"/>
    <p:sldId id="298" r:id="rId31"/>
    <p:sldId id="299" r:id="rId32"/>
    <p:sldId id="315" r:id="rId33"/>
    <p:sldId id="300" r:id="rId34"/>
    <p:sldId id="274" r:id="rId35"/>
    <p:sldId id="279" r:id="rId36"/>
    <p:sldId id="280" r:id="rId37"/>
    <p:sldId id="316" r:id="rId38"/>
    <p:sldId id="324" r:id="rId39"/>
    <p:sldId id="287" r:id="rId40"/>
    <p:sldId id="317" r:id="rId41"/>
    <p:sldId id="309" r:id="rId42"/>
    <p:sldId id="320" r:id="rId43"/>
    <p:sldId id="308" r:id="rId44"/>
    <p:sldId id="301" r:id="rId45"/>
    <p:sldId id="272" r:id="rId46"/>
    <p:sldId id="257" r:id="rId47"/>
  </p:sldIdLst>
  <p:sldSz cx="12192000" cy="6858000"/>
  <p:notesSz cx="6858000" cy="425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leen Hebbeler" initials="KH" lastIdx="1" clrIdx="0">
    <p:extLst>
      <p:ext uri="{19B8F6BF-5375-455C-9EA6-DF929625EA0E}">
        <p15:presenceInfo xmlns:p15="http://schemas.microsoft.com/office/powerpoint/2012/main" userId="S::kathleen.hebbeler@sri.com::ab888f2c-2578-4ec8-8bae-d4289c90528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F20E2E-B1BB-4139-A916-CA8CD8AA20A8}" v="190" dt="2020-04-28T15:29:25.146"/>
    <p1510:client id="{21BE4853-EDC2-5E84-C9DC-C862E7DA49EA}" v="1775" dt="2020-04-28T09:32:52.3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664" autoAdjust="0"/>
    <p:restoredTop sz="77406" autoAdjust="0"/>
  </p:normalViewPr>
  <p:slideViewPr>
    <p:cSldViewPr snapToGrid="0">
      <p:cViewPr varScale="1">
        <p:scale>
          <a:sx n="96" d="100"/>
          <a:sy n="96" d="100"/>
        </p:scale>
        <p:origin x="17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4164" y="3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commentAuthors" Target="commentAuthors.xml"/><Relationship Id="rId55" Type="http://schemas.microsoft.com/office/2016/11/relationships/changesInfo" Target="changesInfos/changesInfo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notesMaster" Target="notesMasters/notesMaster1.xml"/><Relationship Id="rId56" Type="http://schemas.microsoft.com/office/2015/10/relationships/revisionInfo" Target="revisionInfo.xml"/><Relationship Id="rId8" Type="http://schemas.openxmlformats.org/officeDocument/2006/relationships/slide" Target="slides/slide3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21BE4853-EDC2-5E84-C9DC-C862E7DA49EA}"/>
    <pc:docChg chg="addSld delSld modSld sldOrd">
      <pc:chgData name="" userId="" providerId="" clId="Web-{21BE4853-EDC2-5E84-C9DC-C862E7DA49EA}" dt="2020-04-28T09:34:45.284" v="1808"/>
      <pc:docMkLst>
        <pc:docMk/>
      </pc:docMkLst>
      <pc:sldChg chg="modNotes">
        <pc:chgData name="" userId="" providerId="" clId="Web-{21BE4853-EDC2-5E84-C9DC-C862E7DA49EA}" dt="2020-04-28T09:34:45.284" v="1808"/>
        <pc:sldMkLst>
          <pc:docMk/>
          <pc:sldMk cId="3012573429" sldId="260"/>
        </pc:sldMkLst>
      </pc:sldChg>
      <pc:sldChg chg="modSp delCm">
        <pc:chgData name="" userId="" providerId="" clId="Web-{21BE4853-EDC2-5E84-C9DC-C862E7DA49EA}" dt="2020-04-28T09:32:06.246" v="1772"/>
        <pc:sldMkLst>
          <pc:docMk/>
          <pc:sldMk cId="547558253" sldId="261"/>
        </pc:sldMkLst>
        <pc:spChg chg="mod">
          <ac:chgData name="" userId="" providerId="" clId="Web-{21BE4853-EDC2-5E84-C9DC-C862E7DA49EA}" dt="2020-04-28T09:31:56.215" v="1771" actId="20577"/>
          <ac:spMkLst>
            <pc:docMk/>
            <pc:sldMk cId="547558253" sldId="261"/>
            <ac:spMk id="3" creationId="{00000000-0000-0000-0000-000000000000}"/>
          </ac:spMkLst>
        </pc:spChg>
      </pc:sldChg>
      <pc:sldChg chg="addSp delSp modSp">
        <pc:chgData name="" userId="" providerId="" clId="Web-{21BE4853-EDC2-5E84-C9DC-C862E7DA49EA}" dt="2020-04-27T13:14:17.547" v="1701" actId="14100"/>
        <pc:sldMkLst>
          <pc:docMk/>
          <pc:sldMk cId="2166671824" sldId="276"/>
        </pc:sldMkLst>
        <pc:spChg chg="add del mod">
          <ac:chgData name="" userId="" providerId="" clId="Web-{21BE4853-EDC2-5E84-C9DC-C862E7DA49EA}" dt="2020-04-27T13:09:09.677" v="1649"/>
          <ac:spMkLst>
            <pc:docMk/>
            <pc:sldMk cId="2166671824" sldId="276"/>
            <ac:spMk id="2" creationId="{B9DFD40C-5A86-453D-B0C5-62C0B26CB5C1}"/>
          </ac:spMkLst>
        </pc:spChg>
        <pc:spChg chg="add mod ord">
          <ac:chgData name="" userId="" providerId="" clId="Web-{21BE4853-EDC2-5E84-C9DC-C862E7DA49EA}" dt="2020-04-27T13:14:17.547" v="1699" actId="14100"/>
          <ac:spMkLst>
            <pc:docMk/>
            <pc:sldMk cId="2166671824" sldId="276"/>
            <ac:spMk id="3" creationId="{1F6E0534-0001-4E21-B084-DDB1EFBB0A14}"/>
          </ac:spMkLst>
        </pc:spChg>
        <pc:spChg chg="mod ord">
          <ac:chgData name="" userId="" providerId="" clId="Web-{21BE4853-EDC2-5E84-C9DC-C862E7DA49EA}" dt="2020-04-27T13:12:51.231" v="1686" actId="1076"/>
          <ac:spMkLst>
            <pc:docMk/>
            <pc:sldMk cId="2166671824" sldId="276"/>
            <ac:spMk id="5" creationId="{09307797-8B7F-45C9-ABB2-7D43AF5CC2F7}"/>
          </ac:spMkLst>
        </pc:spChg>
        <pc:spChg chg="add mod">
          <ac:chgData name="" userId="" providerId="" clId="Web-{21BE4853-EDC2-5E84-C9DC-C862E7DA49EA}" dt="2020-04-27T13:14:17.547" v="1700" actId="14100"/>
          <ac:spMkLst>
            <pc:docMk/>
            <pc:sldMk cId="2166671824" sldId="276"/>
            <ac:spMk id="6" creationId="{4E64439D-72F3-4820-8759-A05ECDFF91D7}"/>
          </ac:spMkLst>
        </pc:spChg>
        <pc:spChg chg="add del mod">
          <ac:chgData name="" userId="" providerId="" clId="Web-{21BE4853-EDC2-5E84-C9DC-C862E7DA49EA}" dt="2020-04-27T13:12:08.871" v="1679"/>
          <ac:spMkLst>
            <pc:docMk/>
            <pc:sldMk cId="2166671824" sldId="276"/>
            <ac:spMk id="7" creationId="{05E00F7D-1416-47F8-ACA2-066634168794}"/>
          </ac:spMkLst>
        </pc:spChg>
        <pc:spChg chg="add mod">
          <ac:chgData name="" userId="" providerId="" clId="Web-{21BE4853-EDC2-5E84-C9DC-C862E7DA49EA}" dt="2020-04-27T13:14:17.547" v="1701" actId="14100"/>
          <ac:spMkLst>
            <pc:docMk/>
            <pc:sldMk cId="2166671824" sldId="276"/>
            <ac:spMk id="8" creationId="{4966F1CA-E34A-479D-A240-2CBD59B09B91}"/>
          </ac:spMkLst>
        </pc:spChg>
        <pc:picChg chg="mod ord">
          <ac:chgData name="" userId="" providerId="" clId="Web-{21BE4853-EDC2-5E84-C9DC-C862E7DA49EA}" dt="2020-04-27T13:10:13.695" v="1657" actId="1076"/>
          <ac:picMkLst>
            <pc:docMk/>
            <pc:sldMk cId="2166671824" sldId="276"/>
            <ac:picMk id="4" creationId="{A991E688-F972-46B2-BB5D-C89BB86C7019}"/>
          </ac:picMkLst>
        </pc:picChg>
      </pc:sldChg>
      <pc:sldChg chg="modSp">
        <pc:chgData name="" userId="" providerId="" clId="Web-{21BE4853-EDC2-5E84-C9DC-C862E7DA49EA}" dt="2020-04-27T13:55:55.798" v="1722" actId="20577"/>
        <pc:sldMkLst>
          <pc:docMk/>
          <pc:sldMk cId="1792458297" sldId="279"/>
        </pc:sldMkLst>
        <pc:spChg chg="mod">
          <ac:chgData name="" userId="" providerId="" clId="Web-{21BE4853-EDC2-5E84-C9DC-C862E7DA49EA}" dt="2020-04-27T13:55:55.798" v="1722" actId="20577"/>
          <ac:spMkLst>
            <pc:docMk/>
            <pc:sldMk cId="1792458297" sldId="279"/>
            <ac:spMk id="3" creationId="{A4BB8E19-7AC9-4B4E-91B9-8DFF4FCEEE75}"/>
          </ac:spMkLst>
        </pc:spChg>
      </pc:sldChg>
      <pc:sldChg chg="modSp">
        <pc:chgData name="" userId="" providerId="" clId="Web-{21BE4853-EDC2-5E84-C9DC-C862E7DA49EA}" dt="2020-04-27T13:07:44.097" v="1637" actId="20577"/>
        <pc:sldMkLst>
          <pc:docMk/>
          <pc:sldMk cId="1689965289" sldId="284"/>
        </pc:sldMkLst>
        <pc:spChg chg="mod">
          <ac:chgData name="" userId="" providerId="" clId="Web-{21BE4853-EDC2-5E84-C9DC-C862E7DA49EA}" dt="2020-04-27T13:07:44.097" v="1637" actId="20577"/>
          <ac:spMkLst>
            <pc:docMk/>
            <pc:sldMk cId="1689965289" sldId="284"/>
            <ac:spMk id="3" creationId="{47A3799D-C343-4EEC-BB12-27BD258E0B4D}"/>
          </ac:spMkLst>
        </pc:spChg>
      </pc:sldChg>
      <pc:sldChg chg="addSp modSp">
        <pc:chgData name="" userId="" providerId="" clId="Web-{21BE4853-EDC2-5E84-C9DC-C862E7DA49EA}" dt="2020-04-27T13:41:16.582" v="1712" actId="14100"/>
        <pc:sldMkLst>
          <pc:docMk/>
          <pc:sldMk cId="2051336377" sldId="285"/>
        </pc:sldMkLst>
        <pc:spChg chg="add mod">
          <ac:chgData name="" userId="" providerId="" clId="Web-{21BE4853-EDC2-5E84-C9DC-C862E7DA49EA}" dt="2020-04-27T13:41:16.582" v="1712" actId="14100"/>
          <ac:spMkLst>
            <pc:docMk/>
            <pc:sldMk cId="2051336377" sldId="285"/>
            <ac:spMk id="30" creationId="{6591EA1C-2B00-43B3-849D-650BB1F2F68D}"/>
          </ac:spMkLst>
        </pc:spChg>
        <pc:graphicFrameChg chg="mod modGraphic">
          <ac:chgData name="" userId="" providerId="" clId="Web-{21BE4853-EDC2-5E84-C9DC-C862E7DA49EA}" dt="2020-04-27T13:41:02.534" v="1709" actId="1076"/>
          <ac:graphicFrameMkLst>
            <pc:docMk/>
            <pc:sldMk cId="2051336377" sldId="285"/>
            <ac:graphicFrameMk id="5" creationId="{D5FFE306-6CBA-48DB-AD93-F9D3280AB16E}"/>
          </ac:graphicFrameMkLst>
        </pc:graphicFrameChg>
      </pc:sldChg>
      <pc:sldChg chg="modSp">
        <pc:chgData name="" userId="" providerId="" clId="Web-{21BE4853-EDC2-5E84-C9DC-C862E7DA49EA}" dt="2020-04-26T15:41:04.852" v="386" actId="20577"/>
        <pc:sldMkLst>
          <pc:docMk/>
          <pc:sldMk cId="2224954325" sldId="287"/>
        </pc:sldMkLst>
        <pc:spChg chg="mod">
          <ac:chgData name="" userId="" providerId="" clId="Web-{21BE4853-EDC2-5E84-C9DC-C862E7DA49EA}" dt="2020-04-26T15:41:04.852" v="386" actId="20577"/>
          <ac:spMkLst>
            <pc:docMk/>
            <pc:sldMk cId="2224954325" sldId="287"/>
            <ac:spMk id="3" creationId="{DA3A5233-47FF-4B67-8EBE-F660754B4564}"/>
          </ac:spMkLst>
        </pc:spChg>
      </pc:sldChg>
      <pc:sldChg chg="ord">
        <pc:chgData name="" userId="" providerId="" clId="Web-{21BE4853-EDC2-5E84-C9DC-C862E7DA49EA}" dt="2020-04-27T13:41:39.254" v="1713"/>
        <pc:sldMkLst>
          <pc:docMk/>
          <pc:sldMk cId="2800288695" sldId="290"/>
        </pc:sldMkLst>
      </pc:sldChg>
      <pc:sldChg chg="modSp">
        <pc:chgData name="" userId="" providerId="" clId="Web-{21BE4853-EDC2-5E84-C9DC-C862E7DA49EA}" dt="2020-04-26T16:02:26.191" v="648" actId="1076"/>
        <pc:sldMkLst>
          <pc:docMk/>
          <pc:sldMk cId="3664563084" sldId="297"/>
        </pc:sldMkLst>
        <pc:spChg chg="mod">
          <ac:chgData name="" userId="" providerId="" clId="Web-{21BE4853-EDC2-5E84-C9DC-C862E7DA49EA}" dt="2020-04-26T16:02:24.160" v="646" actId="20577"/>
          <ac:spMkLst>
            <pc:docMk/>
            <pc:sldMk cId="3664563084" sldId="297"/>
            <ac:spMk id="3" creationId="{BBF0D744-21EB-4E58-B059-C921F84E5C06}"/>
          </ac:spMkLst>
        </pc:spChg>
        <pc:spChg chg="mod">
          <ac:chgData name="" userId="" providerId="" clId="Web-{21BE4853-EDC2-5E84-C9DC-C862E7DA49EA}" dt="2020-04-26T16:02:26.191" v="648" actId="1076"/>
          <ac:spMkLst>
            <pc:docMk/>
            <pc:sldMk cId="3664563084" sldId="297"/>
            <ac:spMk id="4" creationId="{794C25FE-EA84-4888-86BB-022F7C654760}"/>
          </ac:spMkLst>
        </pc:spChg>
      </pc:sldChg>
      <pc:sldChg chg="modSp">
        <pc:chgData name="" userId="" providerId="" clId="Web-{21BE4853-EDC2-5E84-C9DC-C862E7DA49EA}" dt="2020-04-26T15:36:19.472" v="10" actId="20577"/>
        <pc:sldMkLst>
          <pc:docMk/>
          <pc:sldMk cId="2336770159" sldId="299"/>
        </pc:sldMkLst>
        <pc:spChg chg="mod">
          <ac:chgData name="" userId="" providerId="" clId="Web-{21BE4853-EDC2-5E84-C9DC-C862E7DA49EA}" dt="2020-04-26T15:36:19.472" v="10" actId="20577"/>
          <ac:spMkLst>
            <pc:docMk/>
            <pc:sldMk cId="2336770159" sldId="299"/>
            <ac:spMk id="4" creationId="{3D21A5FF-7098-49A7-96DC-01134EF98F13}"/>
          </ac:spMkLst>
        </pc:spChg>
      </pc:sldChg>
      <pc:sldChg chg="addSp modSp">
        <pc:chgData name="" userId="" providerId="" clId="Web-{21BE4853-EDC2-5E84-C9DC-C862E7DA49EA}" dt="2020-04-26T15:35:33.034" v="5" actId="1076"/>
        <pc:sldMkLst>
          <pc:docMk/>
          <pc:sldMk cId="2083107017" sldId="306"/>
        </pc:sldMkLst>
        <pc:spChg chg="add mod">
          <ac:chgData name="" userId="" providerId="" clId="Web-{21BE4853-EDC2-5E84-C9DC-C862E7DA49EA}" dt="2020-04-26T15:35:33.034" v="5" actId="1076"/>
          <ac:spMkLst>
            <pc:docMk/>
            <pc:sldMk cId="2083107017" sldId="306"/>
            <ac:spMk id="6" creationId="{C81C0224-413D-4249-B31B-6BD2372DAEF9}"/>
          </ac:spMkLst>
        </pc:spChg>
      </pc:sldChg>
      <pc:sldChg chg="modSp">
        <pc:chgData name="" userId="" providerId="" clId="Web-{21BE4853-EDC2-5E84-C9DC-C862E7DA49EA}" dt="2020-04-27T09:26:21.368" v="1621" actId="20577"/>
        <pc:sldMkLst>
          <pc:docMk/>
          <pc:sldMk cId="412689610" sldId="307"/>
        </pc:sldMkLst>
        <pc:spChg chg="mod">
          <ac:chgData name="" userId="" providerId="" clId="Web-{21BE4853-EDC2-5E84-C9DC-C862E7DA49EA}" dt="2020-04-27T09:26:21.368" v="1621" actId="20577"/>
          <ac:spMkLst>
            <pc:docMk/>
            <pc:sldMk cId="412689610" sldId="307"/>
            <ac:spMk id="3" creationId="{32CA01DD-9473-407E-B564-F78A96705FFE}"/>
          </ac:spMkLst>
        </pc:spChg>
      </pc:sldChg>
      <pc:sldChg chg="modSp">
        <pc:chgData name="" userId="" providerId="" clId="Web-{21BE4853-EDC2-5E84-C9DC-C862E7DA49EA}" dt="2020-04-26T15:37:30.318" v="27" actId="20577"/>
        <pc:sldMkLst>
          <pc:docMk/>
          <pc:sldMk cId="1608711744" sldId="315"/>
        </pc:sldMkLst>
        <pc:spChg chg="mod">
          <ac:chgData name="" userId="" providerId="" clId="Web-{21BE4853-EDC2-5E84-C9DC-C862E7DA49EA}" dt="2020-04-26T15:37:30.318" v="27" actId="20577"/>
          <ac:spMkLst>
            <pc:docMk/>
            <pc:sldMk cId="1608711744" sldId="315"/>
            <ac:spMk id="4" creationId="{3D21A5FF-7098-49A7-96DC-01134EF98F13}"/>
          </ac:spMkLst>
        </pc:spChg>
      </pc:sldChg>
      <pc:sldChg chg="modSp new ord">
        <pc:chgData name="" userId="" providerId="" clId="Web-{21BE4853-EDC2-5E84-C9DC-C862E7DA49EA}" dt="2020-04-27T13:57:13.613" v="1745" actId="20577"/>
        <pc:sldMkLst>
          <pc:docMk/>
          <pc:sldMk cId="1501883245" sldId="316"/>
        </pc:sldMkLst>
        <pc:spChg chg="mod">
          <ac:chgData name="" userId="" providerId="" clId="Web-{21BE4853-EDC2-5E84-C9DC-C862E7DA49EA}" dt="2020-04-27T13:57:13.613" v="1745" actId="20577"/>
          <ac:spMkLst>
            <pc:docMk/>
            <pc:sldMk cId="1501883245" sldId="316"/>
            <ac:spMk id="2" creationId="{D2D3A360-D2D9-47C0-9D34-D7C8C1804EEF}"/>
          </ac:spMkLst>
        </pc:spChg>
        <pc:spChg chg="mod">
          <ac:chgData name="" userId="" providerId="" clId="Web-{21BE4853-EDC2-5E84-C9DC-C862E7DA49EA}" dt="2020-04-26T16:29:51.811" v="1243" actId="20577"/>
          <ac:spMkLst>
            <pc:docMk/>
            <pc:sldMk cId="1501883245" sldId="316"/>
            <ac:spMk id="3" creationId="{315D77D2-3B29-4C2E-826E-A85B246A5D17}"/>
          </ac:spMkLst>
        </pc:spChg>
      </pc:sldChg>
      <pc:sldChg chg="addSp delSp modSp new del ord">
        <pc:chgData name="" userId="" providerId="" clId="Web-{21BE4853-EDC2-5E84-C9DC-C862E7DA49EA}" dt="2020-04-27T13:43:42.462" v="1721"/>
        <pc:sldMkLst>
          <pc:docMk/>
          <pc:sldMk cId="2908542547" sldId="317"/>
        </pc:sldMkLst>
        <pc:spChg chg="del mod">
          <ac:chgData name="" userId="" providerId="" clId="Web-{21BE4853-EDC2-5E84-C9DC-C862E7DA49EA}" dt="2020-04-27T13:43:34.212" v="1720"/>
          <ac:spMkLst>
            <pc:docMk/>
            <pc:sldMk cId="2908542547" sldId="317"/>
            <ac:spMk id="3" creationId="{791FFCCB-B22C-4416-AB04-EE6D4C48FF20}"/>
          </ac:spMkLst>
        </pc:spChg>
        <pc:spChg chg="add mod">
          <ac:chgData name="" userId="" providerId="" clId="Web-{21BE4853-EDC2-5E84-C9DC-C862E7DA49EA}" dt="2020-04-27T13:43:34.212" v="1720"/>
          <ac:spMkLst>
            <pc:docMk/>
            <pc:sldMk cId="2908542547" sldId="317"/>
            <ac:spMk id="7" creationId="{F3B08242-67E5-4622-B0F8-50C596D03B3D}"/>
          </ac:spMkLst>
        </pc:spChg>
      </pc:sldChg>
    </pc:docChg>
  </pc:docChgLst>
  <pc:docChgLst>
    <pc:chgData name="Kathleen Hebbeler" userId="ab888f2c-2578-4ec8-8bae-d4289c90528e" providerId="ADAL" clId="{BEF20E2E-B1BB-4139-A916-CA8CD8AA20A8}"/>
    <pc:docChg chg="undo custSel addSld delSld modSld sldOrd modMainMaster modNotesMaster modHandout">
      <pc:chgData name="Kathleen Hebbeler" userId="ab888f2c-2578-4ec8-8bae-d4289c90528e" providerId="ADAL" clId="{BEF20E2E-B1BB-4139-A916-CA8CD8AA20A8}" dt="2020-04-28T01:45:16.423" v="2946"/>
      <pc:docMkLst>
        <pc:docMk/>
      </pc:docMkLst>
      <pc:sldChg chg="addSp delSp modSp modNotesTx">
        <pc:chgData name="Kathleen Hebbeler" userId="ab888f2c-2578-4ec8-8bae-d4289c90528e" providerId="ADAL" clId="{BEF20E2E-B1BB-4139-A916-CA8CD8AA20A8}" dt="2020-04-28T01:23:43.065" v="2440" actId="20577"/>
        <pc:sldMkLst>
          <pc:docMk/>
          <pc:sldMk cId="3012573429" sldId="260"/>
        </pc:sldMkLst>
        <pc:spChg chg="add del mod">
          <ac:chgData name="Kathleen Hebbeler" userId="ab888f2c-2578-4ec8-8bae-d4289c90528e" providerId="ADAL" clId="{BEF20E2E-B1BB-4139-A916-CA8CD8AA20A8}" dt="2020-04-28T00:34:22.286" v="2356" actId="478"/>
          <ac:spMkLst>
            <pc:docMk/>
            <pc:sldMk cId="3012573429" sldId="260"/>
            <ac:spMk id="5" creationId="{A4E1A23D-4F5F-4AF8-962C-0AA49C8F967D}"/>
          </ac:spMkLst>
        </pc:spChg>
        <pc:spChg chg="mod">
          <ac:chgData name="Kathleen Hebbeler" userId="ab888f2c-2578-4ec8-8bae-d4289c90528e" providerId="ADAL" clId="{BEF20E2E-B1BB-4139-A916-CA8CD8AA20A8}" dt="2020-04-28T00:37:21.635" v="2367" actId="207"/>
          <ac:spMkLst>
            <pc:docMk/>
            <pc:sldMk cId="3012573429" sldId="260"/>
            <ac:spMk id="6" creationId="{63C452C3-7F0F-4C34-8369-3DB7CB972718}"/>
          </ac:spMkLst>
        </pc:spChg>
      </pc:sldChg>
      <pc:sldChg chg="modSp addCm modCm modNotesTx">
        <pc:chgData name="Kathleen Hebbeler" userId="ab888f2c-2578-4ec8-8bae-d4289c90528e" providerId="ADAL" clId="{BEF20E2E-B1BB-4139-A916-CA8CD8AA20A8}" dt="2020-04-28T01:23:09.282" v="2432" actId="20577"/>
        <pc:sldMkLst>
          <pc:docMk/>
          <pc:sldMk cId="547558253" sldId="261"/>
        </pc:sldMkLst>
        <pc:spChg chg="mod">
          <ac:chgData name="Kathleen Hebbeler" userId="ab888f2c-2578-4ec8-8bae-d4289c90528e" providerId="ADAL" clId="{BEF20E2E-B1BB-4139-A916-CA8CD8AA20A8}" dt="2020-04-27T22:13:54.271" v="636" actId="20577"/>
          <ac:spMkLst>
            <pc:docMk/>
            <pc:sldMk cId="547558253" sldId="261"/>
            <ac:spMk id="3" creationId="{00000000-0000-0000-0000-000000000000}"/>
          </ac:spMkLst>
        </pc:spChg>
      </pc:sldChg>
      <pc:sldChg chg="modNotesTx">
        <pc:chgData name="Kathleen Hebbeler" userId="ab888f2c-2578-4ec8-8bae-d4289c90528e" providerId="ADAL" clId="{BEF20E2E-B1BB-4139-A916-CA8CD8AA20A8}" dt="2020-04-28T01:34:54.036" v="2816" actId="20577"/>
        <pc:sldMkLst>
          <pc:docMk/>
          <pc:sldMk cId="1601229865" sldId="272"/>
        </pc:sldMkLst>
      </pc:sldChg>
      <pc:sldChg chg="modNotesTx">
        <pc:chgData name="Kathleen Hebbeler" userId="ab888f2c-2578-4ec8-8bae-d4289c90528e" providerId="ADAL" clId="{BEF20E2E-B1BB-4139-A916-CA8CD8AA20A8}" dt="2020-04-28T01:27:58.986" v="2498" actId="20577"/>
        <pc:sldMkLst>
          <pc:docMk/>
          <pc:sldMk cId="1754512010" sldId="273"/>
        </pc:sldMkLst>
      </pc:sldChg>
      <pc:sldChg chg="modSp ord modNotesTx">
        <pc:chgData name="Kathleen Hebbeler" userId="ab888f2c-2578-4ec8-8bae-d4289c90528e" providerId="ADAL" clId="{BEF20E2E-B1BB-4139-A916-CA8CD8AA20A8}" dt="2020-04-28T01:30:51.490" v="2613" actId="20577"/>
        <pc:sldMkLst>
          <pc:docMk/>
          <pc:sldMk cId="1863039836" sldId="274"/>
        </pc:sldMkLst>
        <pc:spChg chg="mod">
          <ac:chgData name="Kathleen Hebbeler" userId="ab888f2c-2578-4ec8-8bae-d4289c90528e" providerId="ADAL" clId="{BEF20E2E-B1BB-4139-A916-CA8CD8AA20A8}" dt="2020-04-28T00:07:28.511" v="1975" actId="207"/>
          <ac:spMkLst>
            <pc:docMk/>
            <pc:sldMk cId="1863039836" sldId="274"/>
            <ac:spMk id="4" creationId="{3F73ADEF-6BB6-4C13-B0FE-324AC2E479FB}"/>
          </ac:spMkLst>
        </pc:spChg>
      </pc:sldChg>
      <pc:sldChg chg="modNotesTx">
        <pc:chgData name="Kathleen Hebbeler" userId="ab888f2c-2578-4ec8-8bae-d4289c90528e" providerId="ADAL" clId="{BEF20E2E-B1BB-4139-A916-CA8CD8AA20A8}" dt="2020-04-28T01:23:24.361" v="2438" actId="20577"/>
        <pc:sldMkLst>
          <pc:docMk/>
          <pc:sldMk cId="2166671824" sldId="276"/>
        </pc:sldMkLst>
      </pc:sldChg>
      <pc:sldChg chg="modSp ord modNotesTx">
        <pc:chgData name="Kathleen Hebbeler" userId="ab888f2c-2578-4ec8-8bae-d4289c90528e" providerId="ADAL" clId="{BEF20E2E-B1BB-4139-A916-CA8CD8AA20A8}" dt="2020-04-28T01:30:59.620" v="2615" actId="20577"/>
        <pc:sldMkLst>
          <pc:docMk/>
          <pc:sldMk cId="1792458297" sldId="279"/>
        </pc:sldMkLst>
        <pc:spChg chg="mod">
          <ac:chgData name="Kathleen Hebbeler" userId="ab888f2c-2578-4ec8-8bae-d4289c90528e" providerId="ADAL" clId="{BEF20E2E-B1BB-4139-A916-CA8CD8AA20A8}" dt="2020-04-28T00:08:00.601" v="1980" actId="207"/>
          <ac:spMkLst>
            <pc:docMk/>
            <pc:sldMk cId="1792458297" sldId="279"/>
            <ac:spMk id="3" creationId="{A4BB8E19-7AC9-4B4E-91B9-8DFF4FCEEE75}"/>
          </ac:spMkLst>
        </pc:spChg>
      </pc:sldChg>
      <pc:sldChg chg="addSp modSp ord modNotesTx">
        <pc:chgData name="Kathleen Hebbeler" userId="ab888f2c-2578-4ec8-8bae-d4289c90528e" providerId="ADAL" clId="{BEF20E2E-B1BB-4139-A916-CA8CD8AA20A8}" dt="2020-04-28T01:32:45.004" v="2620"/>
        <pc:sldMkLst>
          <pc:docMk/>
          <pc:sldMk cId="3889568650" sldId="280"/>
        </pc:sldMkLst>
        <pc:spChg chg="add mod">
          <ac:chgData name="Kathleen Hebbeler" userId="ab888f2c-2578-4ec8-8bae-d4289c90528e" providerId="ADAL" clId="{BEF20E2E-B1BB-4139-A916-CA8CD8AA20A8}" dt="2020-04-27T16:07:32.086" v="5" actId="1076"/>
          <ac:spMkLst>
            <pc:docMk/>
            <pc:sldMk cId="3889568650" sldId="280"/>
            <ac:spMk id="2" creationId="{9BD09010-9400-4252-A6A0-7B1A8D67C0F1}"/>
          </ac:spMkLst>
        </pc:spChg>
        <pc:spChg chg="mod">
          <ac:chgData name="Kathleen Hebbeler" userId="ab888f2c-2578-4ec8-8bae-d4289c90528e" providerId="ADAL" clId="{BEF20E2E-B1BB-4139-A916-CA8CD8AA20A8}" dt="2020-04-28T00:36:26.942" v="2363" actId="1076"/>
          <ac:spMkLst>
            <pc:docMk/>
            <pc:sldMk cId="3889568650" sldId="280"/>
            <ac:spMk id="3" creationId="{F0637D5F-AD30-46A5-B359-BCDB27E1D2A5}"/>
          </ac:spMkLst>
        </pc:spChg>
        <pc:picChg chg="mod">
          <ac:chgData name="Kathleen Hebbeler" userId="ab888f2c-2578-4ec8-8bae-d4289c90528e" providerId="ADAL" clId="{BEF20E2E-B1BB-4139-A916-CA8CD8AA20A8}" dt="2020-04-28T00:36:31.790" v="2364" actId="1076"/>
          <ac:picMkLst>
            <pc:docMk/>
            <pc:sldMk cId="3889568650" sldId="280"/>
            <ac:picMk id="4" creationId="{0759BDBA-AE99-433A-B8F6-0DF71D004A9E}"/>
          </ac:picMkLst>
        </pc:picChg>
      </pc:sldChg>
      <pc:sldChg chg="modNotesTx">
        <pc:chgData name="Kathleen Hebbeler" userId="ab888f2c-2578-4ec8-8bae-d4289c90528e" providerId="ADAL" clId="{BEF20E2E-B1BB-4139-A916-CA8CD8AA20A8}" dt="2020-04-28T01:28:32.819" v="2505" actId="20577"/>
        <pc:sldMkLst>
          <pc:docMk/>
          <pc:sldMk cId="1341685167" sldId="281"/>
        </pc:sldMkLst>
      </pc:sldChg>
      <pc:sldChg chg="modSp modNotesTx">
        <pc:chgData name="Kathleen Hebbeler" userId="ab888f2c-2578-4ec8-8bae-d4289c90528e" providerId="ADAL" clId="{BEF20E2E-B1BB-4139-A916-CA8CD8AA20A8}" dt="2020-04-28T01:23:16.969" v="2434" actId="20577"/>
        <pc:sldMkLst>
          <pc:docMk/>
          <pc:sldMk cId="1689965289" sldId="284"/>
        </pc:sldMkLst>
        <pc:spChg chg="mod">
          <ac:chgData name="Kathleen Hebbeler" userId="ab888f2c-2578-4ec8-8bae-d4289c90528e" providerId="ADAL" clId="{BEF20E2E-B1BB-4139-A916-CA8CD8AA20A8}" dt="2020-04-27T22:15:00.152" v="640" actId="207"/>
          <ac:spMkLst>
            <pc:docMk/>
            <pc:sldMk cId="1689965289" sldId="284"/>
            <ac:spMk id="3" creationId="{47A3799D-C343-4EEC-BB12-27BD258E0B4D}"/>
          </ac:spMkLst>
        </pc:spChg>
      </pc:sldChg>
      <pc:sldChg chg="delSp modSp modNotesTx">
        <pc:chgData name="Kathleen Hebbeler" userId="ab888f2c-2578-4ec8-8bae-d4289c90528e" providerId="ADAL" clId="{BEF20E2E-B1BB-4139-A916-CA8CD8AA20A8}" dt="2020-04-28T01:23:53.225" v="2442" actId="20577"/>
        <pc:sldMkLst>
          <pc:docMk/>
          <pc:sldMk cId="2051336377" sldId="285"/>
        </pc:sldMkLst>
        <pc:spChg chg="mod">
          <ac:chgData name="Kathleen Hebbeler" userId="ab888f2c-2578-4ec8-8bae-d4289c90528e" providerId="ADAL" clId="{BEF20E2E-B1BB-4139-A916-CA8CD8AA20A8}" dt="2020-04-28T00:34:58.925" v="2359" actId="1076"/>
          <ac:spMkLst>
            <pc:docMk/>
            <pc:sldMk cId="2051336377" sldId="285"/>
            <ac:spMk id="3" creationId="{AB7CD2BE-01A2-414E-9F3C-DFF45632C199}"/>
          </ac:spMkLst>
        </pc:spChg>
        <pc:spChg chg="del">
          <ac:chgData name="Kathleen Hebbeler" userId="ab888f2c-2578-4ec8-8bae-d4289c90528e" providerId="ADAL" clId="{BEF20E2E-B1BB-4139-A916-CA8CD8AA20A8}" dt="2020-04-27T22:15:37.175" v="642" actId="478"/>
          <ac:spMkLst>
            <pc:docMk/>
            <pc:sldMk cId="2051336377" sldId="285"/>
            <ac:spMk id="30" creationId="{6591EA1C-2B00-43B3-849D-650BB1F2F68D}"/>
          </ac:spMkLst>
        </pc:spChg>
        <pc:graphicFrameChg chg="mod">
          <ac:chgData name="Kathleen Hebbeler" userId="ab888f2c-2578-4ec8-8bae-d4289c90528e" providerId="ADAL" clId="{BEF20E2E-B1BB-4139-A916-CA8CD8AA20A8}" dt="2020-04-27T22:15:40.165" v="643" actId="20577"/>
          <ac:graphicFrameMkLst>
            <pc:docMk/>
            <pc:sldMk cId="2051336377" sldId="285"/>
            <ac:graphicFrameMk id="5" creationId="{D5FFE306-6CBA-48DB-AD93-F9D3280AB16E}"/>
          </ac:graphicFrameMkLst>
        </pc:graphicFrameChg>
      </pc:sldChg>
      <pc:sldChg chg="modNotesTx">
        <pc:chgData name="Kathleen Hebbeler" userId="ab888f2c-2578-4ec8-8bae-d4289c90528e" providerId="ADAL" clId="{BEF20E2E-B1BB-4139-A916-CA8CD8AA20A8}" dt="2020-04-28T01:35:25.509" v="2825" actId="6549"/>
        <pc:sldMkLst>
          <pc:docMk/>
          <pc:sldMk cId="602053438" sldId="286"/>
        </pc:sldMkLst>
      </pc:sldChg>
      <pc:sldChg chg="modSp modNotesTx">
        <pc:chgData name="Kathleen Hebbeler" userId="ab888f2c-2578-4ec8-8bae-d4289c90528e" providerId="ADAL" clId="{BEF20E2E-B1BB-4139-A916-CA8CD8AA20A8}" dt="2020-04-28T01:32:53.075" v="2621" actId="20577"/>
        <pc:sldMkLst>
          <pc:docMk/>
          <pc:sldMk cId="2224954325" sldId="287"/>
        </pc:sldMkLst>
        <pc:spChg chg="mod">
          <ac:chgData name="Kathleen Hebbeler" userId="ab888f2c-2578-4ec8-8bae-d4289c90528e" providerId="ADAL" clId="{BEF20E2E-B1BB-4139-A916-CA8CD8AA20A8}" dt="2020-04-27T23:51:46.215" v="1787" actId="255"/>
          <ac:spMkLst>
            <pc:docMk/>
            <pc:sldMk cId="2224954325" sldId="287"/>
            <ac:spMk id="3" creationId="{DA3A5233-47FF-4B67-8EBE-F660754B4564}"/>
          </ac:spMkLst>
        </pc:spChg>
      </pc:sldChg>
      <pc:sldChg chg="modSp modNotesTx">
        <pc:chgData name="Kathleen Hebbeler" userId="ab888f2c-2578-4ec8-8bae-d4289c90528e" providerId="ADAL" clId="{BEF20E2E-B1BB-4139-A916-CA8CD8AA20A8}" dt="2020-04-28T01:24:46.872" v="2476" actId="20577"/>
        <pc:sldMkLst>
          <pc:docMk/>
          <pc:sldMk cId="2800288695" sldId="290"/>
        </pc:sldMkLst>
        <pc:spChg chg="mod">
          <ac:chgData name="Kathleen Hebbeler" userId="ab888f2c-2578-4ec8-8bae-d4289c90528e" providerId="ADAL" clId="{BEF20E2E-B1BB-4139-A916-CA8CD8AA20A8}" dt="2020-04-27T22:16:13.195" v="646" actId="1076"/>
          <ac:spMkLst>
            <pc:docMk/>
            <pc:sldMk cId="2800288695" sldId="290"/>
            <ac:spMk id="2" creationId="{BFFE5245-F901-4830-8434-F560090DC705}"/>
          </ac:spMkLst>
        </pc:spChg>
        <pc:spChg chg="mod">
          <ac:chgData name="Kathleen Hebbeler" userId="ab888f2c-2578-4ec8-8bae-d4289c90528e" providerId="ADAL" clId="{BEF20E2E-B1BB-4139-A916-CA8CD8AA20A8}" dt="2020-04-27T22:16:16.411" v="647" actId="1076"/>
          <ac:spMkLst>
            <pc:docMk/>
            <pc:sldMk cId="2800288695" sldId="290"/>
            <ac:spMk id="3" creationId="{EAEFD2C3-7E93-451F-9F88-1445DA8F2596}"/>
          </ac:spMkLst>
        </pc:spChg>
      </pc:sldChg>
      <pc:sldChg chg="modNotesTx">
        <pc:chgData name="Kathleen Hebbeler" userId="ab888f2c-2578-4ec8-8bae-d4289c90528e" providerId="ADAL" clId="{BEF20E2E-B1BB-4139-A916-CA8CD8AA20A8}" dt="2020-04-28T01:26:42.178" v="2488" actId="20577"/>
        <pc:sldMkLst>
          <pc:docMk/>
          <pc:sldMk cId="2316294093" sldId="291"/>
        </pc:sldMkLst>
      </pc:sldChg>
      <pc:sldChg chg="modSp modNotesTx">
        <pc:chgData name="Kathleen Hebbeler" userId="ab888f2c-2578-4ec8-8bae-d4289c90528e" providerId="ADAL" clId="{BEF20E2E-B1BB-4139-A916-CA8CD8AA20A8}" dt="2020-04-28T01:27:43.475" v="2495" actId="20577"/>
        <pc:sldMkLst>
          <pc:docMk/>
          <pc:sldMk cId="1188665994" sldId="292"/>
        </pc:sldMkLst>
        <pc:spChg chg="mod">
          <ac:chgData name="Kathleen Hebbeler" userId="ab888f2c-2578-4ec8-8bae-d4289c90528e" providerId="ADAL" clId="{BEF20E2E-B1BB-4139-A916-CA8CD8AA20A8}" dt="2020-04-28T00:12:09.264" v="2342" actId="20577"/>
          <ac:spMkLst>
            <pc:docMk/>
            <pc:sldMk cId="1188665994" sldId="292"/>
            <ac:spMk id="3" creationId="{98C35A2B-0C66-4FB6-AA59-16C859D10AFB}"/>
          </ac:spMkLst>
        </pc:spChg>
      </pc:sldChg>
      <pc:sldChg chg="modNotesTx">
        <pc:chgData name="Kathleen Hebbeler" userId="ab888f2c-2578-4ec8-8bae-d4289c90528e" providerId="ADAL" clId="{BEF20E2E-B1BB-4139-A916-CA8CD8AA20A8}" dt="2020-04-28T01:28:27.011" v="2504" actId="20577"/>
        <pc:sldMkLst>
          <pc:docMk/>
          <pc:sldMk cId="3654822210" sldId="293"/>
        </pc:sldMkLst>
      </pc:sldChg>
      <pc:sldChg chg="modSp modNotesTx">
        <pc:chgData name="Kathleen Hebbeler" userId="ab888f2c-2578-4ec8-8bae-d4289c90528e" providerId="ADAL" clId="{BEF20E2E-B1BB-4139-A916-CA8CD8AA20A8}" dt="2020-04-28T01:29:17.068" v="2566" actId="20577"/>
        <pc:sldMkLst>
          <pc:docMk/>
          <pc:sldMk cId="3113696239" sldId="294"/>
        </pc:sldMkLst>
        <pc:spChg chg="mod">
          <ac:chgData name="Kathleen Hebbeler" userId="ab888f2c-2578-4ec8-8bae-d4289c90528e" providerId="ADAL" clId="{BEF20E2E-B1BB-4139-A916-CA8CD8AA20A8}" dt="2020-04-28T01:29:17.068" v="2566" actId="20577"/>
          <ac:spMkLst>
            <pc:docMk/>
            <pc:sldMk cId="3113696239" sldId="294"/>
            <ac:spMk id="3" creationId="{486A5739-9B6D-46DF-8B18-00D43644BB1E}"/>
          </ac:spMkLst>
        </pc:spChg>
      </pc:sldChg>
      <pc:sldChg chg="modNotesTx">
        <pc:chgData name="Kathleen Hebbeler" userId="ab888f2c-2578-4ec8-8bae-d4289c90528e" providerId="ADAL" clId="{BEF20E2E-B1BB-4139-A916-CA8CD8AA20A8}" dt="2020-04-28T01:27:56.082" v="2497" actId="20577"/>
        <pc:sldMkLst>
          <pc:docMk/>
          <pc:sldMk cId="1714935242" sldId="295"/>
        </pc:sldMkLst>
      </pc:sldChg>
      <pc:sldChg chg="modSp modNotesTx">
        <pc:chgData name="Kathleen Hebbeler" userId="ab888f2c-2578-4ec8-8bae-d4289c90528e" providerId="ADAL" clId="{BEF20E2E-B1BB-4139-A916-CA8CD8AA20A8}" dt="2020-04-28T01:28:04.531" v="2499" actId="20577"/>
        <pc:sldMkLst>
          <pc:docMk/>
          <pc:sldMk cId="1612544073" sldId="296"/>
        </pc:sldMkLst>
        <pc:spChg chg="mod">
          <ac:chgData name="Kathleen Hebbeler" userId="ab888f2c-2578-4ec8-8bae-d4289c90528e" providerId="ADAL" clId="{BEF20E2E-B1BB-4139-A916-CA8CD8AA20A8}" dt="2020-04-28T00:36:47.564" v="2366" actId="207"/>
          <ac:spMkLst>
            <pc:docMk/>
            <pc:sldMk cId="1612544073" sldId="296"/>
            <ac:spMk id="2" creationId="{26C559C0-A5DE-486C-B47B-703D1EA28E9F}"/>
          </ac:spMkLst>
        </pc:spChg>
      </pc:sldChg>
      <pc:sldChg chg="modSp modNotesTx">
        <pc:chgData name="Kathleen Hebbeler" userId="ab888f2c-2578-4ec8-8bae-d4289c90528e" providerId="ADAL" clId="{BEF20E2E-B1BB-4139-A916-CA8CD8AA20A8}" dt="2020-04-28T01:36:26.565" v="2828" actId="20577"/>
        <pc:sldMkLst>
          <pc:docMk/>
          <pc:sldMk cId="3664563084" sldId="297"/>
        </pc:sldMkLst>
        <pc:spChg chg="mod">
          <ac:chgData name="Kathleen Hebbeler" userId="ab888f2c-2578-4ec8-8bae-d4289c90528e" providerId="ADAL" clId="{BEF20E2E-B1BB-4139-A916-CA8CD8AA20A8}" dt="2020-04-27T22:53:35.286" v="1453" actId="20577"/>
          <ac:spMkLst>
            <pc:docMk/>
            <pc:sldMk cId="3664563084" sldId="297"/>
            <ac:spMk id="3" creationId="{BBF0D744-21EB-4E58-B059-C921F84E5C06}"/>
          </ac:spMkLst>
        </pc:spChg>
      </pc:sldChg>
      <pc:sldChg chg="modSp modNotesTx">
        <pc:chgData name="Kathleen Hebbeler" userId="ab888f2c-2578-4ec8-8bae-d4289c90528e" providerId="ADAL" clId="{BEF20E2E-B1BB-4139-A916-CA8CD8AA20A8}" dt="2020-04-28T01:37:30.998" v="2945" actId="6549"/>
        <pc:sldMkLst>
          <pc:docMk/>
          <pc:sldMk cId="2336770159" sldId="299"/>
        </pc:sldMkLst>
        <pc:spChg chg="mod">
          <ac:chgData name="Kathleen Hebbeler" userId="ab888f2c-2578-4ec8-8bae-d4289c90528e" providerId="ADAL" clId="{BEF20E2E-B1BB-4139-A916-CA8CD8AA20A8}" dt="2020-04-27T23:50:56.408" v="1785" actId="208"/>
          <ac:spMkLst>
            <pc:docMk/>
            <pc:sldMk cId="2336770159" sldId="299"/>
            <ac:spMk id="3" creationId="{D8564519-D0B5-4649-8A54-5EE47ACDF8D0}"/>
          </ac:spMkLst>
        </pc:spChg>
        <pc:spChg chg="mod">
          <ac:chgData name="Kathleen Hebbeler" userId="ab888f2c-2578-4ec8-8bae-d4289c90528e" providerId="ADAL" clId="{BEF20E2E-B1BB-4139-A916-CA8CD8AA20A8}" dt="2020-04-27T23:50:47.451" v="1783" actId="208"/>
          <ac:spMkLst>
            <pc:docMk/>
            <pc:sldMk cId="2336770159" sldId="299"/>
            <ac:spMk id="4" creationId="{3D21A5FF-7098-49A7-96DC-01134EF98F13}"/>
          </ac:spMkLst>
        </pc:spChg>
      </pc:sldChg>
      <pc:sldChg chg="modNotesTx">
        <pc:chgData name="Kathleen Hebbeler" userId="ab888f2c-2578-4ec8-8bae-d4289c90528e" providerId="ADAL" clId="{BEF20E2E-B1BB-4139-A916-CA8CD8AA20A8}" dt="2020-04-28T01:30:48.355" v="2612" actId="20577"/>
        <pc:sldMkLst>
          <pc:docMk/>
          <pc:sldMk cId="1854075292" sldId="300"/>
        </pc:sldMkLst>
      </pc:sldChg>
      <pc:sldChg chg="modNotesTx">
        <pc:chgData name="Kathleen Hebbeler" userId="ab888f2c-2578-4ec8-8bae-d4289c90528e" providerId="ADAL" clId="{BEF20E2E-B1BB-4139-A916-CA8CD8AA20A8}" dt="2020-04-28T01:34:49.195" v="2809" actId="20577"/>
        <pc:sldMkLst>
          <pc:docMk/>
          <pc:sldMk cId="418257510" sldId="301"/>
        </pc:sldMkLst>
      </pc:sldChg>
      <pc:sldChg chg="addSp modSp modNotesTx">
        <pc:chgData name="Kathleen Hebbeler" userId="ab888f2c-2578-4ec8-8bae-d4289c90528e" providerId="ADAL" clId="{BEF20E2E-B1BB-4139-A916-CA8CD8AA20A8}" dt="2020-04-28T01:26:50.531" v="2490" actId="20577"/>
        <pc:sldMkLst>
          <pc:docMk/>
          <pc:sldMk cId="696928302" sldId="302"/>
        </pc:sldMkLst>
        <pc:spChg chg="mod">
          <ac:chgData name="Kathleen Hebbeler" userId="ab888f2c-2578-4ec8-8bae-d4289c90528e" providerId="ADAL" clId="{BEF20E2E-B1BB-4139-A916-CA8CD8AA20A8}" dt="2020-04-27T22:35:35.281" v="1339" actId="1076"/>
          <ac:spMkLst>
            <pc:docMk/>
            <pc:sldMk cId="696928302" sldId="302"/>
            <ac:spMk id="4" creationId="{FF0F6C3A-C34F-4F42-BD67-6953D1CDFBA9}"/>
          </ac:spMkLst>
        </pc:spChg>
        <pc:spChg chg="mod">
          <ac:chgData name="Kathleen Hebbeler" userId="ab888f2c-2578-4ec8-8bae-d4289c90528e" providerId="ADAL" clId="{BEF20E2E-B1BB-4139-A916-CA8CD8AA20A8}" dt="2020-04-27T22:35:26.430" v="1338" actId="1076"/>
          <ac:spMkLst>
            <pc:docMk/>
            <pc:sldMk cId="696928302" sldId="302"/>
            <ac:spMk id="5" creationId="{FD569EF1-A052-4935-A968-E99BBBE244D9}"/>
          </ac:spMkLst>
        </pc:spChg>
        <pc:picChg chg="add mod">
          <ac:chgData name="Kathleen Hebbeler" userId="ab888f2c-2578-4ec8-8bae-d4289c90528e" providerId="ADAL" clId="{BEF20E2E-B1BB-4139-A916-CA8CD8AA20A8}" dt="2020-04-28T00:08:57.854" v="1986" actId="208"/>
          <ac:picMkLst>
            <pc:docMk/>
            <pc:sldMk cId="696928302" sldId="302"/>
            <ac:picMk id="2" creationId="{82FBF5B2-73F6-4091-A09C-E57920C39EC8}"/>
          </ac:picMkLst>
        </pc:picChg>
      </pc:sldChg>
      <pc:sldChg chg="modSp del">
        <pc:chgData name="Kathleen Hebbeler" userId="ab888f2c-2578-4ec8-8bae-d4289c90528e" providerId="ADAL" clId="{BEF20E2E-B1BB-4139-A916-CA8CD8AA20A8}" dt="2020-04-27T22:43:16.173" v="1399" actId="2696"/>
        <pc:sldMkLst>
          <pc:docMk/>
          <pc:sldMk cId="2359553094" sldId="305"/>
        </pc:sldMkLst>
        <pc:spChg chg="mod">
          <ac:chgData name="Kathleen Hebbeler" userId="ab888f2c-2578-4ec8-8bae-d4289c90528e" providerId="ADAL" clId="{BEF20E2E-B1BB-4139-A916-CA8CD8AA20A8}" dt="2020-04-27T16:13:30.298" v="31" actId="1076"/>
          <ac:spMkLst>
            <pc:docMk/>
            <pc:sldMk cId="2359553094" sldId="305"/>
            <ac:spMk id="2" creationId="{26C30839-6B42-4E1B-B8FB-B925DEE9BC34}"/>
          </ac:spMkLst>
        </pc:spChg>
      </pc:sldChg>
      <pc:sldChg chg="modSp modNotesTx">
        <pc:chgData name="Kathleen Hebbeler" userId="ab888f2c-2578-4ec8-8bae-d4289c90528e" providerId="ADAL" clId="{BEF20E2E-B1BB-4139-A916-CA8CD8AA20A8}" dt="2020-04-28T01:35:34.228" v="2827" actId="20577"/>
        <pc:sldMkLst>
          <pc:docMk/>
          <pc:sldMk cId="2083107017" sldId="306"/>
        </pc:sldMkLst>
        <pc:spChg chg="mod">
          <ac:chgData name="Kathleen Hebbeler" userId="ab888f2c-2578-4ec8-8bae-d4289c90528e" providerId="ADAL" clId="{BEF20E2E-B1BB-4139-A916-CA8CD8AA20A8}" dt="2020-04-27T22:18:39.467" v="847" actId="207"/>
          <ac:spMkLst>
            <pc:docMk/>
            <pc:sldMk cId="2083107017" sldId="306"/>
            <ac:spMk id="3" creationId="{E9D7E738-03BC-482D-8461-B75A84891E74}"/>
          </ac:spMkLst>
        </pc:spChg>
        <pc:spChg chg="mod">
          <ac:chgData name="Kathleen Hebbeler" userId="ab888f2c-2578-4ec8-8bae-d4289c90528e" providerId="ADAL" clId="{BEF20E2E-B1BB-4139-A916-CA8CD8AA20A8}" dt="2020-04-27T22:19:04.431" v="849" actId="122"/>
          <ac:spMkLst>
            <pc:docMk/>
            <pc:sldMk cId="2083107017" sldId="306"/>
            <ac:spMk id="6" creationId="{C81C0224-413D-4249-B31B-6BD2372DAEF9}"/>
          </ac:spMkLst>
        </pc:spChg>
      </pc:sldChg>
      <pc:sldChg chg="modSp del">
        <pc:chgData name="Kathleen Hebbeler" userId="ab888f2c-2578-4ec8-8bae-d4289c90528e" providerId="ADAL" clId="{BEF20E2E-B1BB-4139-A916-CA8CD8AA20A8}" dt="2020-04-28T00:01:21.567" v="1949" actId="2696"/>
        <pc:sldMkLst>
          <pc:docMk/>
          <pc:sldMk cId="412689610" sldId="307"/>
        </pc:sldMkLst>
        <pc:spChg chg="mod">
          <ac:chgData name="Kathleen Hebbeler" userId="ab888f2c-2578-4ec8-8bae-d4289c90528e" providerId="ADAL" clId="{BEF20E2E-B1BB-4139-A916-CA8CD8AA20A8}" dt="2020-04-27T23:59:33.354" v="1937" actId="1076"/>
          <ac:spMkLst>
            <pc:docMk/>
            <pc:sldMk cId="412689610" sldId="307"/>
            <ac:spMk id="3" creationId="{32CA01DD-9473-407E-B564-F78A96705FFE}"/>
          </ac:spMkLst>
        </pc:spChg>
      </pc:sldChg>
      <pc:sldChg chg="modSp modNotesTx">
        <pc:chgData name="Kathleen Hebbeler" userId="ab888f2c-2578-4ec8-8bae-d4289c90528e" providerId="ADAL" clId="{BEF20E2E-B1BB-4139-A916-CA8CD8AA20A8}" dt="2020-04-28T01:34:46.108" v="2808" actId="20577"/>
        <pc:sldMkLst>
          <pc:docMk/>
          <pc:sldMk cId="2559291977" sldId="308"/>
        </pc:sldMkLst>
        <pc:spChg chg="mod">
          <ac:chgData name="Kathleen Hebbeler" userId="ab888f2c-2578-4ec8-8bae-d4289c90528e" providerId="ADAL" clId="{BEF20E2E-B1BB-4139-A916-CA8CD8AA20A8}" dt="2020-04-28T01:34:14.091" v="2806" actId="207"/>
          <ac:spMkLst>
            <pc:docMk/>
            <pc:sldMk cId="2559291977" sldId="308"/>
            <ac:spMk id="3" creationId="{7B13F7C3-6CF7-41C3-AB99-6B23824072CF}"/>
          </ac:spMkLst>
        </pc:spChg>
      </pc:sldChg>
      <pc:sldChg chg="modSp modNotesTx">
        <pc:chgData name="Kathleen Hebbeler" userId="ab888f2c-2578-4ec8-8bae-d4289c90528e" providerId="ADAL" clId="{BEF20E2E-B1BB-4139-A916-CA8CD8AA20A8}" dt="2020-04-28T01:33:55.620" v="2805" actId="20577"/>
        <pc:sldMkLst>
          <pc:docMk/>
          <pc:sldMk cId="1349799902" sldId="309"/>
        </pc:sldMkLst>
        <pc:spChg chg="mod">
          <ac:chgData name="Kathleen Hebbeler" userId="ab888f2c-2578-4ec8-8bae-d4289c90528e" providerId="ADAL" clId="{BEF20E2E-B1BB-4139-A916-CA8CD8AA20A8}" dt="2020-04-28T00:02:19.791" v="1972" actId="1076"/>
          <ac:spMkLst>
            <pc:docMk/>
            <pc:sldMk cId="1349799902" sldId="309"/>
            <ac:spMk id="8" creationId="{501C0209-DA1A-4597-8B1D-A88E8EE0B2A7}"/>
          </ac:spMkLst>
        </pc:spChg>
      </pc:sldChg>
      <pc:sldChg chg="addSp modSp modNotesTx">
        <pc:chgData name="Kathleen Hebbeler" userId="ab888f2c-2578-4ec8-8bae-d4289c90528e" providerId="ADAL" clId="{BEF20E2E-B1BB-4139-A916-CA8CD8AA20A8}" dt="2020-04-28T01:26:28.799" v="2486" actId="20577"/>
        <pc:sldMkLst>
          <pc:docMk/>
          <pc:sldMk cId="2929141087" sldId="311"/>
        </pc:sldMkLst>
        <pc:spChg chg="mod">
          <ac:chgData name="Kathleen Hebbeler" userId="ab888f2c-2578-4ec8-8bae-d4289c90528e" providerId="ADAL" clId="{BEF20E2E-B1BB-4139-A916-CA8CD8AA20A8}" dt="2020-04-27T22:31:47.076" v="1308" actId="1076"/>
          <ac:spMkLst>
            <pc:docMk/>
            <pc:sldMk cId="2929141087" sldId="311"/>
            <ac:spMk id="2" creationId="{BFFE5245-F901-4830-8434-F560090DC705}"/>
          </ac:spMkLst>
        </pc:spChg>
        <pc:spChg chg="mod">
          <ac:chgData name="Kathleen Hebbeler" userId="ab888f2c-2578-4ec8-8bae-d4289c90528e" providerId="ADAL" clId="{BEF20E2E-B1BB-4139-A916-CA8CD8AA20A8}" dt="2020-04-28T00:08:34.880" v="1985" actId="1076"/>
          <ac:spMkLst>
            <pc:docMk/>
            <pc:sldMk cId="2929141087" sldId="311"/>
            <ac:spMk id="3" creationId="{EAEFD2C3-7E93-451F-9F88-1445DA8F2596}"/>
          </ac:spMkLst>
        </pc:spChg>
        <pc:spChg chg="add mod">
          <ac:chgData name="Kathleen Hebbeler" userId="ab888f2c-2578-4ec8-8bae-d4289c90528e" providerId="ADAL" clId="{BEF20E2E-B1BB-4139-A916-CA8CD8AA20A8}" dt="2020-04-28T01:26:28.799" v="2486" actId="20577"/>
          <ac:spMkLst>
            <pc:docMk/>
            <pc:sldMk cId="2929141087" sldId="311"/>
            <ac:spMk id="4" creationId="{C7C7A8B4-F29D-483E-9A89-BE388BB5B4DA}"/>
          </ac:spMkLst>
        </pc:spChg>
      </pc:sldChg>
      <pc:sldChg chg="addSp modSp modNotesTx">
        <pc:chgData name="Kathleen Hebbeler" userId="ab888f2c-2578-4ec8-8bae-d4289c90528e" providerId="ADAL" clId="{BEF20E2E-B1BB-4139-A916-CA8CD8AA20A8}" dt="2020-04-28T01:27:31.475" v="2492" actId="20577"/>
        <pc:sldMkLst>
          <pc:docMk/>
          <pc:sldMk cId="1678480021" sldId="312"/>
        </pc:sldMkLst>
        <pc:spChg chg="add mod">
          <ac:chgData name="Kathleen Hebbeler" userId="ab888f2c-2578-4ec8-8bae-d4289c90528e" providerId="ADAL" clId="{BEF20E2E-B1BB-4139-A916-CA8CD8AA20A8}" dt="2020-04-27T22:42:49.649" v="1394" actId="1076"/>
          <ac:spMkLst>
            <pc:docMk/>
            <pc:sldMk cId="1678480021" sldId="312"/>
            <ac:spMk id="2" creationId="{8730C5DD-71D2-4EE2-A6EF-157F616D2434}"/>
          </ac:spMkLst>
        </pc:spChg>
        <pc:spChg chg="add mod">
          <ac:chgData name="Kathleen Hebbeler" userId="ab888f2c-2578-4ec8-8bae-d4289c90528e" providerId="ADAL" clId="{BEF20E2E-B1BB-4139-A916-CA8CD8AA20A8}" dt="2020-04-27T22:47:50.106" v="1431" actId="1076"/>
          <ac:spMkLst>
            <pc:docMk/>
            <pc:sldMk cId="1678480021" sldId="312"/>
            <ac:spMk id="3" creationId="{770EAA93-4CF7-4D27-8E28-C8B7AD9F6C4E}"/>
          </ac:spMkLst>
        </pc:spChg>
        <pc:spChg chg="mod">
          <ac:chgData name="Kathleen Hebbeler" userId="ab888f2c-2578-4ec8-8bae-d4289c90528e" providerId="ADAL" clId="{BEF20E2E-B1BB-4139-A916-CA8CD8AA20A8}" dt="2020-04-27T22:47:33.477" v="1429" actId="1076"/>
          <ac:spMkLst>
            <pc:docMk/>
            <pc:sldMk cId="1678480021" sldId="312"/>
            <ac:spMk id="4" creationId="{FF0F6C3A-C34F-4F42-BD67-6953D1CDFBA9}"/>
          </ac:spMkLst>
        </pc:spChg>
        <pc:spChg chg="mod">
          <ac:chgData name="Kathleen Hebbeler" userId="ab888f2c-2578-4ec8-8bae-d4289c90528e" providerId="ADAL" clId="{BEF20E2E-B1BB-4139-A916-CA8CD8AA20A8}" dt="2020-04-27T22:42:40.748" v="1393" actId="1076"/>
          <ac:spMkLst>
            <pc:docMk/>
            <pc:sldMk cId="1678480021" sldId="312"/>
            <ac:spMk id="5" creationId="{FD569EF1-A052-4935-A968-E99BBBE244D9}"/>
          </ac:spMkLst>
        </pc:spChg>
        <pc:spChg chg="add mod">
          <ac:chgData name="Kathleen Hebbeler" userId="ab888f2c-2578-4ec8-8bae-d4289c90528e" providerId="ADAL" clId="{BEF20E2E-B1BB-4139-A916-CA8CD8AA20A8}" dt="2020-04-27T22:47:39.977" v="1430" actId="1076"/>
          <ac:spMkLst>
            <pc:docMk/>
            <pc:sldMk cId="1678480021" sldId="312"/>
            <ac:spMk id="6" creationId="{E7CA5E6C-0740-4344-B98C-32B15ACD54AC}"/>
          </ac:spMkLst>
        </pc:spChg>
        <pc:picChg chg="add mod">
          <ac:chgData name="Kathleen Hebbeler" userId="ab888f2c-2578-4ec8-8bae-d4289c90528e" providerId="ADAL" clId="{BEF20E2E-B1BB-4139-A916-CA8CD8AA20A8}" dt="2020-04-28T00:09:05.149" v="1987" actId="208"/>
          <ac:picMkLst>
            <pc:docMk/>
            <pc:sldMk cId="1678480021" sldId="312"/>
            <ac:picMk id="7" creationId="{68E9D2D9-37CC-4CA0-BBBB-DDBA4D3DE2AB}"/>
          </ac:picMkLst>
        </pc:picChg>
      </pc:sldChg>
      <pc:sldChg chg="modNotesTx">
        <pc:chgData name="Kathleen Hebbeler" userId="ab888f2c-2578-4ec8-8bae-d4289c90528e" providerId="ADAL" clId="{BEF20E2E-B1BB-4139-A916-CA8CD8AA20A8}" dt="2020-04-28T01:27:52.554" v="2496" actId="20577"/>
        <pc:sldMkLst>
          <pc:docMk/>
          <pc:sldMk cId="865163082" sldId="313"/>
        </pc:sldMkLst>
      </pc:sldChg>
      <pc:sldChg chg="modSp modNotesTx">
        <pc:chgData name="Kathleen Hebbeler" userId="ab888f2c-2578-4ec8-8bae-d4289c90528e" providerId="ADAL" clId="{BEF20E2E-B1BB-4139-A916-CA8CD8AA20A8}" dt="2020-04-28T01:30:42.883" v="2611" actId="20577"/>
        <pc:sldMkLst>
          <pc:docMk/>
          <pc:sldMk cId="1608711744" sldId="315"/>
        </pc:sldMkLst>
        <pc:spChg chg="mod">
          <ac:chgData name="Kathleen Hebbeler" userId="ab888f2c-2578-4ec8-8bae-d4289c90528e" providerId="ADAL" clId="{BEF20E2E-B1BB-4139-A916-CA8CD8AA20A8}" dt="2020-04-27T23:50:38.811" v="1782" actId="208"/>
          <ac:spMkLst>
            <pc:docMk/>
            <pc:sldMk cId="1608711744" sldId="315"/>
            <ac:spMk id="3" creationId="{D8564519-D0B5-4649-8A54-5EE47ACDF8D0}"/>
          </ac:spMkLst>
        </pc:spChg>
        <pc:spChg chg="mod">
          <ac:chgData name="Kathleen Hebbeler" userId="ab888f2c-2578-4ec8-8bae-d4289c90528e" providerId="ADAL" clId="{BEF20E2E-B1BB-4139-A916-CA8CD8AA20A8}" dt="2020-04-27T23:50:28.595" v="1781" actId="208"/>
          <ac:spMkLst>
            <pc:docMk/>
            <pc:sldMk cId="1608711744" sldId="315"/>
            <ac:spMk id="4" creationId="{3D21A5FF-7098-49A7-96DC-01134EF98F13}"/>
          </ac:spMkLst>
        </pc:spChg>
      </pc:sldChg>
      <pc:sldChg chg="addSp modSp ord modNotesTx">
        <pc:chgData name="Kathleen Hebbeler" userId="ab888f2c-2578-4ec8-8bae-d4289c90528e" providerId="ADAL" clId="{BEF20E2E-B1BB-4139-A916-CA8CD8AA20A8}" dt="2020-04-28T01:32:00.539" v="2617" actId="20577"/>
        <pc:sldMkLst>
          <pc:docMk/>
          <pc:sldMk cId="1501883245" sldId="316"/>
        </pc:sldMkLst>
        <pc:spChg chg="mod">
          <ac:chgData name="Kathleen Hebbeler" userId="ab888f2c-2578-4ec8-8bae-d4289c90528e" providerId="ADAL" clId="{BEF20E2E-B1BB-4139-A916-CA8CD8AA20A8}" dt="2020-04-27T22:44:35.841" v="1404" actId="207"/>
          <ac:spMkLst>
            <pc:docMk/>
            <pc:sldMk cId="1501883245" sldId="316"/>
            <ac:spMk id="2" creationId="{D2D3A360-D2D9-47C0-9D34-D7C8C1804EEF}"/>
          </ac:spMkLst>
        </pc:spChg>
        <pc:spChg chg="mod">
          <ac:chgData name="Kathleen Hebbeler" userId="ab888f2c-2578-4ec8-8bae-d4289c90528e" providerId="ADAL" clId="{BEF20E2E-B1BB-4139-A916-CA8CD8AA20A8}" dt="2020-04-27T22:52:57.896" v="1451" actId="255"/>
          <ac:spMkLst>
            <pc:docMk/>
            <pc:sldMk cId="1501883245" sldId="316"/>
            <ac:spMk id="3" creationId="{315D77D2-3B29-4C2E-826E-A85B246A5D17}"/>
          </ac:spMkLst>
        </pc:spChg>
        <pc:picChg chg="add mod">
          <ac:chgData name="Kathleen Hebbeler" userId="ab888f2c-2578-4ec8-8bae-d4289c90528e" providerId="ADAL" clId="{BEF20E2E-B1BB-4139-A916-CA8CD8AA20A8}" dt="2020-04-27T22:52:22.467" v="1447" actId="1076"/>
          <ac:picMkLst>
            <pc:docMk/>
            <pc:sldMk cId="1501883245" sldId="316"/>
            <ac:picMk id="6" creationId="{668E949B-E783-43DA-95EF-4602BA4229D7}"/>
          </ac:picMkLst>
        </pc:picChg>
      </pc:sldChg>
      <pc:sldChg chg="addSp modSp add modNotesTx">
        <pc:chgData name="Kathleen Hebbeler" userId="ab888f2c-2578-4ec8-8bae-d4289c90528e" providerId="ADAL" clId="{BEF20E2E-B1BB-4139-A916-CA8CD8AA20A8}" dt="2020-04-28T01:33:04.308" v="2622" actId="20577"/>
        <pc:sldMkLst>
          <pc:docMk/>
          <pc:sldMk cId="649567121" sldId="317"/>
        </pc:sldMkLst>
        <pc:spChg chg="mod">
          <ac:chgData name="Kathleen Hebbeler" userId="ab888f2c-2578-4ec8-8bae-d4289c90528e" providerId="ADAL" clId="{BEF20E2E-B1BB-4139-A916-CA8CD8AA20A8}" dt="2020-04-27T16:47:54.395" v="303" actId="1076"/>
          <ac:spMkLst>
            <pc:docMk/>
            <pc:sldMk cId="649567121" sldId="317"/>
            <ac:spMk id="2" creationId="{88263862-B7B3-488B-8141-571CA3F4135E}"/>
          </ac:spMkLst>
        </pc:spChg>
        <pc:spChg chg="mod">
          <ac:chgData name="Kathleen Hebbeler" userId="ab888f2c-2578-4ec8-8bae-d4289c90528e" providerId="ADAL" clId="{BEF20E2E-B1BB-4139-A916-CA8CD8AA20A8}" dt="2020-04-28T00:01:57.885" v="1971" actId="20577"/>
          <ac:spMkLst>
            <pc:docMk/>
            <pc:sldMk cId="649567121" sldId="317"/>
            <ac:spMk id="3" creationId="{118AEDE2-A149-4153-8310-CA30F6E65AF4}"/>
          </ac:spMkLst>
        </pc:spChg>
        <pc:picChg chg="add mod">
          <ac:chgData name="Kathleen Hebbeler" userId="ab888f2c-2578-4ec8-8bae-d4289c90528e" providerId="ADAL" clId="{BEF20E2E-B1BB-4139-A916-CA8CD8AA20A8}" dt="2020-04-27T23:54:36.428" v="1812" actId="208"/>
          <ac:picMkLst>
            <pc:docMk/>
            <pc:sldMk cId="649567121" sldId="317"/>
            <ac:picMk id="6" creationId="{C35271A3-62E4-48E9-96C6-859A3B7F9DE9}"/>
          </ac:picMkLst>
        </pc:picChg>
      </pc:sldChg>
      <pc:sldChg chg="modSp add modNotesTx">
        <pc:chgData name="Kathleen Hebbeler" userId="ab888f2c-2578-4ec8-8bae-d4289c90528e" providerId="ADAL" clId="{BEF20E2E-B1BB-4139-A916-CA8CD8AA20A8}" dt="2020-04-28T01:24:16.153" v="2473" actId="20577"/>
        <pc:sldMkLst>
          <pc:docMk/>
          <pc:sldMk cId="3751094186" sldId="318"/>
        </pc:sldMkLst>
        <pc:spChg chg="mod">
          <ac:chgData name="Kathleen Hebbeler" userId="ab888f2c-2578-4ec8-8bae-d4289c90528e" providerId="ADAL" clId="{BEF20E2E-B1BB-4139-A916-CA8CD8AA20A8}" dt="2020-04-27T22:16:49.663" v="650" actId="1582"/>
          <ac:spMkLst>
            <pc:docMk/>
            <pc:sldMk cId="3751094186" sldId="318"/>
            <ac:spMk id="30" creationId="{6591EA1C-2B00-43B3-849D-650BB1F2F68D}"/>
          </ac:spMkLst>
        </pc:spChg>
        <pc:graphicFrameChg chg="mod">
          <ac:chgData name="Kathleen Hebbeler" userId="ab888f2c-2578-4ec8-8bae-d4289c90528e" providerId="ADAL" clId="{BEF20E2E-B1BB-4139-A916-CA8CD8AA20A8}" dt="2020-04-27T22:16:32.559" v="648"/>
          <ac:graphicFrameMkLst>
            <pc:docMk/>
            <pc:sldMk cId="3751094186" sldId="318"/>
            <ac:graphicFrameMk id="5" creationId="{D5FFE306-6CBA-48DB-AD93-F9D3280AB16E}"/>
          </ac:graphicFrameMkLst>
        </pc:graphicFrameChg>
      </pc:sldChg>
      <pc:sldChg chg="add del">
        <pc:chgData name="Kathleen Hebbeler" userId="ab888f2c-2578-4ec8-8bae-d4289c90528e" providerId="ADAL" clId="{BEF20E2E-B1BB-4139-A916-CA8CD8AA20A8}" dt="2020-04-28T00:01:24.370" v="1950" actId="2696"/>
        <pc:sldMkLst>
          <pc:docMk/>
          <pc:sldMk cId="2522906846" sldId="319"/>
        </pc:sldMkLst>
      </pc:sldChg>
      <pc:sldChg chg="addSp delSp modSp add modNotesTx">
        <pc:chgData name="Kathleen Hebbeler" userId="ab888f2c-2578-4ec8-8bae-d4289c90528e" providerId="ADAL" clId="{BEF20E2E-B1BB-4139-A916-CA8CD8AA20A8}" dt="2020-04-28T01:34:39.284" v="2807" actId="20577"/>
        <pc:sldMkLst>
          <pc:docMk/>
          <pc:sldMk cId="3641498219" sldId="320"/>
        </pc:sldMkLst>
        <pc:spChg chg="mod">
          <ac:chgData name="Kathleen Hebbeler" userId="ab888f2c-2578-4ec8-8bae-d4289c90528e" providerId="ADAL" clId="{BEF20E2E-B1BB-4139-A916-CA8CD8AA20A8}" dt="2020-04-28T00:00:29.862" v="1945" actId="1076"/>
          <ac:spMkLst>
            <pc:docMk/>
            <pc:sldMk cId="3641498219" sldId="320"/>
            <ac:spMk id="2" creationId="{2F2F53C5-E229-4847-BC6C-54930AC86C17}"/>
          </ac:spMkLst>
        </pc:spChg>
        <pc:spChg chg="add del">
          <ac:chgData name="Kathleen Hebbeler" userId="ab888f2c-2578-4ec8-8bae-d4289c90528e" providerId="ADAL" clId="{BEF20E2E-B1BB-4139-A916-CA8CD8AA20A8}" dt="2020-04-27T23:55:58.696" v="1817" actId="3680"/>
          <ac:spMkLst>
            <pc:docMk/>
            <pc:sldMk cId="3641498219" sldId="320"/>
            <ac:spMk id="3" creationId="{159999DE-7276-4D6A-9DF6-BC0768A0C59B}"/>
          </ac:spMkLst>
        </pc:spChg>
        <pc:graphicFrameChg chg="add del mod ord modGraphic">
          <ac:chgData name="Kathleen Hebbeler" userId="ab888f2c-2578-4ec8-8bae-d4289c90528e" providerId="ADAL" clId="{BEF20E2E-B1BB-4139-A916-CA8CD8AA20A8}" dt="2020-04-27T23:55:45.954" v="1816" actId="3680"/>
          <ac:graphicFrameMkLst>
            <pc:docMk/>
            <pc:sldMk cId="3641498219" sldId="320"/>
            <ac:graphicFrameMk id="6" creationId="{70E985A4-6AA6-423C-8C46-A63D421BE494}"/>
          </ac:graphicFrameMkLst>
        </pc:graphicFrameChg>
        <pc:graphicFrameChg chg="add mod ord modGraphic">
          <ac:chgData name="Kathleen Hebbeler" userId="ab888f2c-2578-4ec8-8bae-d4289c90528e" providerId="ADAL" clId="{BEF20E2E-B1BB-4139-A916-CA8CD8AA20A8}" dt="2020-04-28T00:07:18.034" v="1974" actId="207"/>
          <ac:graphicFrameMkLst>
            <pc:docMk/>
            <pc:sldMk cId="3641498219" sldId="320"/>
            <ac:graphicFrameMk id="8" creationId="{020F1E54-D74E-4A0E-A918-874A6DAF0428}"/>
          </ac:graphicFrameMkLst>
        </pc:graphicFrameChg>
      </pc:sldChg>
      <pc:sldChg chg="addSp modSp add modNotesTx">
        <pc:chgData name="Kathleen Hebbeler" userId="ab888f2c-2578-4ec8-8bae-d4289c90528e" providerId="ADAL" clId="{BEF20E2E-B1BB-4139-A916-CA8CD8AA20A8}" dt="2020-04-28T01:23:29.248" v="2439" actId="20577"/>
        <pc:sldMkLst>
          <pc:docMk/>
          <pc:sldMk cId="3764305743" sldId="321"/>
        </pc:sldMkLst>
        <pc:spChg chg="add mod">
          <ac:chgData name="Kathleen Hebbeler" userId="ab888f2c-2578-4ec8-8bae-d4289c90528e" providerId="ADAL" clId="{BEF20E2E-B1BB-4139-A916-CA8CD8AA20A8}" dt="2020-04-28T01:14:57.709" v="2400" actId="207"/>
          <ac:spMkLst>
            <pc:docMk/>
            <pc:sldMk cId="3764305743" sldId="321"/>
            <ac:spMk id="3" creationId="{82C3A704-AFF5-402F-BCCC-0CA6ED7064D0}"/>
          </ac:spMkLst>
        </pc:spChg>
      </pc:sldChg>
      <pc:sldChg chg="modSp add ord modNotesTx">
        <pc:chgData name="Kathleen Hebbeler" userId="ab888f2c-2578-4ec8-8bae-d4289c90528e" providerId="ADAL" clId="{BEF20E2E-B1BB-4139-A916-CA8CD8AA20A8}" dt="2020-04-28T01:26:14.428" v="2483"/>
        <pc:sldMkLst>
          <pc:docMk/>
          <pc:sldMk cId="449281079" sldId="322"/>
        </pc:sldMkLst>
        <pc:spChg chg="mod">
          <ac:chgData name="Kathleen Hebbeler" userId="ab888f2c-2578-4ec8-8bae-d4289c90528e" providerId="ADAL" clId="{BEF20E2E-B1BB-4139-A916-CA8CD8AA20A8}" dt="2020-04-28T01:19:46.880" v="2420" actId="20577"/>
          <ac:spMkLst>
            <pc:docMk/>
            <pc:sldMk cId="449281079" sldId="322"/>
            <ac:spMk id="3" creationId="{82C3A704-AFF5-402F-BCCC-0CA6ED7064D0}"/>
          </ac:spMkLst>
        </pc:spChg>
      </pc:sldChg>
      <pc:sldChg chg="modSp add ord modNotesTx">
        <pc:chgData name="Kathleen Hebbeler" userId="ab888f2c-2578-4ec8-8bae-d4289c90528e" providerId="ADAL" clId="{BEF20E2E-B1BB-4139-A916-CA8CD8AA20A8}" dt="2020-04-28T01:45:16.423" v="2946"/>
        <pc:sldMkLst>
          <pc:docMk/>
          <pc:sldMk cId="256360116" sldId="323"/>
        </pc:sldMkLst>
        <pc:spChg chg="mod">
          <ac:chgData name="Kathleen Hebbeler" userId="ab888f2c-2578-4ec8-8bae-d4289c90528e" providerId="ADAL" clId="{BEF20E2E-B1BB-4139-A916-CA8CD8AA20A8}" dt="2020-04-28T01:20:12.986" v="2421" actId="20577"/>
          <ac:spMkLst>
            <pc:docMk/>
            <pc:sldMk cId="256360116" sldId="323"/>
            <ac:spMk id="3" creationId="{82C3A704-AFF5-402F-BCCC-0CA6ED7064D0}"/>
          </ac:spMkLst>
        </pc:spChg>
      </pc:sldChg>
      <pc:sldChg chg="modSp add ord modNotesTx">
        <pc:chgData name="Kathleen Hebbeler" userId="ab888f2c-2578-4ec8-8bae-d4289c90528e" providerId="ADAL" clId="{BEF20E2E-B1BB-4139-A916-CA8CD8AA20A8}" dt="2020-04-28T01:31:34.668" v="2616"/>
        <pc:sldMkLst>
          <pc:docMk/>
          <pc:sldMk cId="2834310525" sldId="324"/>
        </pc:sldMkLst>
        <pc:spChg chg="mod">
          <ac:chgData name="Kathleen Hebbeler" userId="ab888f2c-2578-4ec8-8bae-d4289c90528e" providerId="ADAL" clId="{BEF20E2E-B1BB-4139-A916-CA8CD8AA20A8}" dt="2020-04-28T01:20:24.958" v="2424" actId="20577"/>
          <ac:spMkLst>
            <pc:docMk/>
            <pc:sldMk cId="2834310525" sldId="324"/>
            <ac:spMk id="3" creationId="{82C3A704-AFF5-402F-BCCC-0CA6ED7064D0}"/>
          </ac:spMkLst>
        </pc:spChg>
      </pc:sldChg>
      <pc:sldMasterChg chg="modSldLayout">
        <pc:chgData name="Kathleen Hebbeler" userId="ab888f2c-2578-4ec8-8bae-d4289c90528e" providerId="ADAL" clId="{BEF20E2E-B1BB-4139-A916-CA8CD8AA20A8}" dt="2020-04-28T00:35:34.623" v="2361" actId="255"/>
        <pc:sldMasterMkLst>
          <pc:docMk/>
          <pc:sldMasterMk cId="89439562" sldId="2147483679"/>
        </pc:sldMasterMkLst>
        <pc:sldLayoutChg chg="modSp">
          <pc:chgData name="Kathleen Hebbeler" userId="ab888f2c-2578-4ec8-8bae-d4289c90528e" providerId="ADAL" clId="{BEF20E2E-B1BB-4139-A916-CA8CD8AA20A8}" dt="2020-04-28T00:35:25.652" v="2360" actId="255"/>
          <pc:sldLayoutMkLst>
            <pc:docMk/>
            <pc:sldMasterMk cId="89439562" sldId="2147483679"/>
            <pc:sldLayoutMk cId="3544393236" sldId="2147483681"/>
          </pc:sldLayoutMkLst>
          <pc:spChg chg="mod">
            <ac:chgData name="Kathleen Hebbeler" userId="ab888f2c-2578-4ec8-8bae-d4289c90528e" providerId="ADAL" clId="{BEF20E2E-B1BB-4139-A916-CA8CD8AA20A8}" dt="2020-04-28T00:35:25.652" v="2360" actId="255"/>
            <ac:spMkLst>
              <pc:docMk/>
              <pc:sldMasterMk cId="89439562" sldId="2147483679"/>
              <pc:sldLayoutMk cId="3544393236" sldId="2147483681"/>
              <ac:spMk id="6" creationId="{13960124-DD9B-42C3-B5DE-C4C75597466F}"/>
            </ac:spMkLst>
          </pc:spChg>
        </pc:sldLayoutChg>
        <pc:sldLayoutChg chg="modSp">
          <pc:chgData name="Kathleen Hebbeler" userId="ab888f2c-2578-4ec8-8bae-d4289c90528e" providerId="ADAL" clId="{BEF20E2E-B1BB-4139-A916-CA8CD8AA20A8}" dt="2020-04-28T00:35:34.623" v="2361" actId="255"/>
          <pc:sldLayoutMkLst>
            <pc:docMk/>
            <pc:sldMasterMk cId="89439562" sldId="2147483679"/>
            <pc:sldLayoutMk cId="2918624819" sldId="2147483683"/>
          </pc:sldLayoutMkLst>
          <pc:spChg chg="mod">
            <ac:chgData name="Kathleen Hebbeler" userId="ab888f2c-2578-4ec8-8bae-d4289c90528e" providerId="ADAL" clId="{BEF20E2E-B1BB-4139-A916-CA8CD8AA20A8}" dt="2020-04-28T00:35:34.623" v="2361" actId="255"/>
            <ac:spMkLst>
              <pc:docMk/>
              <pc:sldMasterMk cId="89439562" sldId="2147483679"/>
              <pc:sldLayoutMk cId="2918624819" sldId="2147483683"/>
              <ac:spMk id="7" creationId="{97491B98-FCCF-4F12-B2E3-473477F24B7B}"/>
            </ac:spMkLst>
          </pc:spChg>
        </pc:sldLayoutChg>
      </pc:sldMasterChg>
    </pc:docChg>
  </pc:docChgLst>
  <pc:docChgLst>
    <pc:chgData name="Kathleen Hebbeler" userId="ab888f2c-2578-4ec8-8bae-d4289c90528e" providerId="ADAL" clId="{73B7411D-FD6D-4C1A-B448-AEF210502534}"/>
    <pc:docChg chg="undo custSel addSld delSld modSld sldOrd">
      <pc:chgData name="Kathleen Hebbeler" userId="ab888f2c-2578-4ec8-8bae-d4289c90528e" providerId="ADAL" clId="{73B7411D-FD6D-4C1A-B448-AEF210502534}" dt="2020-04-25T00:55:06.002" v="5732" actId="20577"/>
      <pc:docMkLst>
        <pc:docMk/>
      </pc:docMkLst>
      <pc:sldChg chg="modSp">
        <pc:chgData name="Kathleen Hebbeler" userId="ab888f2c-2578-4ec8-8bae-d4289c90528e" providerId="ADAL" clId="{73B7411D-FD6D-4C1A-B448-AEF210502534}" dt="2020-04-25T00:40:40.598" v="4752" actId="20577"/>
        <pc:sldMkLst>
          <pc:docMk/>
          <pc:sldMk cId="1754512010" sldId="273"/>
        </pc:sldMkLst>
        <pc:spChg chg="mod">
          <ac:chgData name="Kathleen Hebbeler" userId="ab888f2c-2578-4ec8-8bae-d4289c90528e" providerId="ADAL" clId="{73B7411D-FD6D-4C1A-B448-AEF210502534}" dt="2020-04-25T00:40:40.598" v="4752" actId="20577"/>
          <ac:spMkLst>
            <pc:docMk/>
            <pc:sldMk cId="1754512010" sldId="273"/>
            <ac:spMk id="3" creationId="{B74D9D7F-2AD9-4785-A41E-505B5C4D5AAA}"/>
          </ac:spMkLst>
        </pc:spChg>
      </pc:sldChg>
      <pc:sldChg chg="modNotesTx">
        <pc:chgData name="Kathleen Hebbeler" userId="ab888f2c-2578-4ec8-8bae-d4289c90528e" providerId="ADAL" clId="{73B7411D-FD6D-4C1A-B448-AEF210502534}" dt="2020-04-25T00:55:06.002" v="5732" actId="20577"/>
        <pc:sldMkLst>
          <pc:docMk/>
          <pc:sldMk cId="2166671824" sldId="276"/>
        </pc:sldMkLst>
      </pc:sldChg>
      <pc:sldChg chg="del">
        <pc:chgData name="Kathleen Hebbeler" userId="ab888f2c-2578-4ec8-8bae-d4289c90528e" providerId="ADAL" clId="{73B7411D-FD6D-4C1A-B448-AEF210502534}" dt="2020-04-25T00:53:11.334" v="5341" actId="2696"/>
        <pc:sldMkLst>
          <pc:docMk/>
          <pc:sldMk cId="2034979712" sldId="277"/>
        </pc:sldMkLst>
      </pc:sldChg>
      <pc:sldChg chg="del">
        <pc:chgData name="Kathleen Hebbeler" userId="ab888f2c-2578-4ec8-8bae-d4289c90528e" providerId="ADAL" clId="{73B7411D-FD6D-4C1A-B448-AEF210502534}" dt="2020-04-25T00:53:07.974" v="5340" actId="2696"/>
        <pc:sldMkLst>
          <pc:docMk/>
          <pc:sldMk cId="1577576358" sldId="283"/>
        </pc:sldMkLst>
      </pc:sldChg>
      <pc:sldChg chg="modNotesTx">
        <pc:chgData name="Kathleen Hebbeler" userId="ab888f2c-2578-4ec8-8bae-d4289c90528e" providerId="ADAL" clId="{73B7411D-FD6D-4C1A-B448-AEF210502534}" dt="2020-04-25T00:29:46.793" v="4248" actId="20577"/>
        <pc:sldMkLst>
          <pc:docMk/>
          <pc:sldMk cId="602053438" sldId="286"/>
        </pc:sldMkLst>
      </pc:sldChg>
      <pc:sldChg chg="modSp">
        <pc:chgData name="Kathleen Hebbeler" userId="ab888f2c-2578-4ec8-8bae-d4289c90528e" providerId="ADAL" clId="{73B7411D-FD6D-4C1A-B448-AEF210502534}" dt="2020-04-25T00:19:43.343" v="3979" actId="113"/>
        <pc:sldMkLst>
          <pc:docMk/>
          <pc:sldMk cId="2800288695" sldId="290"/>
        </pc:sldMkLst>
        <pc:spChg chg="mod">
          <ac:chgData name="Kathleen Hebbeler" userId="ab888f2c-2578-4ec8-8bae-d4289c90528e" providerId="ADAL" clId="{73B7411D-FD6D-4C1A-B448-AEF210502534}" dt="2020-04-25T00:19:36.177" v="3978" actId="6549"/>
          <ac:spMkLst>
            <pc:docMk/>
            <pc:sldMk cId="2800288695" sldId="290"/>
            <ac:spMk id="2" creationId="{BFFE5245-F901-4830-8434-F560090DC705}"/>
          </ac:spMkLst>
        </pc:spChg>
        <pc:spChg chg="mod">
          <ac:chgData name="Kathleen Hebbeler" userId="ab888f2c-2578-4ec8-8bae-d4289c90528e" providerId="ADAL" clId="{73B7411D-FD6D-4C1A-B448-AEF210502534}" dt="2020-04-25T00:19:43.343" v="3979" actId="113"/>
          <ac:spMkLst>
            <pc:docMk/>
            <pc:sldMk cId="2800288695" sldId="290"/>
            <ac:spMk id="3" creationId="{EAEFD2C3-7E93-451F-9F88-1445DA8F2596}"/>
          </ac:spMkLst>
        </pc:spChg>
      </pc:sldChg>
      <pc:sldChg chg="modNotesTx">
        <pc:chgData name="Kathleen Hebbeler" userId="ab888f2c-2578-4ec8-8bae-d4289c90528e" providerId="ADAL" clId="{73B7411D-FD6D-4C1A-B448-AEF210502534}" dt="2020-04-25T00:20:58.042" v="4104" actId="20577"/>
        <pc:sldMkLst>
          <pc:docMk/>
          <pc:sldMk cId="2316294093" sldId="291"/>
        </pc:sldMkLst>
      </pc:sldChg>
      <pc:sldChg chg="ord">
        <pc:chgData name="Kathleen Hebbeler" userId="ab888f2c-2578-4ec8-8bae-d4289c90528e" providerId="ADAL" clId="{73B7411D-FD6D-4C1A-B448-AEF210502534}" dt="2020-04-25T00:30:09.095" v="4249"/>
        <pc:sldMkLst>
          <pc:docMk/>
          <pc:sldMk cId="1188665994" sldId="292"/>
        </pc:sldMkLst>
      </pc:sldChg>
      <pc:sldChg chg="modSp">
        <pc:chgData name="Kathleen Hebbeler" userId="ab888f2c-2578-4ec8-8bae-d4289c90528e" providerId="ADAL" clId="{73B7411D-FD6D-4C1A-B448-AEF210502534}" dt="2020-04-25T00:42:26.447" v="4806" actId="20577"/>
        <pc:sldMkLst>
          <pc:docMk/>
          <pc:sldMk cId="3113696239" sldId="294"/>
        </pc:sldMkLst>
        <pc:spChg chg="mod">
          <ac:chgData name="Kathleen Hebbeler" userId="ab888f2c-2578-4ec8-8bae-d4289c90528e" providerId="ADAL" clId="{73B7411D-FD6D-4C1A-B448-AEF210502534}" dt="2020-04-25T00:42:26.447" v="4806" actId="20577"/>
          <ac:spMkLst>
            <pc:docMk/>
            <pc:sldMk cId="3113696239" sldId="294"/>
            <ac:spMk id="3" creationId="{486A5739-9B6D-46DF-8B18-00D43644BB1E}"/>
          </ac:spMkLst>
        </pc:spChg>
      </pc:sldChg>
      <pc:sldChg chg="ord">
        <pc:chgData name="Kathleen Hebbeler" userId="ab888f2c-2578-4ec8-8bae-d4289c90528e" providerId="ADAL" clId="{73B7411D-FD6D-4C1A-B448-AEF210502534}" dt="2020-04-25T00:37:35.023" v="4603"/>
        <pc:sldMkLst>
          <pc:docMk/>
          <pc:sldMk cId="1714935242" sldId="295"/>
        </pc:sldMkLst>
      </pc:sldChg>
      <pc:sldChg chg="ord">
        <pc:chgData name="Kathleen Hebbeler" userId="ab888f2c-2578-4ec8-8bae-d4289c90528e" providerId="ADAL" clId="{73B7411D-FD6D-4C1A-B448-AEF210502534}" dt="2020-04-25T00:39:02.748" v="4614"/>
        <pc:sldMkLst>
          <pc:docMk/>
          <pc:sldMk cId="1612544073" sldId="296"/>
        </pc:sldMkLst>
      </pc:sldChg>
      <pc:sldChg chg="ord">
        <pc:chgData name="Kathleen Hebbeler" userId="ab888f2c-2578-4ec8-8bae-d4289c90528e" providerId="ADAL" clId="{73B7411D-FD6D-4C1A-B448-AEF210502534}" dt="2020-04-25T00:30:58.658" v="4250"/>
        <pc:sldMkLst>
          <pc:docMk/>
          <pc:sldMk cId="3744019098" sldId="298"/>
        </pc:sldMkLst>
      </pc:sldChg>
      <pc:sldChg chg="modSp">
        <pc:chgData name="Kathleen Hebbeler" userId="ab888f2c-2578-4ec8-8bae-d4289c90528e" providerId="ADAL" clId="{73B7411D-FD6D-4C1A-B448-AEF210502534}" dt="2020-04-25T00:50:38.553" v="5294" actId="20577"/>
        <pc:sldMkLst>
          <pc:docMk/>
          <pc:sldMk cId="2336770159" sldId="299"/>
        </pc:sldMkLst>
        <pc:spChg chg="mod">
          <ac:chgData name="Kathleen Hebbeler" userId="ab888f2c-2578-4ec8-8bae-d4289c90528e" providerId="ADAL" clId="{73B7411D-FD6D-4C1A-B448-AEF210502534}" dt="2020-04-25T00:42:50.687" v="4807" actId="1076"/>
          <ac:spMkLst>
            <pc:docMk/>
            <pc:sldMk cId="2336770159" sldId="299"/>
            <ac:spMk id="3" creationId="{D8564519-D0B5-4649-8A54-5EE47ACDF8D0}"/>
          </ac:spMkLst>
        </pc:spChg>
        <pc:spChg chg="mod">
          <ac:chgData name="Kathleen Hebbeler" userId="ab888f2c-2578-4ec8-8bae-d4289c90528e" providerId="ADAL" clId="{73B7411D-FD6D-4C1A-B448-AEF210502534}" dt="2020-04-25T00:50:38.553" v="5294" actId="20577"/>
          <ac:spMkLst>
            <pc:docMk/>
            <pc:sldMk cId="2336770159" sldId="299"/>
            <ac:spMk id="4" creationId="{3D21A5FF-7098-49A7-96DC-01134EF98F13}"/>
          </ac:spMkLst>
        </pc:spChg>
      </pc:sldChg>
      <pc:sldChg chg="modSp modNotesTx">
        <pc:chgData name="Kathleen Hebbeler" userId="ab888f2c-2578-4ec8-8bae-d4289c90528e" providerId="ADAL" clId="{73B7411D-FD6D-4C1A-B448-AEF210502534}" dt="2020-04-25T00:24:40.205" v="4152" actId="1076"/>
        <pc:sldMkLst>
          <pc:docMk/>
          <pc:sldMk cId="696928302" sldId="302"/>
        </pc:sldMkLst>
        <pc:spChg chg="mod">
          <ac:chgData name="Kathleen Hebbeler" userId="ab888f2c-2578-4ec8-8bae-d4289c90528e" providerId="ADAL" clId="{73B7411D-FD6D-4C1A-B448-AEF210502534}" dt="2020-04-25T00:24:34.367" v="4151" actId="1076"/>
          <ac:spMkLst>
            <pc:docMk/>
            <pc:sldMk cId="696928302" sldId="302"/>
            <ac:spMk id="4" creationId="{FF0F6C3A-C34F-4F42-BD67-6953D1CDFBA9}"/>
          </ac:spMkLst>
        </pc:spChg>
        <pc:spChg chg="mod">
          <ac:chgData name="Kathleen Hebbeler" userId="ab888f2c-2578-4ec8-8bae-d4289c90528e" providerId="ADAL" clId="{73B7411D-FD6D-4C1A-B448-AEF210502534}" dt="2020-04-25T00:24:40.205" v="4152" actId="1076"/>
          <ac:spMkLst>
            <pc:docMk/>
            <pc:sldMk cId="696928302" sldId="302"/>
            <ac:spMk id="5" creationId="{FD569EF1-A052-4935-A968-E99BBBE244D9}"/>
          </ac:spMkLst>
        </pc:spChg>
      </pc:sldChg>
      <pc:sldChg chg="modSp add del">
        <pc:chgData name="Kathleen Hebbeler" userId="ab888f2c-2578-4ec8-8bae-d4289c90528e" providerId="ADAL" clId="{73B7411D-FD6D-4C1A-B448-AEF210502534}" dt="2020-04-25T00:52:53.200" v="5339" actId="2696"/>
        <pc:sldMkLst>
          <pc:docMk/>
          <pc:sldMk cId="3784677612" sldId="303"/>
        </pc:sldMkLst>
        <pc:spChg chg="mod">
          <ac:chgData name="Kathleen Hebbeler" userId="ab888f2c-2578-4ec8-8bae-d4289c90528e" providerId="ADAL" clId="{73B7411D-FD6D-4C1A-B448-AEF210502534}" dt="2020-04-24T21:00:30.301" v="58" actId="20577"/>
          <ac:spMkLst>
            <pc:docMk/>
            <pc:sldMk cId="3784677612" sldId="303"/>
            <ac:spMk id="3" creationId="{E4F23133-A709-4916-9A92-A46B89FD5CEB}"/>
          </ac:spMkLst>
        </pc:spChg>
      </pc:sldChg>
      <pc:sldChg chg="modSp add del modNotesTx">
        <pc:chgData name="Kathleen Hebbeler" userId="ab888f2c-2578-4ec8-8bae-d4289c90528e" providerId="ADAL" clId="{73B7411D-FD6D-4C1A-B448-AEF210502534}" dt="2020-04-25T00:28:27.804" v="4192" actId="2696"/>
        <pc:sldMkLst>
          <pc:docMk/>
          <pc:sldMk cId="451661176" sldId="304"/>
        </pc:sldMkLst>
        <pc:spChg chg="mod">
          <ac:chgData name="Kathleen Hebbeler" userId="ab888f2c-2578-4ec8-8bae-d4289c90528e" providerId="ADAL" clId="{73B7411D-FD6D-4C1A-B448-AEF210502534}" dt="2020-04-24T21:35:08.999" v="1300" actId="20577"/>
          <ac:spMkLst>
            <pc:docMk/>
            <pc:sldMk cId="451661176" sldId="304"/>
            <ac:spMk id="2" creationId="{5AC70299-3535-4276-9284-A12571178637}"/>
          </ac:spMkLst>
        </pc:spChg>
        <pc:spChg chg="mod">
          <ac:chgData name="Kathleen Hebbeler" userId="ab888f2c-2578-4ec8-8bae-d4289c90528e" providerId="ADAL" clId="{73B7411D-FD6D-4C1A-B448-AEF210502534}" dt="2020-04-25T00:27:33.732" v="4187"/>
          <ac:spMkLst>
            <pc:docMk/>
            <pc:sldMk cId="451661176" sldId="304"/>
            <ac:spMk id="3" creationId="{D8DF5547-E267-4C58-AA3E-6037D6EE052E}"/>
          </ac:spMkLst>
        </pc:spChg>
      </pc:sldChg>
      <pc:sldChg chg="modSp add">
        <pc:chgData name="Kathleen Hebbeler" userId="ab888f2c-2578-4ec8-8bae-d4289c90528e" providerId="ADAL" clId="{73B7411D-FD6D-4C1A-B448-AEF210502534}" dt="2020-04-24T21:50:00.787" v="1779" actId="6549"/>
        <pc:sldMkLst>
          <pc:docMk/>
          <pc:sldMk cId="2359553094" sldId="305"/>
        </pc:sldMkLst>
        <pc:spChg chg="mod">
          <ac:chgData name="Kathleen Hebbeler" userId="ab888f2c-2578-4ec8-8bae-d4289c90528e" providerId="ADAL" clId="{73B7411D-FD6D-4C1A-B448-AEF210502534}" dt="2020-04-24T21:40:32.400" v="1720" actId="20577"/>
          <ac:spMkLst>
            <pc:docMk/>
            <pc:sldMk cId="2359553094" sldId="305"/>
            <ac:spMk id="2" creationId="{26C30839-6B42-4E1B-B8FB-B925DEE9BC34}"/>
          </ac:spMkLst>
        </pc:spChg>
        <pc:spChg chg="mod">
          <ac:chgData name="Kathleen Hebbeler" userId="ab888f2c-2578-4ec8-8bae-d4289c90528e" providerId="ADAL" clId="{73B7411D-FD6D-4C1A-B448-AEF210502534}" dt="2020-04-24T21:50:00.787" v="1779" actId="6549"/>
          <ac:spMkLst>
            <pc:docMk/>
            <pc:sldMk cId="2359553094" sldId="305"/>
            <ac:spMk id="3" creationId="{54BE1F05-2540-4610-A158-6BD0B0447C73}"/>
          </ac:spMkLst>
        </pc:spChg>
      </pc:sldChg>
      <pc:sldChg chg="modSp add ord">
        <pc:chgData name="Kathleen Hebbeler" userId="ab888f2c-2578-4ec8-8bae-d4289c90528e" providerId="ADAL" clId="{73B7411D-FD6D-4C1A-B448-AEF210502534}" dt="2020-04-25T00:27:17.116" v="4186"/>
        <pc:sldMkLst>
          <pc:docMk/>
          <pc:sldMk cId="2083107017" sldId="306"/>
        </pc:sldMkLst>
        <pc:spChg chg="mod">
          <ac:chgData name="Kathleen Hebbeler" userId="ab888f2c-2578-4ec8-8bae-d4289c90528e" providerId="ADAL" clId="{73B7411D-FD6D-4C1A-B448-AEF210502534}" dt="2020-04-25T00:26:19.802" v="4182" actId="20577"/>
          <ac:spMkLst>
            <pc:docMk/>
            <pc:sldMk cId="2083107017" sldId="306"/>
            <ac:spMk id="2" creationId="{FA0ADF11-5BE7-4B79-93F0-2F02B11E120D}"/>
          </ac:spMkLst>
        </pc:spChg>
        <pc:spChg chg="mod">
          <ac:chgData name="Kathleen Hebbeler" userId="ab888f2c-2578-4ec8-8bae-d4289c90528e" providerId="ADAL" clId="{73B7411D-FD6D-4C1A-B448-AEF210502534}" dt="2020-04-25T00:26:44.782" v="4185" actId="113"/>
          <ac:spMkLst>
            <pc:docMk/>
            <pc:sldMk cId="2083107017" sldId="306"/>
            <ac:spMk id="3" creationId="{E9D7E738-03BC-482D-8461-B75A84891E74}"/>
          </ac:spMkLst>
        </pc:spChg>
      </pc:sldChg>
      <pc:sldChg chg="modSp add">
        <pc:chgData name="Kathleen Hebbeler" userId="ab888f2c-2578-4ec8-8bae-d4289c90528e" providerId="ADAL" clId="{73B7411D-FD6D-4C1A-B448-AEF210502534}" dt="2020-04-25T00:17:58.922" v="3858" actId="20577"/>
        <pc:sldMkLst>
          <pc:docMk/>
          <pc:sldMk cId="412689610" sldId="307"/>
        </pc:sldMkLst>
        <pc:spChg chg="mod">
          <ac:chgData name="Kathleen Hebbeler" userId="ab888f2c-2578-4ec8-8bae-d4289c90528e" providerId="ADAL" clId="{73B7411D-FD6D-4C1A-B448-AEF210502534}" dt="2020-04-24T23:43:17.067" v="3576" actId="20577"/>
          <ac:spMkLst>
            <pc:docMk/>
            <pc:sldMk cId="412689610" sldId="307"/>
            <ac:spMk id="2" creationId="{88DB309A-125F-499C-8F6D-60E1FD5BA2A4}"/>
          </ac:spMkLst>
        </pc:spChg>
        <pc:spChg chg="mod">
          <ac:chgData name="Kathleen Hebbeler" userId="ab888f2c-2578-4ec8-8bae-d4289c90528e" providerId="ADAL" clId="{73B7411D-FD6D-4C1A-B448-AEF210502534}" dt="2020-04-25T00:17:58.922" v="3858" actId="20577"/>
          <ac:spMkLst>
            <pc:docMk/>
            <pc:sldMk cId="412689610" sldId="307"/>
            <ac:spMk id="3" creationId="{32CA01DD-9473-407E-B564-F78A96705FFE}"/>
          </ac:spMkLst>
        </pc:spChg>
      </pc:sldChg>
      <pc:sldChg chg="modSp add ord">
        <pc:chgData name="Kathleen Hebbeler" userId="ab888f2c-2578-4ec8-8bae-d4289c90528e" providerId="ADAL" clId="{73B7411D-FD6D-4C1A-B448-AEF210502534}" dt="2020-04-25T00:31:26.355" v="4252"/>
        <pc:sldMkLst>
          <pc:docMk/>
          <pc:sldMk cId="2559291977" sldId="308"/>
        </pc:sldMkLst>
        <pc:spChg chg="mod">
          <ac:chgData name="Kathleen Hebbeler" userId="ab888f2c-2578-4ec8-8bae-d4289c90528e" providerId="ADAL" clId="{73B7411D-FD6D-4C1A-B448-AEF210502534}" dt="2020-04-24T22:26:52.821" v="2412" actId="20577"/>
          <ac:spMkLst>
            <pc:docMk/>
            <pc:sldMk cId="2559291977" sldId="308"/>
            <ac:spMk id="2" creationId="{17AF0436-7B1A-46FF-A6A8-0A709392F19A}"/>
          </ac:spMkLst>
        </pc:spChg>
        <pc:spChg chg="mod">
          <ac:chgData name="Kathleen Hebbeler" userId="ab888f2c-2578-4ec8-8bae-d4289c90528e" providerId="ADAL" clId="{73B7411D-FD6D-4C1A-B448-AEF210502534}" dt="2020-04-24T23:25:24.392" v="3412" actId="20577"/>
          <ac:spMkLst>
            <pc:docMk/>
            <pc:sldMk cId="2559291977" sldId="308"/>
            <ac:spMk id="3" creationId="{7B13F7C3-6CF7-41C3-AB99-6B23824072CF}"/>
          </ac:spMkLst>
        </pc:spChg>
      </pc:sldChg>
      <pc:sldChg chg="addSp delSp modSp add ord">
        <pc:chgData name="Kathleen Hebbeler" userId="ab888f2c-2578-4ec8-8bae-d4289c90528e" providerId="ADAL" clId="{73B7411D-FD6D-4C1A-B448-AEF210502534}" dt="2020-04-25T00:52:36.325" v="5338" actId="208"/>
        <pc:sldMkLst>
          <pc:docMk/>
          <pc:sldMk cId="1349799902" sldId="309"/>
        </pc:sldMkLst>
        <pc:spChg chg="del">
          <ac:chgData name="Kathleen Hebbeler" userId="ab888f2c-2578-4ec8-8bae-d4289c90528e" providerId="ADAL" clId="{73B7411D-FD6D-4C1A-B448-AEF210502534}" dt="2020-04-25T00:13:14.704" v="3804" actId="478"/>
          <ac:spMkLst>
            <pc:docMk/>
            <pc:sldMk cId="1349799902" sldId="309"/>
            <ac:spMk id="2" creationId="{4B2F6A82-5406-454A-AB69-4A0D92C64CC8}"/>
          </ac:spMkLst>
        </pc:spChg>
        <pc:spChg chg="del">
          <ac:chgData name="Kathleen Hebbeler" userId="ab888f2c-2578-4ec8-8bae-d4289c90528e" providerId="ADAL" clId="{73B7411D-FD6D-4C1A-B448-AEF210502534}" dt="2020-04-25T00:11:30.728" v="3796"/>
          <ac:spMkLst>
            <pc:docMk/>
            <pc:sldMk cId="1349799902" sldId="309"/>
            <ac:spMk id="3" creationId="{4A8EE8FB-C98F-479B-BB7A-4F3FB651A20F}"/>
          </ac:spMkLst>
        </pc:spChg>
        <pc:spChg chg="add mod">
          <ac:chgData name="Kathleen Hebbeler" userId="ab888f2c-2578-4ec8-8bae-d4289c90528e" providerId="ADAL" clId="{73B7411D-FD6D-4C1A-B448-AEF210502534}" dt="2020-04-25T00:52:18.385" v="5335" actId="1076"/>
          <ac:spMkLst>
            <pc:docMk/>
            <pc:sldMk cId="1349799902" sldId="309"/>
            <ac:spMk id="8" creationId="{501C0209-DA1A-4597-8B1D-A88E8EE0B2A7}"/>
          </ac:spMkLst>
        </pc:spChg>
        <pc:picChg chg="add mod">
          <ac:chgData name="Kathleen Hebbeler" userId="ab888f2c-2578-4ec8-8bae-d4289c90528e" providerId="ADAL" clId="{73B7411D-FD6D-4C1A-B448-AEF210502534}" dt="2020-04-25T00:52:29.543" v="5337" actId="208"/>
          <ac:picMkLst>
            <pc:docMk/>
            <pc:sldMk cId="1349799902" sldId="309"/>
            <ac:picMk id="6" creationId="{425375CE-6BD6-40B0-A5B2-BCC8444A868B}"/>
          </ac:picMkLst>
        </pc:picChg>
        <pc:picChg chg="add mod">
          <ac:chgData name="Kathleen Hebbeler" userId="ab888f2c-2578-4ec8-8bae-d4289c90528e" providerId="ADAL" clId="{73B7411D-FD6D-4C1A-B448-AEF210502534}" dt="2020-04-25T00:52:36.325" v="5338" actId="208"/>
          <ac:picMkLst>
            <pc:docMk/>
            <pc:sldMk cId="1349799902" sldId="309"/>
            <ac:picMk id="7" creationId="{1DF53659-7E11-4A4E-B874-8388FAC1E983}"/>
          </ac:picMkLst>
        </pc:picChg>
      </pc:sldChg>
      <pc:sldChg chg="add del">
        <pc:chgData name="Kathleen Hebbeler" userId="ab888f2c-2578-4ec8-8bae-d4289c90528e" providerId="ADAL" clId="{73B7411D-FD6D-4C1A-B448-AEF210502534}" dt="2020-04-25T00:28:55.727" v="4193" actId="2696"/>
        <pc:sldMkLst>
          <pc:docMk/>
          <pc:sldMk cId="1025463616" sldId="310"/>
        </pc:sldMkLst>
      </pc:sldChg>
      <pc:sldChg chg="modSp add">
        <pc:chgData name="Kathleen Hebbeler" userId="ab888f2c-2578-4ec8-8bae-d4289c90528e" providerId="ADAL" clId="{73B7411D-FD6D-4C1A-B448-AEF210502534}" dt="2020-04-25T00:29:16.499" v="4202" actId="1076"/>
        <pc:sldMkLst>
          <pc:docMk/>
          <pc:sldMk cId="2929141087" sldId="311"/>
        </pc:sldMkLst>
        <pc:spChg chg="mod">
          <ac:chgData name="Kathleen Hebbeler" userId="ab888f2c-2578-4ec8-8bae-d4289c90528e" providerId="ADAL" clId="{73B7411D-FD6D-4C1A-B448-AEF210502534}" dt="2020-04-25T00:29:16.499" v="4202" actId="1076"/>
          <ac:spMkLst>
            <pc:docMk/>
            <pc:sldMk cId="2929141087" sldId="311"/>
            <ac:spMk id="2" creationId="{BFFE5245-F901-4830-8434-F560090DC705}"/>
          </ac:spMkLst>
        </pc:spChg>
        <pc:spChg chg="mod">
          <ac:chgData name="Kathleen Hebbeler" userId="ab888f2c-2578-4ec8-8bae-d4289c90528e" providerId="ADAL" clId="{73B7411D-FD6D-4C1A-B448-AEF210502534}" dt="2020-04-25T00:19:56.821" v="3981" actId="14100"/>
          <ac:spMkLst>
            <pc:docMk/>
            <pc:sldMk cId="2929141087" sldId="311"/>
            <ac:spMk id="3" creationId="{EAEFD2C3-7E93-451F-9F88-1445DA8F2596}"/>
          </ac:spMkLst>
        </pc:spChg>
      </pc:sldChg>
      <pc:sldChg chg="modSp add modNotesTx">
        <pc:chgData name="Kathleen Hebbeler" userId="ab888f2c-2578-4ec8-8bae-d4289c90528e" providerId="ADAL" clId="{73B7411D-FD6D-4C1A-B448-AEF210502534}" dt="2020-04-25T00:28:22.886" v="4191" actId="6549"/>
        <pc:sldMkLst>
          <pc:docMk/>
          <pc:sldMk cId="1678480021" sldId="312"/>
        </pc:sldMkLst>
        <pc:spChg chg="mod">
          <ac:chgData name="Kathleen Hebbeler" userId="ab888f2c-2578-4ec8-8bae-d4289c90528e" providerId="ADAL" clId="{73B7411D-FD6D-4C1A-B448-AEF210502534}" dt="2020-04-25T00:25:29.854" v="4159" actId="1076"/>
          <ac:spMkLst>
            <pc:docMk/>
            <pc:sldMk cId="1678480021" sldId="312"/>
            <ac:spMk id="4" creationId="{FF0F6C3A-C34F-4F42-BD67-6953D1CDFBA9}"/>
          </ac:spMkLst>
        </pc:spChg>
        <pc:spChg chg="mod">
          <ac:chgData name="Kathleen Hebbeler" userId="ab888f2c-2578-4ec8-8bae-d4289c90528e" providerId="ADAL" clId="{73B7411D-FD6D-4C1A-B448-AEF210502534}" dt="2020-04-25T00:25:40.015" v="4162" actId="12"/>
          <ac:spMkLst>
            <pc:docMk/>
            <pc:sldMk cId="1678480021" sldId="312"/>
            <ac:spMk id="5" creationId="{FD569EF1-A052-4935-A968-E99BBBE244D9}"/>
          </ac:spMkLst>
        </pc:spChg>
      </pc:sldChg>
      <pc:sldChg chg="addSp modSp add">
        <pc:chgData name="Kathleen Hebbeler" userId="ab888f2c-2578-4ec8-8bae-d4289c90528e" providerId="ADAL" clId="{73B7411D-FD6D-4C1A-B448-AEF210502534}" dt="2020-04-25T00:37:14.656" v="4602" actId="6549"/>
        <pc:sldMkLst>
          <pc:docMk/>
          <pc:sldMk cId="865163082" sldId="313"/>
        </pc:sldMkLst>
        <pc:spChg chg="add mod">
          <ac:chgData name="Kathleen Hebbeler" userId="ab888f2c-2578-4ec8-8bae-d4289c90528e" providerId="ADAL" clId="{73B7411D-FD6D-4C1A-B448-AEF210502534}" dt="2020-04-25T00:37:14.656" v="4602" actId="6549"/>
          <ac:spMkLst>
            <pc:docMk/>
            <pc:sldMk cId="865163082" sldId="313"/>
            <ac:spMk id="4" creationId="{7DA6FAA8-F2B5-41CC-97CF-3E142E6908FC}"/>
          </ac:spMkLst>
        </pc:spChg>
      </pc:sldChg>
      <pc:sldChg chg="add del">
        <pc:chgData name="Kathleen Hebbeler" userId="ab888f2c-2578-4ec8-8bae-d4289c90528e" providerId="ADAL" clId="{73B7411D-FD6D-4C1A-B448-AEF210502534}" dt="2020-04-25T00:24:52.455" v="4153" actId="2696"/>
        <pc:sldMkLst>
          <pc:docMk/>
          <pc:sldMk cId="2365918731" sldId="313"/>
        </pc:sldMkLst>
      </pc:sldChg>
      <pc:sldChg chg="addSp delSp modSp add del">
        <pc:chgData name="Kathleen Hebbeler" userId="ab888f2c-2578-4ec8-8bae-d4289c90528e" providerId="ADAL" clId="{73B7411D-FD6D-4C1A-B448-AEF210502534}" dt="2020-04-25T00:44:48.162" v="4914" actId="2696"/>
        <pc:sldMkLst>
          <pc:docMk/>
          <pc:sldMk cId="3662087997" sldId="314"/>
        </pc:sldMkLst>
        <pc:spChg chg="mod">
          <ac:chgData name="Kathleen Hebbeler" userId="ab888f2c-2578-4ec8-8bae-d4289c90528e" providerId="ADAL" clId="{73B7411D-FD6D-4C1A-B448-AEF210502534}" dt="2020-04-25T00:44:13.783" v="4910" actId="20577"/>
          <ac:spMkLst>
            <pc:docMk/>
            <pc:sldMk cId="3662087997" sldId="314"/>
            <ac:spMk id="2" creationId="{ED6F7773-DDE4-4E62-B6A0-EC1F15E1311E}"/>
          </ac:spMkLst>
        </pc:spChg>
        <pc:spChg chg="add del">
          <ac:chgData name="Kathleen Hebbeler" userId="ab888f2c-2578-4ec8-8bae-d4289c90528e" providerId="ADAL" clId="{73B7411D-FD6D-4C1A-B448-AEF210502534}" dt="2020-04-25T00:44:30.803" v="4912"/>
          <ac:spMkLst>
            <pc:docMk/>
            <pc:sldMk cId="3662087997" sldId="314"/>
            <ac:spMk id="6" creationId="{29AB62FE-A36F-4148-934C-F537DF7E84FF}"/>
          </ac:spMkLst>
        </pc:spChg>
      </pc:sldChg>
      <pc:sldChg chg="modSp add">
        <pc:chgData name="Kathleen Hebbeler" userId="ab888f2c-2578-4ec8-8bae-d4289c90528e" providerId="ADAL" clId="{73B7411D-FD6D-4C1A-B448-AEF210502534}" dt="2020-04-25T00:48:14.073" v="5219" actId="20577"/>
        <pc:sldMkLst>
          <pc:docMk/>
          <pc:sldMk cId="1608711744" sldId="315"/>
        </pc:sldMkLst>
        <pc:spChg chg="mod">
          <ac:chgData name="Kathleen Hebbeler" userId="ab888f2c-2578-4ec8-8bae-d4289c90528e" providerId="ADAL" clId="{73B7411D-FD6D-4C1A-B448-AEF210502534}" dt="2020-04-25T00:48:14.073" v="5219" actId="20577"/>
          <ac:spMkLst>
            <pc:docMk/>
            <pc:sldMk cId="1608711744" sldId="315"/>
            <ac:spMk id="2" creationId="{E8120214-7D2E-4B55-90DE-AC5EF4EB3398}"/>
          </ac:spMkLst>
        </pc:spChg>
        <pc:spChg chg="mod">
          <ac:chgData name="Kathleen Hebbeler" userId="ab888f2c-2578-4ec8-8bae-d4289c90528e" providerId="ADAL" clId="{73B7411D-FD6D-4C1A-B448-AEF210502534}" dt="2020-04-25T00:46:27.370" v="5111" actId="6549"/>
          <ac:spMkLst>
            <pc:docMk/>
            <pc:sldMk cId="1608711744" sldId="315"/>
            <ac:spMk id="3" creationId="{D8564519-D0B5-4649-8A54-5EE47ACDF8D0}"/>
          </ac:spMkLst>
        </pc:spChg>
        <pc:spChg chg="mod">
          <ac:chgData name="Kathleen Hebbeler" userId="ab888f2c-2578-4ec8-8bae-d4289c90528e" providerId="ADAL" clId="{73B7411D-FD6D-4C1A-B448-AEF210502534}" dt="2020-04-25T00:47:18.336" v="5168" actId="20577"/>
          <ac:spMkLst>
            <pc:docMk/>
            <pc:sldMk cId="1608711744" sldId="315"/>
            <ac:spMk id="4" creationId="{3D21A5FF-7098-49A7-96DC-01134EF98F13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9775B6-5BFB-4655-A6FD-597DAE16F9D4}" type="doc">
      <dgm:prSet loTypeId="urn:microsoft.com/office/officeart/2005/8/layout/matrix3" loCatId="matrix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7C169AA-2C93-4874-80F7-A5B2466B4E05}">
      <dgm:prSet/>
      <dgm:spPr/>
      <dgm:t>
        <a:bodyPr/>
        <a:lstStyle/>
        <a:p>
          <a:r>
            <a:rPr lang="en-US" dirty="0"/>
            <a:t>Screening </a:t>
          </a:r>
        </a:p>
        <a:p>
          <a:pPr rtl="0"/>
          <a:r>
            <a:rPr lang="en-US" dirty="0"/>
            <a:t>(is there a need to do more </a:t>
          </a:r>
          <a:r>
            <a:rPr lang="en-US" dirty="0">
              <a:latin typeface="Calibri"/>
              <a:cs typeface="Calibri"/>
            </a:rPr>
            <a:t>assessment</a:t>
          </a:r>
          <a:r>
            <a:rPr lang="en-US" dirty="0"/>
            <a:t>?)</a:t>
          </a:r>
        </a:p>
      </dgm:t>
    </dgm:pt>
    <dgm:pt modelId="{D2E8728A-34B8-46EB-BEA2-AF9BAC50CC30}" type="parTrans" cxnId="{C0CF3913-9009-4F55-B297-5735A0C5913A}">
      <dgm:prSet/>
      <dgm:spPr/>
      <dgm:t>
        <a:bodyPr/>
        <a:lstStyle/>
        <a:p>
          <a:endParaRPr lang="en-US"/>
        </a:p>
      </dgm:t>
    </dgm:pt>
    <dgm:pt modelId="{F5EDED95-AB61-4F49-AFD1-A8A04F238434}" type="sibTrans" cxnId="{C0CF3913-9009-4F55-B297-5735A0C5913A}">
      <dgm:prSet/>
      <dgm:spPr/>
      <dgm:t>
        <a:bodyPr/>
        <a:lstStyle/>
        <a:p>
          <a:endParaRPr lang="en-US"/>
        </a:p>
      </dgm:t>
    </dgm:pt>
    <dgm:pt modelId="{1657618E-C847-48FA-9D22-9535F33910B1}">
      <dgm:prSet/>
      <dgm:spPr/>
      <dgm:t>
        <a:bodyPr/>
        <a:lstStyle/>
        <a:p>
          <a:r>
            <a:rPr lang="en-US"/>
            <a:t>Diagnosis (Determination of eligibility)</a:t>
          </a:r>
        </a:p>
      </dgm:t>
    </dgm:pt>
    <dgm:pt modelId="{CC16048C-8532-4D6E-BE63-09BFF5682977}" type="parTrans" cxnId="{C0AA0142-7BF4-4360-8E75-D2361281A089}">
      <dgm:prSet/>
      <dgm:spPr/>
      <dgm:t>
        <a:bodyPr/>
        <a:lstStyle/>
        <a:p>
          <a:endParaRPr lang="en-US"/>
        </a:p>
      </dgm:t>
    </dgm:pt>
    <dgm:pt modelId="{9248F314-B7DA-4647-AFA7-78C9BD9A8A4F}" type="sibTrans" cxnId="{C0AA0142-7BF4-4360-8E75-D2361281A089}">
      <dgm:prSet/>
      <dgm:spPr/>
      <dgm:t>
        <a:bodyPr/>
        <a:lstStyle/>
        <a:p>
          <a:endParaRPr lang="en-US"/>
        </a:p>
      </dgm:t>
    </dgm:pt>
    <dgm:pt modelId="{E509FC6F-6B51-4912-A2E0-78B45F69066F}">
      <dgm:prSet/>
      <dgm:spPr/>
      <dgm:t>
        <a:bodyPr/>
        <a:lstStyle/>
        <a:p>
          <a:r>
            <a:rPr lang="en-US"/>
            <a:t>Program planning/progress monitoring</a:t>
          </a:r>
        </a:p>
      </dgm:t>
    </dgm:pt>
    <dgm:pt modelId="{9634BFF4-8468-4730-AC91-1ECC4716D918}" type="parTrans" cxnId="{EFCB3F2D-49CA-4F64-8845-07B51B12DEE6}">
      <dgm:prSet/>
      <dgm:spPr/>
      <dgm:t>
        <a:bodyPr/>
        <a:lstStyle/>
        <a:p>
          <a:endParaRPr lang="en-US"/>
        </a:p>
      </dgm:t>
    </dgm:pt>
    <dgm:pt modelId="{4AF7FB52-A862-4931-AEC6-E8A1823FD7BC}" type="sibTrans" cxnId="{EFCB3F2D-49CA-4F64-8845-07B51B12DEE6}">
      <dgm:prSet/>
      <dgm:spPr/>
      <dgm:t>
        <a:bodyPr/>
        <a:lstStyle/>
        <a:p>
          <a:endParaRPr lang="en-US"/>
        </a:p>
      </dgm:t>
    </dgm:pt>
    <dgm:pt modelId="{52EC6BCA-D3DA-4D5B-B9B8-F93C8A79E38D}">
      <dgm:prSet/>
      <dgm:spPr/>
      <dgm:t>
        <a:bodyPr/>
        <a:lstStyle/>
        <a:p>
          <a:r>
            <a:rPr lang="en-US"/>
            <a:t>Accountability (AKA child outcomes)</a:t>
          </a:r>
        </a:p>
      </dgm:t>
    </dgm:pt>
    <dgm:pt modelId="{F24A7D76-66E7-49F3-A204-BF5336BE6E2B}" type="parTrans" cxnId="{2CBEEF71-5AEE-4138-A59D-FCCAB9C63745}">
      <dgm:prSet/>
      <dgm:spPr/>
      <dgm:t>
        <a:bodyPr/>
        <a:lstStyle/>
        <a:p>
          <a:endParaRPr lang="en-US"/>
        </a:p>
      </dgm:t>
    </dgm:pt>
    <dgm:pt modelId="{CABB84CF-6880-461D-B963-7ADCC980FBA2}" type="sibTrans" cxnId="{2CBEEF71-5AEE-4138-A59D-FCCAB9C63745}">
      <dgm:prSet/>
      <dgm:spPr/>
      <dgm:t>
        <a:bodyPr/>
        <a:lstStyle/>
        <a:p>
          <a:endParaRPr lang="en-US"/>
        </a:p>
      </dgm:t>
    </dgm:pt>
    <dgm:pt modelId="{9C6FC930-D0C7-428A-96C9-C54F30D7BDAE}" type="pres">
      <dgm:prSet presAssocID="{C69775B6-5BFB-4655-A6FD-597DAE16F9D4}" presName="matrix" presStyleCnt="0">
        <dgm:presLayoutVars>
          <dgm:chMax val="1"/>
          <dgm:dir/>
          <dgm:resizeHandles val="exact"/>
        </dgm:presLayoutVars>
      </dgm:prSet>
      <dgm:spPr/>
    </dgm:pt>
    <dgm:pt modelId="{9F3575CE-2774-49B5-9F82-093BC2B7ACF3}" type="pres">
      <dgm:prSet presAssocID="{C69775B6-5BFB-4655-A6FD-597DAE16F9D4}" presName="diamond" presStyleLbl="bgShp" presStyleIdx="0" presStyleCnt="1"/>
      <dgm:spPr/>
    </dgm:pt>
    <dgm:pt modelId="{25930D81-81F0-4409-8443-1AAC6A6AB57F}" type="pres">
      <dgm:prSet presAssocID="{C69775B6-5BFB-4655-A6FD-597DAE16F9D4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D7694775-5537-4EB2-81E3-7C63C560B53D}" type="pres">
      <dgm:prSet presAssocID="{C69775B6-5BFB-4655-A6FD-597DAE16F9D4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89CC485C-0E34-4B58-8831-A6728A5EADEC}" type="pres">
      <dgm:prSet presAssocID="{C69775B6-5BFB-4655-A6FD-597DAE16F9D4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094F6A84-CA73-40CA-B817-70B704C57530}" type="pres">
      <dgm:prSet presAssocID="{C69775B6-5BFB-4655-A6FD-597DAE16F9D4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DA233E10-2C5B-40DC-8D01-452E84B7B37B}" type="presOf" srcId="{1657618E-C847-48FA-9D22-9535F33910B1}" destId="{D7694775-5537-4EB2-81E3-7C63C560B53D}" srcOrd="0" destOrd="0" presId="urn:microsoft.com/office/officeart/2005/8/layout/matrix3"/>
    <dgm:cxn modelId="{C0CF3913-9009-4F55-B297-5735A0C5913A}" srcId="{C69775B6-5BFB-4655-A6FD-597DAE16F9D4}" destId="{37C169AA-2C93-4874-80F7-A5B2466B4E05}" srcOrd="0" destOrd="0" parTransId="{D2E8728A-34B8-46EB-BEA2-AF9BAC50CC30}" sibTransId="{F5EDED95-AB61-4F49-AFD1-A8A04F238434}"/>
    <dgm:cxn modelId="{9BF97718-F404-468F-9554-09AB5F6456E6}" type="presOf" srcId="{C69775B6-5BFB-4655-A6FD-597DAE16F9D4}" destId="{9C6FC930-D0C7-428A-96C9-C54F30D7BDAE}" srcOrd="0" destOrd="0" presId="urn:microsoft.com/office/officeart/2005/8/layout/matrix3"/>
    <dgm:cxn modelId="{EFCB3F2D-49CA-4F64-8845-07B51B12DEE6}" srcId="{C69775B6-5BFB-4655-A6FD-597DAE16F9D4}" destId="{E509FC6F-6B51-4912-A2E0-78B45F69066F}" srcOrd="2" destOrd="0" parTransId="{9634BFF4-8468-4730-AC91-1ECC4716D918}" sibTransId="{4AF7FB52-A862-4931-AEC6-E8A1823FD7BC}"/>
    <dgm:cxn modelId="{C0AA0142-7BF4-4360-8E75-D2361281A089}" srcId="{C69775B6-5BFB-4655-A6FD-597DAE16F9D4}" destId="{1657618E-C847-48FA-9D22-9535F33910B1}" srcOrd="1" destOrd="0" parTransId="{CC16048C-8532-4D6E-BE63-09BFF5682977}" sibTransId="{9248F314-B7DA-4647-AFA7-78C9BD9A8A4F}"/>
    <dgm:cxn modelId="{2CBEEF71-5AEE-4138-A59D-FCCAB9C63745}" srcId="{C69775B6-5BFB-4655-A6FD-597DAE16F9D4}" destId="{52EC6BCA-D3DA-4D5B-B9B8-F93C8A79E38D}" srcOrd="3" destOrd="0" parTransId="{F24A7D76-66E7-49F3-A204-BF5336BE6E2B}" sibTransId="{CABB84CF-6880-461D-B963-7ADCC980FBA2}"/>
    <dgm:cxn modelId="{141209D5-DECF-4B25-AFBB-A52F3B20C4C8}" type="presOf" srcId="{37C169AA-2C93-4874-80F7-A5B2466B4E05}" destId="{25930D81-81F0-4409-8443-1AAC6A6AB57F}" srcOrd="0" destOrd="0" presId="urn:microsoft.com/office/officeart/2005/8/layout/matrix3"/>
    <dgm:cxn modelId="{470AC3E6-5E61-4AAE-A480-ADD2C94A7C95}" type="presOf" srcId="{52EC6BCA-D3DA-4D5B-B9B8-F93C8A79E38D}" destId="{094F6A84-CA73-40CA-B817-70B704C57530}" srcOrd="0" destOrd="0" presId="urn:microsoft.com/office/officeart/2005/8/layout/matrix3"/>
    <dgm:cxn modelId="{F54E94F4-1164-40F1-B3C0-0B07177B8603}" type="presOf" srcId="{E509FC6F-6B51-4912-A2E0-78B45F69066F}" destId="{89CC485C-0E34-4B58-8831-A6728A5EADEC}" srcOrd="0" destOrd="0" presId="urn:microsoft.com/office/officeart/2005/8/layout/matrix3"/>
    <dgm:cxn modelId="{75EBF0A4-B93E-43B3-9BCE-005BC48B3DCD}" type="presParOf" srcId="{9C6FC930-D0C7-428A-96C9-C54F30D7BDAE}" destId="{9F3575CE-2774-49B5-9F82-093BC2B7ACF3}" srcOrd="0" destOrd="0" presId="urn:microsoft.com/office/officeart/2005/8/layout/matrix3"/>
    <dgm:cxn modelId="{010B7551-E3E2-4924-A778-20B0908A4FE3}" type="presParOf" srcId="{9C6FC930-D0C7-428A-96C9-C54F30D7BDAE}" destId="{25930D81-81F0-4409-8443-1AAC6A6AB57F}" srcOrd="1" destOrd="0" presId="urn:microsoft.com/office/officeart/2005/8/layout/matrix3"/>
    <dgm:cxn modelId="{4E644803-C74D-4E22-A5FD-490486CDD090}" type="presParOf" srcId="{9C6FC930-D0C7-428A-96C9-C54F30D7BDAE}" destId="{D7694775-5537-4EB2-81E3-7C63C560B53D}" srcOrd="2" destOrd="0" presId="urn:microsoft.com/office/officeart/2005/8/layout/matrix3"/>
    <dgm:cxn modelId="{41597DC5-0941-41E6-8547-4DEE123F2387}" type="presParOf" srcId="{9C6FC930-D0C7-428A-96C9-C54F30D7BDAE}" destId="{89CC485C-0E34-4B58-8831-A6728A5EADEC}" srcOrd="3" destOrd="0" presId="urn:microsoft.com/office/officeart/2005/8/layout/matrix3"/>
    <dgm:cxn modelId="{C6746B3B-4023-443A-B5C9-39CA8AF8D292}" type="presParOf" srcId="{9C6FC930-D0C7-428A-96C9-C54F30D7BDAE}" destId="{094F6A84-CA73-40CA-B817-70B704C57530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69775B6-5BFB-4655-A6FD-597DAE16F9D4}" type="doc">
      <dgm:prSet loTypeId="urn:microsoft.com/office/officeart/2005/8/layout/matrix3" loCatId="matrix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7C169AA-2C93-4874-80F7-A5B2466B4E05}">
      <dgm:prSet/>
      <dgm:spPr/>
      <dgm:t>
        <a:bodyPr/>
        <a:lstStyle/>
        <a:p>
          <a:r>
            <a:rPr lang="en-US" dirty="0"/>
            <a:t>Screening </a:t>
          </a:r>
        </a:p>
        <a:p>
          <a:pPr rtl="0"/>
          <a:r>
            <a:rPr lang="en-US" dirty="0"/>
            <a:t>(is there a need to do more </a:t>
          </a:r>
          <a:r>
            <a:rPr lang="en-US" dirty="0">
              <a:latin typeface="Calibri"/>
              <a:cs typeface="Calibri"/>
            </a:rPr>
            <a:t>assessment</a:t>
          </a:r>
          <a:r>
            <a:rPr lang="en-US" dirty="0"/>
            <a:t>?)</a:t>
          </a:r>
        </a:p>
      </dgm:t>
    </dgm:pt>
    <dgm:pt modelId="{D2E8728A-34B8-46EB-BEA2-AF9BAC50CC30}" type="parTrans" cxnId="{C0CF3913-9009-4F55-B297-5735A0C5913A}">
      <dgm:prSet/>
      <dgm:spPr/>
      <dgm:t>
        <a:bodyPr/>
        <a:lstStyle/>
        <a:p>
          <a:endParaRPr lang="en-US"/>
        </a:p>
      </dgm:t>
    </dgm:pt>
    <dgm:pt modelId="{F5EDED95-AB61-4F49-AFD1-A8A04F238434}" type="sibTrans" cxnId="{C0CF3913-9009-4F55-B297-5735A0C5913A}">
      <dgm:prSet/>
      <dgm:spPr/>
      <dgm:t>
        <a:bodyPr/>
        <a:lstStyle/>
        <a:p>
          <a:endParaRPr lang="en-US"/>
        </a:p>
      </dgm:t>
    </dgm:pt>
    <dgm:pt modelId="{1657618E-C847-48FA-9D22-9535F33910B1}">
      <dgm:prSet/>
      <dgm:spPr/>
      <dgm:t>
        <a:bodyPr/>
        <a:lstStyle/>
        <a:p>
          <a:r>
            <a:rPr lang="en-US"/>
            <a:t>Diagnosis (Determination of eligibility)</a:t>
          </a:r>
        </a:p>
      </dgm:t>
    </dgm:pt>
    <dgm:pt modelId="{CC16048C-8532-4D6E-BE63-09BFF5682977}" type="parTrans" cxnId="{C0AA0142-7BF4-4360-8E75-D2361281A089}">
      <dgm:prSet/>
      <dgm:spPr/>
      <dgm:t>
        <a:bodyPr/>
        <a:lstStyle/>
        <a:p>
          <a:endParaRPr lang="en-US"/>
        </a:p>
      </dgm:t>
    </dgm:pt>
    <dgm:pt modelId="{9248F314-B7DA-4647-AFA7-78C9BD9A8A4F}" type="sibTrans" cxnId="{C0AA0142-7BF4-4360-8E75-D2361281A089}">
      <dgm:prSet/>
      <dgm:spPr/>
      <dgm:t>
        <a:bodyPr/>
        <a:lstStyle/>
        <a:p>
          <a:endParaRPr lang="en-US"/>
        </a:p>
      </dgm:t>
    </dgm:pt>
    <dgm:pt modelId="{E509FC6F-6B51-4912-A2E0-78B45F69066F}">
      <dgm:prSet/>
      <dgm:spPr/>
      <dgm:t>
        <a:bodyPr/>
        <a:lstStyle/>
        <a:p>
          <a:r>
            <a:rPr lang="en-US"/>
            <a:t>Program planning/progress monitoring</a:t>
          </a:r>
        </a:p>
      </dgm:t>
    </dgm:pt>
    <dgm:pt modelId="{9634BFF4-8468-4730-AC91-1ECC4716D918}" type="parTrans" cxnId="{EFCB3F2D-49CA-4F64-8845-07B51B12DEE6}">
      <dgm:prSet/>
      <dgm:spPr/>
      <dgm:t>
        <a:bodyPr/>
        <a:lstStyle/>
        <a:p>
          <a:endParaRPr lang="en-US"/>
        </a:p>
      </dgm:t>
    </dgm:pt>
    <dgm:pt modelId="{4AF7FB52-A862-4931-AEC6-E8A1823FD7BC}" type="sibTrans" cxnId="{EFCB3F2D-49CA-4F64-8845-07B51B12DEE6}">
      <dgm:prSet/>
      <dgm:spPr/>
      <dgm:t>
        <a:bodyPr/>
        <a:lstStyle/>
        <a:p>
          <a:endParaRPr lang="en-US"/>
        </a:p>
      </dgm:t>
    </dgm:pt>
    <dgm:pt modelId="{52EC6BCA-D3DA-4D5B-B9B8-F93C8A79E38D}">
      <dgm:prSet/>
      <dgm:spPr/>
      <dgm:t>
        <a:bodyPr/>
        <a:lstStyle/>
        <a:p>
          <a:r>
            <a:rPr lang="en-US"/>
            <a:t>Accountability (AKA child outcomes)</a:t>
          </a:r>
        </a:p>
      </dgm:t>
    </dgm:pt>
    <dgm:pt modelId="{F24A7D76-66E7-49F3-A204-BF5336BE6E2B}" type="parTrans" cxnId="{2CBEEF71-5AEE-4138-A59D-FCCAB9C63745}">
      <dgm:prSet/>
      <dgm:spPr/>
      <dgm:t>
        <a:bodyPr/>
        <a:lstStyle/>
        <a:p>
          <a:endParaRPr lang="en-US"/>
        </a:p>
      </dgm:t>
    </dgm:pt>
    <dgm:pt modelId="{CABB84CF-6880-461D-B963-7ADCC980FBA2}" type="sibTrans" cxnId="{2CBEEF71-5AEE-4138-A59D-FCCAB9C63745}">
      <dgm:prSet/>
      <dgm:spPr/>
      <dgm:t>
        <a:bodyPr/>
        <a:lstStyle/>
        <a:p>
          <a:endParaRPr lang="en-US"/>
        </a:p>
      </dgm:t>
    </dgm:pt>
    <dgm:pt modelId="{9C6FC930-D0C7-428A-96C9-C54F30D7BDAE}" type="pres">
      <dgm:prSet presAssocID="{C69775B6-5BFB-4655-A6FD-597DAE16F9D4}" presName="matrix" presStyleCnt="0">
        <dgm:presLayoutVars>
          <dgm:chMax val="1"/>
          <dgm:dir/>
          <dgm:resizeHandles val="exact"/>
        </dgm:presLayoutVars>
      </dgm:prSet>
      <dgm:spPr/>
    </dgm:pt>
    <dgm:pt modelId="{9F3575CE-2774-49B5-9F82-093BC2B7ACF3}" type="pres">
      <dgm:prSet presAssocID="{C69775B6-5BFB-4655-A6FD-597DAE16F9D4}" presName="diamond" presStyleLbl="bgShp" presStyleIdx="0" presStyleCnt="1"/>
      <dgm:spPr/>
    </dgm:pt>
    <dgm:pt modelId="{25930D81-81F0-4409-8443-1AAC6A6AB57F}" type="pres">
      <dgm:prSet presAssocID="{C69775B6-5BFB-4655-A6FD-597DAE16F9D4}" presName="quad1" presStyleLbl="node1" presStyleIdx="0" presStyleCnt="4" custScaleY="95594">
        <dgm:presLayoutVars>
          <dgm:chMax val="0"/>
          <dgm:chPref val="0"/>
          <dgm:bulletEnabled val="1"/>
        </dgm:presLayoutVars>
      </dgm:prSet>
      <dgm:spPr/>
    </dgm:pt>
    <dgm:pt modelId="{D7694775-5537-4EB2-81E3-7C63C560B53D}" type="pres">
      <dgm:prSet presAssocID="{C69775B6-5BFB-4655-A6FD-597DAE16F9D4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89CC485C-0E34-4B58-8831-A6728A5EADEC}" type="pres">
      <dgm:prSet presAssocID="{C69775B6-5BFB-4655-A6FD-597DAE16F9D4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094F6A84-CA73-40CA-B817-70B704C57530}" type="pres">
      <dgm:prSet presAssocID="{C69775B6-5BFB-4655-A6FD-597DAE16F9D4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DA233E10-2C5B-40DC-8D01-452E84B7B37B}" type="presOf" srcId="{1657618E-C847-48FA-9D22-9535F33910B1}" destId="{D7694775-5537-4EB2-81E3-7C63C560B53D}" srcOrd="0" destOrd="0" presId="urn:microsoft.com/office/officeart/2005/8/layout/matrix3"/>
    <dgm:cxn modelId="{C0CF3913-9009-4F55-B297-5735A0C5913A}" srcId="{C69775B6-5BFB-4655-A6FD-597DAE16F9D4}" destId="{37C169AA-2C93-4874-80F7-A5B2466B4E05}" srcOrd="0" destOrd="0" parTransId="{D2E8728A-34B8-46EB-BEA2-AF9BAC50CC30}" sibTransId="{F5EDED95-AB61-4F49-AFD1-A8A04F238434}"/>
    <dgm:cxn modelId="{9BF97718-F404-468F-9554-09AB5F6456E6}" type="presOf" srcId="{C69775B6-5BFB-4655-A6FD-597DAE16F9D4}" destId="{9C6FC930-D0C7-428A-96C9-C54F30D7BDAE}" srcOrd="0" destOrd="0" presId="urn:microsoft.com/office/officeart/2005/8/layout/matrix3"/>
    <dgm:cxn modelId="{EFCB3F2D-49CA-4F64-8845-07B51B12DEE6}" srcId="{C69775B6-5BFB-4655-A6FD-597DAE16F9D4}" destId="{E509FC6F-6B51-4912-A2E0-78B45F69066F}" srcOrd="2" destOrd="0" parTransId="{9634BFF4-8468-4730-AC91-1ECC4716D918}" sibTransId="{4AF7FB52-A862-4931-AEC6-E8A1823FD7BC}"/>
    <dgm:cxn modelId="{C0AA0142-7BF4-4360-8E75-D2361281A089}" srcId="{C69775B6-5BFB-4655-A6FD-597DAE16F9D4}" destId="{1657618E-C847-48FA-9D22-9535F33910B1}" srcOrd="1" destOrd="0" parTransId="{CC16048C-8532-4D6E-BE63-09BFF5682977}" sibTransId="{9248F314-B7DA-4647-AFA7-78C9BD9A8A4F}"/>
    <dgm:cxn modelId="{2CBEEF71-5AEE-4138-A59D-FCCAB9C63745}" srcId="{C69775B6-5BFB-4655-A6FD-597DAE16F9D4}" destId="{52EC6BCA-D3DA-4D5B-B9B8-F93C8A79E38D}" srcOrd="3" destOrd="0" parTransId="{F24A7D76-66E7-49F3-A204-BF5336BE6E2B}" sibTransId="{CABB84CF-6880-461D-B963-7ADCC980FBA2}"/>
    <dgm:cxn modelId="{141209D5-DECF-4B25-AFBB-A52F3B20C4C8}" type="presOf" srcId="{37C169AA-2C93-4874-80F7-A5B2466B4E05}" destId="{25930D81-81F0-4409-8443-1AAC6A6AB57F}" srcOrd="0" destOrd="0" presId="urn:microsoft.com/office/officeart/2005/8/layout/matrix3"/>
    <dgm:cxn modelId="{470AC3E6-5E61-4AAE-A480-ADD2C94A7C95}" type="presOf" srcId="{52EC6BCA-D3DA-4D5B-B9B8-F93C8A79E38D}" destId="{094F6A84-CA73-40CA-B817-70B704C57530}" srcOrd="0" destOrd="0" presId="urn:microsoft.com/office/officeart/2005/8/layout/matrix3"/>
    <dgm:cxn modelId="{F54E94F4-1164-40F1-B3C0-0B07177B8603}" type="presOf" srcId="{E509FC6F-6B51-4912-A2E0-78B45F69066F}" destId="{89CC485C-0E34-4B58-8831-A6728A5EADEC}" srcOrd="0" destOrd="0" presId="urn:microsoft.com/office/officeart/2005/8/layout/matrix3"/>
    <dgm:cxn modelId="{75EBF0A4-B93E-43B3-9BCE-005BC48B3DCD}" type="presParOf" srcId="{9C6FC930-D0C7-428A-96C9-C54F30D7BDAE}" destId="{9F3575CE-2774-49B5-9F82-093BC2B7ACF3}" srcOrd="0" destOrd="0" presId="urn:microsoft.com/office/officeart/2005/8/layout/matrix3"/>
    <dgm:cxn modelId="{010B7551-E3E2-4924-A778-20B0908A4FE3}" type="presParOf" srcId="{9C6FC930-D0C7-428A-96C9-C54F30D7BDAE}" destId="{25930D81-81F0-4409-8443-1AAC6A6AB57F}" srcOrd="1" destOrd="0" presId="urn:microsoft.com/office/officeart/2005/8/layout/matrix3"/>
    <dgm:cxn modelId="{4E644803-C74D-4E22-A5FD-490486CDD090}" type="presParOf" srcId="{9C6FC930-D0C7-428A-96C9-C54F30D7BDAE}" destId="{D7694775-5537-4EB2-81E3-7C63C560B53D}" srcOrd="2" destOrd="0" presId="urn:microsoft.com/office/officeart/2005/8/layout/matrix3"/>
    <dgm:cxn modelId="{41597DC5-0941-41E6-8547-4DEE123F2387}" type="presParOf" srcId="{9C6FC930-D0C7-428A-96C9-C54F30D7BDAE}" destId="{89CC485C-0E34-4B58-8831-A6728A5EADEC}" srcOrd="3" destOrd="0" presId="urn:microsoft.com/office/officeart/2005/8/layout/matrix3"/>
    <dgm:cxn modelId="{C6746B3B-4023-443A-B5C9-39CA8AF8D292}" type="presParOf" srcId="{9C6FC930-D0C7-428A-96C9-C54F30D7BDAE}" destId="{094F6A84-CA73-40CA-B817-70B704C57530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69775B6-5BFB-4655-A6FD-597DAE16F9D4}" type="doc">
      <dgm:prSet loTypeId="urn:microsoft.com/office/officeart/2005/8/layout/matrix3" loCatId="matrix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7C169AA-2C93-4874-80F7-A5B2466B4E05}">
      <dgm:prSet/>
      <dgm:spPr/>
      <dgm:t>
        <a:bodyPr/>
        <a:lstStyle/>
        <a:p>
          <a:r>
            <a:rPr lang="en-US" dirty="0"/>
            <a:t>Screening </a:t>
          </a:r>
        </a:p>
        <a:p>
          <a:r>
            <a:rPr lang="en-US" dirty="0"/>
            <a:t>(is there a need to do more assessment?)</a:t>
          </a:r>
        </a:p>
      </dgm:t>
    </dgm:pt>
    <dgm:pt modelId="{D2E8728A-34B8-46EB-BEA2-AF9BAC50CC30}" type="parTrans" cxnId="{C0CF3913-9009-4F55-B297-5735A0C5913A}">
      <dgm:prSet/>
      <dgm:spPr/>
      <dgm:t>
        <a:bodyPr/>
        <a:lstStyle/>
        <a:p>
          <a:endParaRPr lang="en-US"/>
        </a:p>
      </dgm:t>
    </dgm:pt>
    <dgm:pt modelId="{F5EDED95-AB61-4F49-AFD1-A8A04F238434}" type="sibTrans" cxnId="{C0CF3913-9009-4F55-B297-5735A0C5913A}">
      <dgm:prSet/>
      <dgm:spPr/>
      <dgm:t>
        <a:bodyPr/>
        <a:lstStyle/>
        <a:p>
          <a:endParaRPr lang="en-US"/>
        </a:p>
      </dgm:t>
    </dgm:pt>
    <dgm:pt modelId="{1657618E-C847-48FA-9D22-9535F33910B1}">
      <dgm:prSet/>
      <dgm:spPr/>
      <dgm:t>
        <a:bodyPr/>
        <a:lstStyle/>
        <a:p>
          <a:r>
            <a:rPr lang="en-US"/>
            <a:t>Diagnosis (Determination of eligibility)</a:t>
          </a:r>
        </a:p>
      </dgm:t>
    </dgm:pt>
    <dgm:pt modelId="{CC16048C-8532-4D6E-BE63-09BFF5682977}" type="parTrans" cxnId="{C0AA0142-7BF4-4360-8E75-D2361281A089}">
      <dgm:prSet/>
      <dgm:spPr/>
      <dgm:t>
        <a:bodyPr/>
        <a:lstStyle/>
        <a:p>
          <a:endParaRPr lang="en-US"/>
        </a:p>
      </dgm:t>
    </dgm:pt>
    <dgm:pt modelId="{9248F314-B7DA-4647-AFA7-78C9BD9A8A4F}" type="sibTrans" cxnId="{C0AA0142-7BF4-4360-8E75-D2361281A089}">
      <dgm:prSet/>
      <dgm:spPr/>
      <dgm:t>
        <a:bodyPr/>
        <a:lstStyle/>
        <a:p>
          <a:endParaRPr lang="en-US"/>
        </a:p>
      </dgm:t>
    </dgm:pt>
    <dgm:pt modelId="{E509FC6F-6B51-4912-A2E0-78B45F69066F}">
      <dgm:prSet/>
      <dgm:spPr/>
      <dgm:t>
        <a:bodyPr/>
        <a:lstStyle/>
        <a:p>
          <a:r>
            <a:rPr lang="en-US"/>
            <a:t>Program planning/progress monitoring</a:t>
          </a:r>
        </a:p>
      </dgm:t>
    </dgm:pt>
    <dgm:pt modelId="{9634BFF4-8468-4730-AC91-1ECC4716D918}" type="parTrans" cxnId="{EFCB3F2D-49CA-4F64-8845-07B51B12DEE6}">
      <dgm:prSet/>
      <dgm:spPr/>
      <dgm:t>
        <a:bodyPr/>
        <a:lstStyle/>
        <a:p>
          <a:endParaRPr lang="en-US"/>
        </a:p>
      </dgm:t>
    </dgm:pt>
    <dgm:pt modelId="{4AF7FB52-A862-4931-AEC6-E8A1823FD7BC}" type="sibTrans" cxnId="{EFCB3F2D-49CA-4F64-8845-07B51B12DEE6}">
      <dgm:prSet/>
      <dgm:spPr/>
      <dgm:t>
        <a:bodyPr/>
        <a:lstStyle/>
        <a:p>
          <a:endParaRPr lang="en-US"/>
        </a:p>
      </dgm:t>
    </dgm:pt>
    <dgm:pt modelId="{52EC6BCA-D3DA-4D5B-B9B8-F93C8A79E38D}">
      <dgm:prSet/>
      <dgm:spPr/>
      <dgm:t>
        <a:bodyPr/>
        <a:lstStyle/>
        <a:p>
          <a:r>
            <a:rPr lang="en-US"/>
            <a:t>Accountability (AKA child outcomes)</a:t>
          </a:r>
        </a:p>
      </dgm:t>
    </dgm:pt>
    <dgm:pt modelId="{F24A7D76-66E7-49F3-A204-BF5336BE6E2B}" type="parTrans" cxnId="{2CBEEF71-5AEE-4138-A59D-FCCAB9C63745}">
      <dgm:prSet/>
      <dgm:spPr/>
      <dgm:t>
        <a:bodyPr/>
        <a:lstStyle/>
        <a:p>
          <a:endParaRPr lang="en-US"/>
        </a:p>
      </dgm:t>
    </dgm:pt>
    <dgm:pt modelId="{CABB84CF-6880-461D-B963-7ADCC980FBA2}" type="sibTrans" cxnId="{2CBEEF71-5AEE-4138-A59D-FCCAB9C63745}">
      <dgm:prSet/>
      <dgm:spPr/>
      <dgm:t>
        <a:bodyPr/>
        <a:lstStyle/>
        <a:p>
          <a:endParaRPr lang="en-US"/>
        </a:p>
      </dgm:t>
    </dgm:pt>
    <dgm:pt modelId="{9C6FC930-D0C7-428A-96C9-C54F30D7BDAE}" type="pres">
      <dgm:prSet presAssocID="{C69775B6-5BFB-4655-A6FD-597DAE16F9D4}" presName="matrix" presStyleCnt="0">
        <dgm:presLayoutVars>
          <dgm:chMax val="1"/>
          <dgm:dir/>
          <dgm:resizeHandles val="exact"/>
        </dgm:presLayoutVars>
      </dgm:prSet>
      <dgm:spPr/>
    </dgm:pt>
    <dgm:pt modelId="{9F3575CE-2774-49B5-9F82-093BC2B7ACF3}" type="pres">
      <dgm:prSet presAssocID="{C69775B6-5BFB-4655-A6FD-597DAE16F9D4}" presName="diamond" presStyleLbl="bgShp" presStyleIdx="0" presStyleCnt="1"/>
      <dgm:spPr/>
    </dgm:pt>
    <dgm:pt modelId="{25930D81-81F0-4409-8443-1AAC6A6AB57F}" type="pres">
      <dgm:prSet presAssocID="{C69775B6-5BFB-4655-A6FD-597DAE16F9D4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D7694775-5537-4EB2-81E3-7C63C560B53D}" type="pres">
      <dgm:prSet presAssocID="{C69775B6-5BFB-4655-A6FD-597DAE16F9D4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89CC485C-0E34-4B58-8831-A6728A5EADEC}" type="pres">
      <dgm:prSet presAssocID="{C69775B6-5BFB-4655-A6FD-597DAE16F9D4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094F6A84-CA73-40CA-B817-70B704C57530}" type="pres">
      <dgm:prSet presAssocID="{C69775B6-5BFB-4655-A6FD-597DAE16F9D4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DA233E10-2C5B-40DC-8D01-452E84B7B37B}" type="presOf" srcId="{1657618E-C847-48FA-9D22-9535F33910B1}" destId="{D7694775-5537-4EB2-81E3-7C63C560B53D}" srcOrd="0" destOrd="0" presId="urn:microsoft.com/office/officeart/2005/8/layout/matrix3"/>
    <dgm:cxn modelId="{C0CF3913-9009-4F55-B297-5735A0C5913A}" srcId="{C69775B6-5BFB-4655-A6FD-597DAE16F9D4}" destId="{37C169AA-2C93-4874-80F7-A5B2466B4E05}" srcOrd="0" destOrd="0" parTransId="{D2E8728A-34B8-46EB-BEA2-AF9BAC50CC30}" sibTransId="{F5EDED95-AB61-4F49-AFD1-A8A04F238434}"/>
    <dgm:cxn modelId="{9BF97718-F404-468F-9554-09AB5F6456E6}" type="presOf" srcId="{C69775B6-5BFB-4655-A6FD-597DAE16F9D4}" destId="{9C6FC930-D0C7-428A-96C9-C54F30D7BDAE}" srcOrd="0" destOrd="0" presId="urn:microsoft.com/office/officeart/2005/8/layout/matrix3"/>
    <dgm:cxn modelId="{EFCB3F2D-49CA-4F64-8845-07B51B12DEE6}" srcId="{C69775B6-5BFB-4655-A6FD-597DAE16F9D4}" destId="{E509FC6F-6B51-4912-A2E0-78B45F69066F}" srcOrd="2" destOrd="0" parTransId="{9634BFF4-8468-4730-AC91-1ECC4716D918}" sibTransId="{4AF7FB52-A862-4931-AEC6-E8A1823FD7BC}"/>
    <dgm:cxn modelId="{C0AA0142-7BF4-4360-8E75-D2361281A089}" srcId="{C69775B6-5BFB-4655-A6FD-597DAE16F9D4}" destId="{1657618E-C847-48FA-9D22-9535F33910B1}" srcOrd="1" destOrd="0" parTransId="{CC16048C-8532-4D6E-BE63-09BFF5682977}" sibTransId="{9248F314-B7DA-4647-AFA7-78C9BD9A8A4F}"/>
    <dgm:cxn modelId="{2CBEEF71-5AEE-4138-A59D-FCCAB9C63745}" srcId="{C69775B6-5BFB-4655-A6FD-597DAE16F9D4}" destId="{52EC6BCA-D3DA-4D5B-B9B8-F93C8A79E38D}" srcOrd="3" destOrd="0" parTransId="{F24A7D76-66E7-49F3-A204-BF5336BE6E2B}" sibTransId="{CABB84CF-6880-461D-B963-7ADCC980FBA2}"/>
    <dgm:cxn modelId="{141209D5-DECF-4B25-AFBB-A52F3B20C4C8}" type="presOf" srcId="{37C169AA-2C93-4874-80F7-A5B2466B4E05}" destId="{25930D81-81F0-4409-8443-1AAC6A6AB57F}" srcOrd="0" destOrd="0" presId="urn:microsoft.com/office/officeart/2005/8/layout/matrix3"/>
    <dgm:cxn modelId="{470AC3E6-5E61-4AAE-A480-ADD2C94A7C95}" type="presOf" srcId="{52EC6BCA-D3DA-4D5B-B9B8-F93C8A79E38D}" destId="{094F6A84-CA73-40CA-B817-70B704C57530}" srcOrd="0" destOrd="0" presId="urn:microsoft.com/office/officeart/2005/8/layout/matrix3"/>
    <dgm:cxn modelId="{F54E94F4-1164-40F1-B3C0-0B07177B8603}" type="presOf" srcId="{E509FC6F-6B51-4912-A2E0-78B45F69066F}" destId="{89CC485C-0E34-4B58-8831-A6728A5EADEC}" srcOrd="0" destOrd="0" presId="urn:microsoft.com/office/officeart/2005/8/layout/matrix3"/>
    <dgm:cxn modelId="{75EBF0A4-B93E-43B3-9BCE-005BC48B3DCD}" type="presParOf" srcId="{9C6FC930-D0C7-428A-96C9-C54F30D7BDAE}" destId="{9F3575CE-2774-49B5-9F82-093BC2B7ACF3}" srcOrd="0" destOrd="0" presId="urn:microsoft.com/office/officeart/2005/8/layout/matrix3"/>
    <dgm:cxn modelId="{010B7551-E3E2-4924-A778-20B0908A4FE3}" type="presParOf" srcId="{9C6FC930-D0C7-428A-96C9-C54F30D7BDAE}" destId="{25930D81-81F0-4409-8443-1AAC6A6AB57F}" srcOrd="1" destOrd="0" presId="urn:microsoft.com/office/officeart/2005/8/layout/matrix3"/>
    <dgm:cxn modelId="{4E644803-C74D-4E22-A5FD-490486CDD090}" type="presParOf" srcId="{9C6FC930-D0C7-428A-96C9-C54F30D7BDAE}" destId="{D7694775-5537-4EB2-81E3-7C63C560B53D}" srcOrd="2" destOrd="0" presId="urn:microsoft.com/office/officeart/2005/8/layout/matrix3"/>
    <dgm:cxn modelId="{41597DC5-0941-41E6-8547-4DEE123F2387}" type="presParOf" srcId="{9C6FC930-D0C7-428A-96C9-C54F30D7BDAE}" destId="{89CC485C-0E34-4B58-8831-A6728A5EADEC}" srcOrd="3" destOrd="0" presId="urn:microsoft.com/office/officeart/2005/8/layout/matrix3"/>
    <dgm:cxn modelId="{C6746B3B-4023-443A-B5C9-39CA8AF8D292}" type="presParOf" srcId="{9C6FC930-D0C7-428A-96C9-C54F30D7BDAE}" destId="{094F6A84-CA73-40CA-B817-70B704C57530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625C44C-98F5-4187-A9F9-C2860558BDF1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AEFC13C0-57AB-46A9-847F-369BD4BA7683}">
      <dgm:prSet/>
      <dgm:spPr/>
      <dgm:t>
        <a:bodyPr/>
        <a:lstStyle/>
        <a:p>
          <a:r>
            <a:rPr lang="en-US"/>
            <a:t>What is validity?</a:t>
          </a:r>
        </a:p>
      </dgm:t>
    </dgm:pt>
    <dgm:pt modelId="{77817625-1781-4257-8E18-27DAC41BDC0E}" type="parTrans" cxnId="{025F1EC6-4680-49EF-B4BC-5116565462A9}">
      <dgm:prSet/>
      <dgm:spPr/>
      <dgm:t>
        <a:bodyPr/>
        <a:lstStyle/>
        <a:p>
          <a:endParaRPr lang="en-US"/>
        </a:p>
      </dgm:t>
    </dgm:pt>
    <dgm:pt modelId="{7AB9AC8E-7D62-4CD7-AA46-BCC52C2061F7}" type="sibTrans" cxnId="{025F1EC6-4680-49EF-B4BC-5116565462A9}">
      <dgm:prSet/>
      <dgm:spPr/>
      <dgm:t>
        <a:bodyPr/>
        <a:lstStyle/>
        <a:p>
          <a:endParaRPr lang="en-US"/>
        </a:p>
      </dgm:t>
    </dgm:pt>
    <dgm:pt modelId="{D46C869E-D097-43D5-A6ED-7F2C8A3F5539}">
      <dgm:prSet/>
      <dgm:spPr/>
      <dgm:t>
        <a:bodyPr/>
        <a:lstStyle/>
        <a:p>
          <a:r>
            <a:rPr lang="en-US"/>
            <a:t>When do the norms not apply? </a:t>
          </a:r>
        </a:p>
      </dgm:t>
    </dgm:pt>
    <dgm:pt modelId="{63F6A26E-773F-44E9-AD23-14410C2F341B}" type="parTrans" cxnId="{05778D91-94E5-481A-914F-1D6DFAD86911}">
      <dgm:prSet/>
      <dgm:spPr/>
      <dgm:t>
        <a:bodyPr/>
        <a:lstStyle/>
        <a:p>
          <a:endParaRPr lang="en-US"/>
        </a:p>
      </dgm:t>
    </dgm:pt>
    <dgm:pt modelId="{6FB16E25-DA5A-46D6-B134-D14C227D83A6}" type="sibTrans" cxnId="{05778D91-94E5-481A-914F-1D6DFAD86911}">
      <dgm:prSet/>
      <dgm:spPr/>
      <dgm:t>
        <a:bodyPr/>
        <a:lstStyle/>
        <a:p>
          <a:endParaRPr lang="en-US"/>
        </a:p>
      </dgm:t>
    </dgm:pt>
    <dgm:pt modelId="{5E5F84E8-FAAA-4299-82B2-1F0E02F19F9E}">
      <dgm:prSet/>
      <dgm:spPr/>
      <dgm:t>
        <a:bodyPr/>
        <a:lstStyle/>
        <a:p>
          <a:endParaRPr lang="en-US" dirty="0"/>
        </a:p>
      </dgm:t>
    </dgm:pt>
    <dgm:pt modelId="{735C356A-03FC-48B7-84F9-73BCE402F34B}" type="parTrans" cxnId="{ED58DEDB-32B8-42BB-8395-0BF285295906}">
      <dgm:prSet/>
      <dgm:spPr/>
      <dgm:t>
        <a:bodyPr/>
        <a:lstStyle/>
        <a:p>
          <a:endParaRPr lang="en-US"/>
        </a:p>
      </dgm:t>
    </dgm:pt>
    <dgm:pt modelId="{DDC563E2-9CD7-4530-8D50-A43646BF3023}" type="sibTrans" cxnId="{ED58DEDB-32B8-42BB-8395-0BF285295906}">
      <dgm:prSet/>
      <dgm:spPr/>
      <dgm:t>
        <a:bodyPr/>
        <a:lstStyle/>
        <a:p>
          <a:endParaRPr lang="en-US"/>
        </a:p>
      </dgm:t>
    </dgm:pt>
    <dgm:pt modelId="{7B56C64D-3B04-433C-8792-0C6067906A9A}">
      <dgm:prSet/>
      <dgm:spPr/>
      <dgm:t>
        <a:bodyPr/>
        <a:lstStyle/>
        <a:p>
          <a:r>
            <a:rPr lang="en-US" dirty="0"/>
            <a:t>Validity refers to the degree to which evidence supports the interpretation of an assessment’s scores for a proposed use.</a:t>
          </a:r>
        </a:p>
      </dgm:t>
    </dgm:pt>
    <dgm:pt modelId="{7FEB94AA-AFE7-4883-BF28-44331C0B94F7}" type="parTrans" cxnId="{353E58E9-8EE6-4914-B5C8-AF5738FF322C}">
      <dgm:prSet/>
      <dgm:spPr/>
      <dgm:t>
        <a:bodyPr/>
        <a:lstStyle/>
        <a:p>
          <a:endParaRPr lang="en-US"/>
        </a:p>
      </dgm:t>
    </dgm:pt>
    <dgm:pt modelId="{A2AC7F92-F048-4AF3-9C33-77042D077278}" type="sibTrans" cxnId="{353E58E9-8EE6-4914-B5C8-AF5738FF322C}">
      <dgm:prSet/>
      <dgm:spPr/>
      <dgm:t>
        <a:bodyPr/>
        <a:lstStyle/>
        <a:p>
          <a:endParaRPr lang="en-US"/>
        </a:p>
      </dgm:t>
    </dgm:pt>
    <dgm:pt modelId="{8FA9D645-0D94-453D-B008-44F2457FBD8A}">
      <dgm:prSet/>
      <dgm:spPr/>
      <dgm:t>
        <a:bodyPr/>
        <a:lstStyle/>
        <a:p>
          <a:r>
            <a:rPr lang="en-US" dirty="0"/>
            <a:t>Validity of a standardized assessment requires strict adherence to administration procedures.</a:t>
          </a:r>
        </a:p>
      </dgm:t>
    </dgm:pt>
    <dgm:pt modelId="{11AF5F9D-244D-4424-8EB9-571999C78E8F}" type="parTrans" cxnId="{E59F7650-3345-486D-8215-74F3E6FC653B}">
      <dgm:prSet/>
      <dgm:spPr/>
    </dgm:pt>
    <dgm:pt modelId="{50F5BB59-072A-4AE3-8849-E6A7B201C61F}" type="sibTrans" cxnId="{E59F7650-3345-486D-8215-74F3E6FC653B}">
      <dgm:prSet/>
      <dgm:spPr/>
    </dgm:pt>
    <dgm:pt modelId="{BBCEEDE0-10AA-40B2-BBE8-AF49FDBBC774}" type="pres">
      <dgm:prSet presAssocID="{4625C44C-98F5-4187-A9F9-C2860558BDF1}" presName="linear" presStyleCnt="0">
        <dgm:presLayoutVars>
          <dgm:dir/>
          <dgm:animLvl val="lvl"/>
          <dgm:resizeHandles val="exact"/>
        </dgm:presLayoutVars>
      </dgm:prSet>
      <dgm:spPr/>
    </dgm:pt>
    <dgm:pt modelId="{3F6ED3AA-94C6-48BB-82D3-9B2879858E53}" type="pres">
      <dgm:prSet presAssocID="{AEFC13C0-57AB-46A9-847F-369BD4BA7683}" presName="parentLin" presStyleCnt="0"/>
      <dgm:spPr/>
    </dgm:pt>
    <dgm:pt modelId="{71C39BFE-AB82-4401-864E-CEE6FE61701A}" type="pres">
      <dgm:prSet presAssocID="{AEFC13C0-57AB-46A9-847F-369BD4BA7683}" presName="parentLeftMargin" presStyleLbl="node1" presStyleIdx="0" presStyleCnt="2"/>
      <dgm:spPr/>
    </dgm:pt>
    <dgm:pt modelId="{727F571E-8B32-4732-A267-67CA39CE7773}" type="pres">
      <dgm:prSet presAssocID="{AEFC13C0-57AB-46A9-847F-369BD4BA7683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161AD498-C529-4DE7-A2E1-593A65AACC1A}" type="pres">
      <dgm:prSet presAssocID="{AEFC13C0-57AB-46A9-847F-369BD4BA7683}" presName="negativeSpace" presStyleCnt="0"/>
      <dgm:spPr/>
    </dgm:pt>
    <dgm:pt modelId="{8246FE57-FA7A-437B-B899-7E64F6FD17E3}" type="pres">
      <dgm:prSet presAssocID="{AEFC13C0-57AB-46A9-847F-369BD4BA7683}" presName="childText" presStyleLbl="conFgAcc1" presStyleIdx="0" presStyleCnt="2">
        <dgm:presLayoutVars>
          <dgm:bulletEnabled val="1"/>
        </dgm:presLayoutVars>
      </dgm:prSet>
      <dgm:spPr/>
    </dgm:pt>
    <dgm:pt modelId="{D5E66BBA-7EC8-47BC-8C6D-5DAA68CAE2FC}" type="pres">
      <dgm:prSet presAssocID="{7AB9AC8E-7D62-4CD7-AA46-BCC52C2061F7}" presName="spaceBetweenRectangles" presStyleCnt="0"/>
      <dgm:spPr/>
    </dgm:pt>
    <dgm:pt modelId="{260DAEA5-1111-42FC-951B-2DC4FA1C481E}" type="pres">
      <dgm:prSet presAssocID="{D46C869E-D097-43D5-A6ED-7F2C8A3F5539}" presName="parentLin" presStyleCnt="0"/>
      <dgm:spPr/>
    </dgm:pt>
    <dgm:pt modelId="{072113BA-1DC8-4E13-A513-EEAEBC75F9CA}" type="pres">
      <dgm:prSet presAssocID="{D46C869E-D097-43D5-A6ED-7F2C8A3F5539}" presName="parentLeftMargin" presStyleLbl="node1" presStyleIdx="0" presStyleCnt="2"/>
      <dgm:spPr/>
    </dgm:pt>
    <dgm:pt modelId="{916EB393-E2ED-4F0E-BD0E-17D96A58DA30}" type="pres">
      <dgm:prSet presAssocID="{D46C869E-D097-43D5-A6ED-7F2C8A3F5539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0D3CBA93-B5D1-49F6-B188-B89766E7C5BB}" type="pres">
      <dgm:prSet presAssocID="{D46C869E-D097-43D5-A6ED-7F2C8A3F5539}" presName="negativeSpace" presStyleCnt="0"/>
      <dgm:spPr/>
    </dgm:pt>
    <dgm:pt modelId="{3C8FE0E6-0F74-4DE7-A9E8-345F37CF6D29}" type="pres">
      <dgm:prSet presAssocID="{D46C869E-D097-43D5-A6ED-7F2C8A3F5539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7F5F7245-D2A3-40DF-A449-BCD1E4824755}" type="presOf" srcId="{D46C869E-D097-43D5-A6ED-7F2C8A3F5539}" destId="{072113BA-1DC8-4E13-A513-EEAEBC75F9CA}" srcOrd="0" destOrd="0" presId="urn:microsoft.com/office/officeart/2005/8/layout/list1"/>
    <dgm:cxn modelId="{DBEC5546-14D0-476E-8FD3-1366C0872033}" type="presOf" srcId="{7B56C64D-3B04-433C-8792-0C6067906A9A}" destId="{8246FE57-FA7A-437B-B899-7E64F6FD17E3}" srcOrd="0" destOrd="0" presId="urn:microsoft.com/office/officeart/2005/8/layout/list1"/>
    <dgm:cxn modelId="{E59F7650-3345-486D-8215-74F3E6FC653B}" srcId="{AEFC13C0-57AB-46A9-847F-369BD4BA7683}" destId="{8FA9D645-0D94-453D-B008-44F2457FBD8A}" srcOrd="1" destOrd="0" parTransId="{11AF5F9D-244D-4424-8EB9-571999C78E8F}" sibTransId="{50F5BB59-072A-4AE3-8849-E6A7B201C61F}"/>
    <dgm:cxn modelId="{66F7C268-8B7E-4CD8-92CC-4D53CABC18E6}" type="presOf" srcId="{AEFC13C0-57AB-46A9-847F-369BD4BA7683}" destId="{71C39BFE-AB82-4401-864E-CEE6FE61701A}" srcOrd="0" destOrd="0" presId="urn:microsoft.com/office/officeart/2005/8/layout/list1"/>
    <dgm:cxn modelId="{05778D91-94E5-481A-914F-1D6DFAD86911}" srcId="{4625C44C-98F5-4187-A9F9-C2860558BDF1}" destId="{D46C869E-D097-43D5-A6ED-7F2C8A3F5539}" srcOrd="1" destOrd="0" parTransId="{63F6A26E-773F-44E9-AD23-14410C2F341B}" sibTransId="{6FB16E25-DA5A-46D6-B134-D14C227D83A6}"/>
    <dgm:cxn modelId="{3A052092-E048-4AD8-9440-4C27B136DC00}" type="presOf" srcId="{5E5F84E8-FAAA-4299-82B2-1F0E02F19F9E}" destId="{3C8FE0E6-0F74-4DE7-A9E8-345F37CF6D29}" srcOrd="0" destOrd="0" presId="urn:microsoft.com/office/officeart/2005/8/layout/list1"/>
    <dgm:cxn modelId="{F6EE6F92-D249-4C6C-B910-A7A2B4CAF145}" type="presOf" srcId="{AEFC13C0-57AB-46A9-847F-369BD4BA7683}" destId="{727F571E-8B32-4732-A267-67CA39CE7773}" srcOrd="1" destOrd="0" presId="urn:microsoft.com/office/officeart/2005/8/layout/list1"/>
    <dgm:cxn modelId="{025F1EC6-4680-49EF-B4BC-5116565462A9}" srcId="{4625C44C-98F5-4187-A9F9-C2860558BDF1}" destId="{AEFC13C0-57AB-46A9-847F-369BD4BA7683}" srcOrd="0" destOrd="0" parTransId="{77817625-1781-4257-8E18-27DAC41BDC0E}" sibTransId="{7AB9AC8E-7D62-4CD7-AA46-BCC52C2061F7}"/>
    <dgm:cxn modelId="{ED58DEDB-32B8-42BB-8395-0BF285295906}" srcId="{D46C869E-D097-43D5-A6ED-7F2C8A3F5539}" destId="{5E5F84E8-FAAA-4299-82B2-1F0E02F19F9E}" srcOrd="0" destOrd="0" parTransId="{735C356A-03FC-48B7-84F9-73BCE402F34B}" sibTransId="{DDC563E2-9CD7-4530-8D50-A43646BF3023}"/>
    <dgm:cxn modelId="{7C4BB2DD-5E56-4992-9329-3A6055389478}" type="presOf" srcId="{4625C44C-98F5-4187-A9F9-C2860558BDF1}" destId="{BBCEEDE0-10AA-40B2-BBE8-AF49FDBBC774}" srcOrd="0" destOrd="0" presId="urn:microsoft.com/office/officeart/2005/8/layout/list1"/>
    <dgm:cxn modelId="{353E58E9-8EE6-4914-B5C8-AF5738FF322C}" srcId="{AEFC13C0-57AB-46A9-847F-369BD4BA7683}" destId="{7B56C64D-3B04-433C-8792-0C6067906A9A}" srcOrd="0" destOrd="0" parTransId="{7FEB94AA-AFE7-4883-BF28-44331C0B94F7}" sibTransId="{A2AC7F92-F048-4AF3-9C33-77042D077278}"/>
    <dgm:cxn modelId="{89EDEDED-D2C2-4FAC-BE5D-080B03C6B4BB}" type="presOf" srcId="{8FA9D645-0D94-453D-B008-44F2457FBD8A}" destId="{8246FE57-FA7A-437B-B899-7E64F6FD17E3}" srcOrd="0" destOrd="1" presId="urn:microsoft.com/office/officeart/2005/8/layout/list1"/>
    <dgm:cxn modelId="{5A75F5F9-4051-4FF6-930B-DD04BA22FB44}" type="presOf" srcId="{D46C869E-D097-43D5-A6ED-7F2C8A3F5539}" destId="{916EB393-E2ED-4F0E-BD0E-17D96A58DA30}" srcOrd="1" destOrd="0" presId="urn:microsoft.com/office/officeart/2005/8/layout/list1"/>
    <dgm:cxn modelId="{8129851E-3257-40B0-A10D-1911BC4D31F8}" type="presParOf" srcId="{BBCEEDE0-10AA-40B2-BBE8-AF49FDBBC774}" destId="{3F6ED3AA-94C6-48BB-82D3-9B2879858E53}" srcOrd="0" destOrd="0" presId="urn:microsoft.com/office/officeart/2005/8/layout/list1"/>
    <dgm:cxn modelId="{1AE07DAF-F02D-40DE-B851-9192FAB269BE}" type="presParOf" srcId="{3F6ED3AA-94C6-48BB-82D3-9B2879858E53}" destId="{71C39BFE-AB82-4401-864E-CEE6FE61701A}" srcOrd="0" destOrd="0" presId="urn:microsoft.com/office/officeart/2005/8/layout/list1"/>
    <dgm:cxn modelId="{2A6B16EF-C8E9-462E-B771-9F60BDF2A18D}" type="presParOf" srcId="{3F6ED3AA-94C6-48BB-82D3-9B2879858E53}" destId="{727F571E-8B32-4732-A267-67CA39CE7773}" srcOrd="1" destOrd="0" presId="urn:microsoft.com/office/officeart/2005/8/layout/list1"/>
    <dgm:cxn modelId="{3F52EECB-3C29-4DCB-9FC2-1A9A05A44757}" type="presParOf" srcId="{BBCEEDE0-10AA-40B2-BBE8-AF49FDBBC774}" destId="{161AD498-C529-4DE7-A2E1-593A65AACC1A}" srcOrd="1" destOrd="0" presId="urn:microsoft.com/office/officeart/2005/8/layout/list1"/>
    <dgm:cxn modelId="{0FFBC0C6-E432-4C16-924A-A402AAF338BB}" type="presParOf" srcId="{BBCEEDE0-10AA-40B2-BBE8-AF49FDBBC774}" destId="{8246FE57-FA7A-437B-B899-7E64F6FD17E3}" srcOrd="2" destOrd="0" presId="urn:microsoft.com/office/officeart/2005/8/layout/list1"/>
    <dgm:cxn modelId="{F7E57DF8-6118-4569-AC68-1F11E49D9EB5}" type="presParOf" srcId="{BBCEEDE0-10AA-40B2-BBE8-AF49FDBBC774}" destId="{D5E66BBA-7EC8-47BC-8C6D-5DAA68CAE2FC}" srcOrd="3" destOrd="0" presId="urn:microsoft.com/office/officeart/2005/8/layout/list1"/>
    <dgm:cxn modelId="{28FC8D14-E02F-40F9-A07F-96B92D40D135}" type="presParOf" srcId="{BBCEEDE0-10AA-40B2-BBE8-AF49FDBBC774}" destId="{260DAEA5-1111-42FC-951B-2DC4FA1C481E}" srcOrd="4" destOrd="0" presId="urn:microsoft.com/office/officeart/2005/8/layout/list1"/>
    <dgm:cxn modelId="{8A580B60-A3EE-4984-8A61-9013F940A5AF}" type="presParOf" srcId="{260DAEA5-1111-42FC-951B-2DC4FA1C481E}" destId="{072113BA-1DC8-4E13-A513-EEAEBC75F9CA}" srcOrd="0" destOrd="0" presId="urn:microsoft.com/office/officeart/2005/8/layout/list1"/>
    <dgm:cxn modelId="{1B06883E-B616-4398-90A8-90EC3DE5ABD8}" type="presParOf" srcId="{260DAEA5-1111-42FC-951B-2DC4FA1C481E}" destId="{916EB393-E2ED-4F0E-BD0E-17D96A58DA30}" srcOrd="1" destOrd="0" presId="urn:microsoft.com/office/officeart/2005/8/layout/list1"/>
    <dgm:cxn modelId="{4A51465B-21DB-43BB-8D85-B70500DD78AA}" type="presParOf" srcId="{BBCEEDE0-10AA-40B2-BBE8-AF49FDBBC774}" destId="{0D3CBA93-B5D1-49F6-B188-B89766E7C5BB}" srcOrd="5" destOrd="0" presId="urn:microsoft.com/office/officeart/2005/8/layout/list1"/>
    <dgm:cxn modelId="{4215E70E-9971-4616-AB40-913E5578B002}" type="presParOf" srcId="{BBCEEDE0-10AA-40B2-BBE8-AF49FDBBC774}" destId="{3C8FE0E6-0F74-4DE7-A9E8-345F37CF6D29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625C44C-98F5-4187-A9F9-C2860558BDF1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AEFC13C0-57AB-46A9-847F-369BD4BA7683}">
      <dgm:prSet/>
      <dgm:spPr/>
      <dgm:t>
        <a:bodyPr/>
        <a:lstStyle/>
        <a:p>
          <a:r>
            <a:rPr lang="en-US"/>
            <a:t>What is validity?</a:t>
          </a:r>
        </a:p>
      </dgm:t>
    </dgm:pt>
    <dgm:pt modelId="{77817625-1781-4257-8E18-27DAC41BDC0E}" type="parTrans" cxnId="{025F1EC6-4680-49EF-B4BC-5116565462A9}">
      <dgm:prSet/>
      <dgm:spPr/>
      <dgm:t>
        <a:bodyPr/>
        <a:lstStyle/>
        <a:p>
          <a:endParaRPr lang="en-US"/>
        </a:p>
      </dgm:t>
    </dgm:pt>
    <dgm:pt modelId="{7AB9AC8E-7D62-4CD7-AA46-BCC52C2061F7}" type="sibTrans" cxnId="{025F1EC6-4680-49EF-B4BC-5116565462A9}">
      <dgm:prSet/>
      <dgm:spPr/>
      <dgm:t>
        <a:bodyPr/>
        <a:lstStyle/>
        <a:p>
          <a:endParaRPr lang="en-US"/>
        </a:p>
      </dgm:t>
    </dgm:pt>
    <dgm:pt modelId="{D46C869E-D097-43D5-A6ED-7F2C8A3F5539}">
      <dgm:prSet/>
      <dgm:spPr/>
      <dgm:t>
        <a:bodyPr/>
        <a:lstStyle/>
        <a:p>
          <a:r>
            <a:rPr lang="en-US"/>
            <a:t>When do the norms not apply? </a:t>
          </a:r>
        </a:p>
      </dgm:t>
    </dgm:pt>
    <dgm:pt modelId="{63F6A26E-773F-44E9-AD23-14410C2F341B}" type="parTrans" cxnId="{05778D91-94E5-481A-914F-1D6DFAD86911}">
      <dgm:prSet/>
      <dgm:spPr/>
      <dgm:t>
        <a:bodyPr/>
        <a:lstStyle/>
        <a:p>
          <a:endParaRPr lang="en-US"/>
        </a:p>
      </dgm:t>
    </dgm:pt>
    <dgm:pt modelId="{6FB16E25-DA5A-46D6-B134-D14C227D83A6}" type="sibTrans" cxnId="{05778D91-94E5-481A-914F-1D6DFAD86911}">
      <dgm:prSet/>
      <dgm:spPr/>
      <dgm:t>
        <a:bodyPr/>
        <a:lstStyle/>
        <a:p>
          <a:endParaRPr lang="en-US"/>
        </a:p>
      </dgm:t>
    </dgm:pt>
    <dgm:pt modelId="{5E5F84E8-FAAA-4299-82B2-1F0E02F19F9E}">
      <dgm:prSet/>
      <dgm:spPr/>
      <dgm:t>
        <a:bodyPr/>
        <a:lstStyle/>
        <a:p>
          <a:r>
            <a:rPr lang="en-US"/>
            <a:t>Answer:  When there is a </a:t>
          </a:r>
          <a:r>
            <a:rPr lang="en-US" b="1"/>
            <a:t>significant</a:t>
          </a:r>
          <a:r>
            <a:rPr lang="en-US"/>
            <a:t> difference between this administration and the norming population or conditions.</a:t>
          </a:r>
        </a:p>
      </dgm:t>
    </dgm:pt>
    <dgm:pt modelId="{735C356A-03FC-48B7-84F9-73BCE402F34B}" type="parTrans" cxnId="{ED58DEDB-32B8-42BB-8395-0BF285295906}">
      <dgm:prSet/>
      <dgm:spPr/>
      <dgm:t>
        <a:bodyPr/>
        <a:lstStyle/>
        <a:p>
          <a:endParaRPr lang="en-US"/>
        </a:p>
      </dgm:t>
    </dgm:pt>
    <dgm:pt modelId="{DDC563E2-9CD7-4530-8D50-A43646BF3023}" type="sibTrans" cxnId="{ED58DEDB-32B8-42BB-8395-0BF285295906}">
      <dgm:prSet/>
      <dgm:spPr/>
      <dgm:t>
        <a:bodyPr/>
        <a:lstStyle/>
        <a:p>
          <a:endParaRPr lang="en-US"/>
        </a:p>
      </dgm:t>
    </dgm:pt>
    <dgm:pt modelId="{827F28C1-D98E-47D0-B6D5-29763BBA5A0F}">
      <dgm:prSet/>
      <dgm:spPr/>
      <dgm:t>
        <a:bodyPr/>
        <a:lstStyle/>
        <a:p>
          <a:r>
            <a:rPr lang="en-US"/>
            <a:t>What is significant?</a:t>
          </a:r>
        </a:p>
      </dgm:t>
    </dgm:pt>
    <dgm:pt modelId="{95C3B6E3-CE7C-40D8-B533-F0886A9953B7}" type="parTrans" cxnId="{B69D995E-7F29-467F-BE75-15B7663C85B9}">
      <dgm:prSet/>
      <dgm:spPr/>
      <dgm:t>
        <a:bodyPr/>
        <a:lstStyle/>
        <a:p>
          <a:endParaRPr lang="en-US"/>
        </a:p>
      </dgm:t>
    </dgm:pt>
    <dgm:pt modelId="{0373A0A0-761E-44E2-AE10-E9B116DBCB33}" type="sibTrans" cxnId="{B69D995E-7F29-467F-BE75-15B7663C85B9}">
      <dgm:prSet/>
      <dgm:spPr/>
      <dgm:t>
        <a:bodyPr/>
        <a:lstStyle/>
        <a:p>
          <a:endParaRPr lang="en-US"/>
        </a:p>
      </dgm:t>
    </dgm:pt>
    <dgm:pt modelId="{2D2B0318-0EAC-4F87-ACCB-B236CF358DD0}">
      <dgm:prSet/>
      <dgm:spPr/>
      <dgm:t>
        <a:bodyPr/>
        <a:lstStyle/>
        <a:p>
          <a:r>
            <a:rPr lang="en-US"/>
            <a:t>Cultural differences</a:t>
          </a:r>
        </a:p>
      </dgm:t>
    </dgm:pt>
    <dgm:pt modelId="{7E35CFAB-B4A4-4D06-9602-7B79D0BCF66B}" type="parTrans" cxnId="{E363594A-E7FA-4A47-B684-5066E4B4E52C}">
      <dgm:prSet/>
      <dgm:spPr/>
      <dgm:t>
        <a:bodyPr/>
        <a:lstStyle/>
        <a:p>
          <a:endParaRPr lang="en-US"/>
        </a:p>
      </dgm:t>
    </dgm:pt>
    <dgm:pt modelId="{29B1D2C7-D59C-4038-8915-39437B3F9E2A}" type="sibTrans" cxnId="{E363594A-E7FA-4A47-B684-5066E4B4E52C}">
      <dgm:prSet/>
      <dgm:spPr/>
      <dgm:t>
        <a:bodyPr/>
        <a:lstStyle/>
        <a:p>
          <a:endParaRPr lang="en-US"/>
        </a:p>
      </dgm:t>
    </dgm:pt>
    <dgm:pt modelId="{8410C84D-17DA-4921-AE9A-E6FD5CBF1FF3}">
      <dgm:prSet/>
      <dgm:spPr/>
      <dgm:t>
        <a:bodyPr/>
        <a:lstStyle/>
        <a:p>
          <a:r>
            <a:rPr lang="en-US"/>
            <a:t>Language issues (items translated on the fly)</a:t>
          </a:r>
        </a:p>
      </dgm:t>
    </dgm:pt>
    <dgm:pt modelId="{956AAB6A-5F51-40CE-BC0B-4D4DA494D746}" type="parTrans" cxnId="{872DE7A2-0BAC-4A5B-AA9D-11BD909A4891}">
      <dgm:prSet/>
      <dgm:spPr/>
      <dgm:t>
        <a:bodyPr/>
        <a:lstStyle/>
        <a:p>
          <a:endParaRPr lang="en-US"/>
        </a:p>
      </dgm:t>
    </dgm:pt>
    <dgm:pt modelId="{4B712522-0381-40B9-B183-33452542AC25}" type="sibTrans" cxnId="{872DE7A2-0BAC-4A5B-AA9D-11BD909A4891}">
      <dgm:prSet/>
      <dgm:spPr/>
      <dgm:t>
        <a:bodyPr/>
        <a:lstStyle/>
        <a:p>
          <a:endParaRPr lang="en-US"/>
        </a:p>
      </dgm:t>
    </dgm:pt>
    <dgm:pt modelId="{396DA66E-A2F7-4C48-B81B-7C27389C0CE9}">
      <dgm:prSet/>
      <dgm:spPr/>
      <dgm:t>
        <a:bodyPr/>
        <a:lstStyle/>
        <a:p>
          <a:r>
            <a:rPr lang="en-US"/>
            <a:t>Administration issues</a:t>
          </a:r>
        </a:p>
      </dgm:t>
    </dgm:pt>
    <dgm:pt modelId="{3AE67630-E9AB-4624-B7EA-5EDD33A910C5}" type="parTrans" cxnId="{56566CC4-D066-4787-A051-6F17E2DF2A6B}">
      <dgm:prSet/>
      <dgm:spPr/>
      <dgm:t>
        <a:bodyPr/>
        <a:lstStyle/>
        <a:p>
          <a:endParaRPr lang="en-US"/>
        </a:p>
      </dgm:t>
    </dgm:pt>
    <dgm:pt modelId="{41B41C82-F830-4083-B44E-26C11C236011}" type="sibTrans" cxnId="{56566CC4-D066-4787-A051-6F17E2DF2A6B}">
      <dgm:prSet/>
      <dgm:spPr/>
      <dgm:t>
        <a:bodyPr/>
        <a:lstStyle/>
        <a:p>
          <a:endParaRPr lang="en-US"/>
        </a:p>
      </dgm:t>
    </dgm:pt>
    <dgm:pt modelId="{ED33D3E0-CCB5-48EC-BEB6-10E266B32248}">
      <dgm:prSet/>
      <dgm:spPr/>
      <dgm:t>
        <a:bodyPr/>
        <a:lstStyle/>
        <a:p>
          <a:r>
            <a:rPr lang="en-US"/>
            <a:t>Assessor doesn’t follow the directions</a:t>
          </a:r>
        </a:p>
      </dgm:t>
    </dgm:pt>
    <dgm:pt modelId="{200BF03E-F073-4034-B238-7B467DDF17DC}" type="parTrans" cxnId="{00493B87-58EC-4885-954F-508905670B6D}">
      <dgm:prSet/>
      <dgm:spPr/>
      <dgm:t>
        <a:bodyPr/>
        <a:lstStyle/>
        <a:p>
          <a:endParaRPr lang="en-US"/>
        </a:p>
      </dgm:t>
    </dgm:pt>
    <dgm:pt modelId="{3A91BED7-EFCB-448D-9AC9-1E080BD6883A}" type="sibTrans" cxnId="{00493B87-58EC-4885-954F-508905670B6D}">
      <dgm:prSet/>
      <dgm:spPr/>
      <dgm:t>
        <a:bodyPr/>
        <a:lstStyle/>
        <a:p>
          <a:endParaRPr lang="en-US"/>
        </a:p>
      </dgm:t>
    </dgm:pt>
    <dgm:pt modelId="{BBCEEDE0-10AA-40B2-BBE8-AF49FDBBC774}" type="pres">
      <dgm:prSet presAssocID="{4625C44C-98F5-4187-A9F9-C2860558BDF1}" presName="linear" presStyleCnt="0">
        <dgm:presLayoutVars>
          <dgm:dir/>
          <dgm:animLvl val="lvl"/>
          <dgm:resizeHandles val="exact"/>
        </dgm:presLayoutVars>
      </dgm:prSet>
      <dgm:spPr/>
    </dgm:pt>
    <dgm:pt modelId="{3F6ED3AA-94C6-48BB-82D3-9B2879858E53}" type="pres">
      <dgm:prSet presAssocID="{AEFC13C0-57AB-46A9-847F-369BD4BA7683}" presName="parentLin" presStyleCnt="0"/>
      <dgm:spPr/>
    </dgm:pt>
    <dgm:pt modelId="{71C39BFE-AB82-4401-864E-CEE6FE61701A}" type="pres">
      <dgm:prSet presAssocID="{AEFC13C0-57AB-46A9-847F-369BD4BA7683}" presName="parentLeftMargin" presStyleLbl="node1" presStyleIdx="0" presStyleCnt="2"/>
      <dgm:spPr/>
    </dgm:pt>
    <dgm:pt modelId="{727F571E-8B32-4732-A267-67CA39CE7773}" type="pres">
      <dgm:prSet presAssocID="{AEFC13C0-57AB-46A9-847F-369BD4BA7683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161AD498-C529-4DE7-A2E1-593A65AACC1A}" type="pres">
      <dgm:prSet presAssocID="{AEFC13C0-57AB-46A9-847F-369BD4BA7683}" presName="negativeSpace" presStyleCnt="0"/>
      <dgm:spPr/>
    </dgm:pt>
    <dgm:pt modelId="{8246FE57-FA7A-437B-B899-7E64F6FD17E3}" type="pres">
      <dgm:prSet presAssocID="{AEFC13C0-57AB-46A9-847F-369BD4BA7683}" presName="childText" presStyleLbl="conFgAcc1" presStyleIdx="0" presStyleCnt="2">
        <dgm:presLayoutVars>
          <dgm:bulletEnabled val="1"/>
        </dgm:presLayoutVars>
      </dgm:prSet>
      <dgm:spPr/>
    </dgm:pt>
    <dgm:pt modelId="{D5E66BBA-7EC8-47BC-8C6D-5DAA68CAE2FC}" type="pres">
      <dgm:prSet presAssocID="{7AB9AC8E-7D62-4CD7-AA46-BCC52C2061F7}" presName="spaceBetweenRectangles" presStyleCnt="0"/>
      <dgm:spPr/>
    </dgm:pt>
    <dgm:pt modelId="{260DAEA5-1111-42FC-951B-2DC4FA1C481E}" type="pres">
      <dgm:prSet presAssocID="{D46C869E-D097-43D5-A6ED-7F2C8A3F5539}" presName="parentLin" presStyleCnt="0"/>
      <dgm:spPr/>
    </dgm:pt>
    <dgm:pt modelId="{072113BA-1DC8-4E13-A513-EEAEBC75F9CA}" type="pres">
      <dgm:prSet presAssocID="{D46C869E-D097-43D5-A6ED-7F2C8A3F5539}" presName="parentLeftMargin" presStyleLbl="node1" presStyleIdx="0" presStyleCnt="2"/>
      <dgm:spPr/>
    </dgm:pt>
    <dgm:pt modelId="{916EB393-E2ED-4F0E-BD0E-17D96A58DA30}" type="pres">
      <dgm:prSet presAssocID="{D46C869E-D097-43D5-A6ED-7F2C8A3F5539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0D3CBA93-B5D1-49F6-B188-B89766E7C5BB}" type="pres">
      <dgm:prSet presAssocID="{D46C869E-D097-43D5-A6ED-7F2C8A3F5539}" presName="negativeSpace" presStyleCnt="0"/>
      <dgm:spPr/>
    </dgm:pt>
    <dgm:pt modelId="{3C8FE0E6-0F74-4DE7-A9E8-345F37CF6D29}" type="pres">
      <dgm:prSet presAssocID="{D46C869E-D097-43D5-A6ED-7F2C8A3F5539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D76A8E28-D116-4771-A884-D1338C0F787F}" type="presOf" srcId="{396DA66E-A2F7-4C48-B81B-7C27389C0CE9}" destId="{3C8FE0E6-0F74-4DE7-A9E8-345F37CF6D29}" srcOrd="0" destOrd="4" presId="urn:microsoft.com/office/officeart/2005/8/layout/list1"/>
    <dgm:cxn modelId="{7F5F7245-D2A3-40DF-A449-BCD1E4824755}" type="presOf" srcId="{D46C869E-D097-43D5-A6ED-7F2C8A3F5539}" destId="{072113BA-1DC8-4E13-A513-EEAEBC75F9CA}" srcOrd="0" destOrd="0" presId="urn:microsoft.com/office/officeart/2005/8/layout/list1"/>
    <dgm:cxn modelId="{9F484748-1131-4FED-ADE1-6F6DED9E745A}" type="presOf" srcId="{2D2B0318-0EAC-4F87-ACCB-B236CF358DD0}" destId="{3C8FE0E6-0F74-4DE7-A9E8-345F37CF6D29}" srcOrd="0" destOrd="2" presId="urn:microsoft.com/office/officeart/2005/8/layout/list1"/>
    <dgm:cxn modelId="{E363594A-E7FA-4A47-B684-5066E4B4E52C}" srcId="{827F28C1-D98E-47D0-B6D5-29763BBA5A0F}" destId="{2D2B0318-0EAC-4F87-ACCB-B236CF358DD0}" srcOrd="0" destOrd="0" parTransId="{7E35CFAB-B4A4-4D06-9602-7B79D0BCF66B}" sibTransId="{29B1D2C7-D59C-4038-8915-39437B3F9E2A}"/>
    <dgm:cxn modelId="{4683184B-B699-47CD-BD21-F7D713C08DB1}" type="presOf" srcId="{827F28C1-D98E-47D0-B6D5-29763BBA5A0F}" destId="{3C8FE0E6-0F74-4DE7-A9E8-345F37CF6D29}" srcOrd="0" destOrd="1" presId="urn:microsoft.com/office/officeart/2005/8/layout/list1"/>
    <dgm:cxn modelId="{B69D995E-7F29-467F-BE75-15B7663C85B9}" srcId="{D46C869E-D097-43D5-A6ED-7F2C8A3F5539}" destId="{827F28C1-D98E-47D0-B6D5-29763BBA5A0F}" srcOrd="1" destOrd="0" parTransId="{95C3B6E3-CE7C-40D8-B533-F0886A9953B7}" sibTransId="{0373A0A0-761E-44E2-AE10-E9B116DBCB33}"/>
    <dgm:cxn modelId="{D266F662-627D-4D31-8E5E-1E784451E5C6}" type="presOf" srcId="{8410C84D-17DA-4921-AE9A-E6FD5CBF1FF3}" destId="{3C8FE0E6-0F74-4DE7-A9E8-345F37CF6D29}" srcOrd="0" destOrd="3" presId="urn:microsoft.com/office/officeart/2005/8/layout/list1"/>
    <dgm:cxn modelId="{66F7C268-8B7E-4CD8-92CC-4D53CABC18E6}" type="presOf" srcId="{AEFC13C0-57AB-46A9-847F-369BD4BA7683}" destId="{71C39BFE-AB82-4401-864E-CEE6FE61701A}" srcOrd="0" destOrd="0" presId="urn:microsoft.com/office/officeart/2005/8/layout/list1"/>
    <dgm:cxn modelId="{00493B87-58EC-4885-954F-508905670B6D}" srcId="{396DA66E-A2F7-4C48-B81B-7C27389C0CE9}" destId="{ED33D3E0-CCB5-48EC-BEB6-10E266B32248}" srcOrd="0" destOrd="0" parTransId="{200BF03E-F073-4034-B238-7B467DDF17DC}" sibTransId="{3A91BED7-EFCB-448D-9AC9-1E080BD6883A}"/>
    <dgm:cxn modelId="{05778D91-94E5-481A-914F-1D6DFAD86911}" srcId="{4625C44C-98F5-4187-A9F9-C2860558BDF1}" destId="{D46C869E-D097-43D5-A6ED-7F2C8A3F5539}" srcOrd="1" destOrd="0" parTransId="{63F6A26E-773F-44E9-AD23-14410C2F341B}" sibTransId="{6FB16E25-DA5A-46D6-B134-D14C227D83A6}"/>
    <dgm:cxn modelId="{3A052092-E048-4AD8-9440-4C27B136DC00}" type="presOf" srcId="{5E5F84E8-FAAA-4299-82B2-1F0E02F19F9E}" destId="{3C8FE0E6-0F74-4DE7-A9E8-345F37CF6D29}" srcOrd="0" destOrd="0" presId="urn:microsoft.com/office/officeart/2005/8/layout/list1"/>
    <dgm:cxn modelId="{F6EE6F92-D249-4C6C-B910-A7A2B4CAF145}" type="presOf" srcId="{AEFC13C0-57AB-46A9-847F-369BD4BA7683}" destId="{727F571E-8B32-4732-A267-67CA39CE7773}" srcOrd="1" destOrd="0" presId="urn:microsoft.com/office/officeart/2005/8/layout/list1"/>
    <dgm:cxn modelId="{872DE7A2-0BAC-4A5B-AA9D-11BD909A4891}" srcId="{827F28C1-D98E-47D0-B6D5-29763BBA5A0F}" destId="{8410C84D-17DA-4921-AE9A-E6FD5CBF1FF3}" srcOrd="1" destOrd="0" parTransId="{956AAB6A-5F51-40CE-BC0B-4D4DA494D746}" sibTransId="{4B712522-0381-40B9-B183-33452542AC25}"/>
    <dgm:cxn modelId="{0978C0AE-E0BE-48A7-B547-82FACDFF5CB4}" type="presOf" srcId="{ED33D3E0-CCB5-48EC-BEB6-10E266B32248}" destId="{3C8FE0E6-0F74-4DE7-A9E8-345F37CF6D29}" srcOrd="0" destOrd="5" presId="urn:microsoft.com/office/officeart/2005/8/layout/list1"/>
    <dgm:cxn modelId="{56566CC4-D066-4787-A051-6F17E2DF2A6B}" srcId="{827F28C1-D98E-47D0-B6D5-29763BBA5A0F}" destId="{396DA66E-A2F7-4C48-B81B-7C27389C0CE9}" srcOrd="2" destOrd="0" parTransId="{3AE67630-E9AB-4624-B7EA-5EDD33A910C5}" sibTransId="{41B41C82-F830-4083-B44E-26C11C236011}"/>
    <dgm:cxn modelId="{025F1EC6-4680-49EF-B4BC-5116565462A9}" srcId="{4625C44C-98F5-4187-A9F9-C2860558BDF1}" destId="{AEFC13C0-57AB-46A9-847F-369BD4BA7683}" srcOrd="0" destOrd="0" parTransId="{77817625-1781-4257-8E18-27DAC41BDC0E}" sibTransId="{7AB9AC8E-7D62-4CD7-AA46-BCC52C2061F7}"/>
    <dgm:cxn modelId="{ED58DEDB-32B8-42BB-8395-0BF285295906}" srcId="{D46C869E-D097-43D5-A6ED-7F2C8A3F5539}" destId="{5E5F84E8-FAAA-4299-82B2-1F0E02F19F9E}" srcOrd="0" destOrd="0" parTransId="{735C356A-03FC-48B7-84F9-73BCE402F34B}" sibTransId="{DDC563E2-9CD7-4530-8D50-A43646BF3023}"/>
    <dgm:cxn modelId="{7C4BB2DD-5E56-4992-9329-3A6055389478}" type="presOf" srcId="{4625C44C-98F5-4187-A9F9-C2860558BDF1}" destId="{BBCEEDE0-10AA-40B2-BBE8-AF49FDBBC774}" srcOrd="0" destOrd="0" presId="urn:microsoft.com/office/officeart/2005/8/layout/list1"/>
    <dgm:cxn modelId="{5A75F5F9-4051-4FF6-930B-DD04BA22FB44}" type="presOf" srcId="{D46C869E-D097-43D5-A6ED-7F2C8A3F5539}" destId="{916EB393-E2ED-4F0E-BD0E-17D96A58DA30}" srcOrd="1" destOrd="0" presId="urn:microsoft.com/office/officeart/2005/8/layout/list1"/>
    <dgm:cxn modelId="{8129851E-3257-40B0-A10D-1911BC4D31F8}" type="presParOf" srcId="{BBCEEDE0-10AA-40B2-BBE8-AF49FDBBC774}" destId="{3F6ED3AA-94C6-48BB-82D3-9B2879858E53}" srcOrd="0" destOrd="0" presId="urn:microsoft.com/office/officeart/2005/8/layout/list1"/>
    <dgm:cxn modelId="{1AE07DAF-F02D-40DE-B851-9192FAB269BE}" type="presParOf" srcId="{3F6ED3AA-94C6-48BB-82D3-9B2879858E53}" destId="{71C39BFE-AB82-4401-864E-CEE6FE61701A}" srcOrd="0" destOrd="0" presId="urn:microsoft.com/office/officeart/2005/8/layout/list1"/>
    <dgm:cxn modelId="{2A6B16EF-C8E9-462E-B771-9F60BDF2A18D}" type="presParOf" srcId="{3F6ED3AA-94C6-48BB-82D3-9B2879858E53}" destId="{727F571E-8B32-4732-A267-67CA39CE7773}" srcOrd="1" destOrd="0" presId="urn:microsoft.com/office/officeart/2005/8/layout/list1"/>
    <dgm:cxn modelId="{3F52EECB-3C29-4DCB-9FC2-1A9A05A44757}" type="presParOf" srcId="{BBCEEDE0-10AA-40B2-BBE8-AF49FDBBC774}" destId="{161AD498-C529-4DE7-A2E1-593A65AACC1A}" srcOrd="1" destOrd="0" presId="urn:microsoft.com/office/officeart/2005/8/layout/list1"/>
    <dgm:cxn modelId="{0FFBC0C6-E432-4C16-924A-A402AAF338BB}" type="presParOf" srcId="{BBCEEDE0-10AA-40B2-BBE8-AF49FDBBC774}" destId="{8246FE57-FA7A-437B-B899-7E64F6FD17E3}" srcOrd="2" destOrd="0" presId="urn:microsoft.com/office/officeart/2005/8/layout/list1"/>
    <dgm:cxn modelId="{F7E57DF8-6118-4569-AC68-1F11E49D9EB5}" type="presParOf" srcId="{BBCEEDE0-10AA-40B2-BBE8-AF49FDBBC774}" destId="{D5E66BBA-7EC8-47BC-8C6D-5DAA68CAE2FC}" srcOrd="3" destOrd="0" presId="urn:microsoft.com/office/officeart/2005/8/layout/list1"/>
    <dgm:cxn modelId="{28FC8D14-E02F-40F9-A07F-96B92D40D135}" type="presParOf" srcId="{BBCEEDE0-10AA-40B2-BBE8-AF49FDBBC774}" destId="{260DAEA5-1111-42FC-951B-2DC4FA1C481E}" srcOrd="4" destOrd="0" presId="urn:microsoft.com/office/officeart/2005/8/layout/list1"/>
    <dgm:cxn modelId="{8A580B60-A3EE-4984-8A61-9013F940A5AF}" type="presParOf" srcId="{260DAEA5-1111-42FC-951B-2DC4FA1C481E}" destId="{072113BA-1DC8-4E13-A513-EEAEBC75F9CA}" srcOrd="0" destOrd="0" presId="urn:microsoft.com/office/officeart/2005/8/layout/list1"/>
    <dgm:cxn modelId="{1B06883E-B616-4398-90A8-90EC3DE5ABD8}" type="presParOf" srcId="{260DAEA5-1111-42FC-951B-2DC4FA1C481E}" destId="{916EB393-E2ED-4F0E-BD0E-17D96A58DA30}" srcOrd="1" destOrd="0" presId="urn:microsoft.com/office/officeart/2005/8/layout/list1"/>
    <dgm:cxn modelId="{4A51465B-21DB-43BB-8D85-B70500DD78AA}" type="presParOf" srcId="{BBCEEDE0-10AA-40B2-BBE8-AF49FDBBC774}" destId="{0D3CBA93-B5D1-49F6-B188-B89766E7C5BB}" srcOrd="5" destOrd="0" presId="urn:microsoft.com/office/officeart/2005/8/layout/list1"/>
    <dgm:cxn modelId="{4215E70E-9971-4616-AB40-913E5578B002}" type="presParOf" srcId="{BBCEEDE0-10AA-40B2-BBE8-AF49FDBBC774}" destId="{3C8FE0E6-0F74-4DE7-A9E8-345F37CF6D29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3575CE-2774-49B5-9F82-093BC2B7ACF3}">
      <dsp:nvSpPr>
        <dsp:cNvPr id="0" name=""/>
        <dsp:cNvSpPr/>
      </dsp:nvSpPr>
      <dsp:spPr>
        <a:xfrm>
          <a:off x="258762" y="0"/>
          <a:ext cx="5572125" cy="5572125"/>
        </a:xfrm>
        <a:prstGeom prst="diamond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930D81-81F0-4409-8443-1AAC6A6AB57F}">
      <dsp:nvSpPr>
        <dsp:cNvPr id="0" name=""/>
        <dsp:cNvSpPr/>
      </dsp:nvSpPr>
      <dsp:spPr>
        <a:xfrm>
          <a:off x="788114" y="529351"/>
          <a:ext cx="2173128" cy="217312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Screening </a:t>
          </a:r>
        </a:p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(is there a need to do more </a:t>
          </a:r>
          <a:r>
            <a:rPr lang="en-US" sz="1900" kern="1200" dirty="0">
              <a:latin typeface="Calibri"/>
              <a:cs typeface="Calibri"/>
            </a:rPr>
            <a:t>assessment</a:t>
          </a:r>
          <a:r>
            <a:rPr lang="en-US" sz="1900" kern="1200" dirty="0"/>
            <a:t>?)</a:t>
          </a:r>
        </a:p>
      </dsp:txBody>
      <dsp:txXfrm>
        <a:off x="894197" y="635434"/>
        <a:ext cx="1960962" cy="1960962"/>
      </dsp:txXfrm>
    </dsp:sp>
    <dsp:sp modelId="{D7694775-5537-4EB2-81E3-7C63C560B53D}">
      <dsp:nvSpPr>
        <dsp:cNvPr id="0" name=""/>
        <dsp:cNvSpPr/>
      </dsp:nvSpPr>
      <dsp:spPr>
        <a:xfrm>
          <a:off x="3128406" y="529351"/>
          <a:ext cx="2173128" cy="2173128"/>
        </a:xfrm>
        <a:prstGeom prst="roundRect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Diagnosis (Determination of eligibility)</a:t>
          </a:r>
        </a:p>
      </dsp:txBody>
      <dsp:txXfrm>
        <a:off x="3234489" y="635434"/>
        <a:ext cx="1960962" cy="1960962"/>
      </dsp:txXfrm>
    </dsp:sp>
    <dsp:sp modelId="{89CC485C-0E34-4B58-8831-A6728A5EADEC}">
      <dsp:nvSpPr>
        <dsp:cNvPr id="0" name=""/>
        <dsp:cNvSpPr/>
      </dsp:nvSpPr>
      <dsp:spPr>
        <a:xfrm>
          <a:off x="788114" y="2869644"/>
          <a:ext cx="2173128" cy="2173128"/>
        </a:xfrm>
        <a:prstGeom prst="roundRect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Program planning/progress monitoring</a:t>
          </a:r>
        </a:p>
      </dsp:txBody>
      <dsp:txXfrm>
        <a:off x="894197" y="2975727"/>
        <a:ext cx="1960962" cy="1960962"/>
      </dsp:txXfrm>
    </dsp:sp>
    <dsp:sp modelId="{094F6A84-CA73-40CA-B817-70B704C57530}">
      <dsp:nvSpPr>
        <dsp:cNvPr id="0" name=""/>
        <dsp:cNvSpPr/>
      </dsp:nvSpPr>
      <dsp:spPr>
        <a:xfrm>
          <a:off x="3128406" y="2869644"/>
          <a:ext cx="2173128" cy="2173128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Accountability (AKA child outcomes)</a:t>
          </a:r>
        </a:p>
      </dsp:txBody>
      <dsp:txXfrm>
        <a:off x="3234489" y="2975727"/>
        <a:ext cx="1960962" cy="19609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3575CE-2774-49B5-9F82-093BC2B7ACF3}">
      <dsp:nvSpPr>
        <dsp:cNvPr id="0" name=""/>
        <dsp:cNvSpPr/>
      </dsp:nvSpPr>
      <dsp:spPr>
        <a:xfrm>
          <a:off x="258762" y="0"/>
          <a:ext cx="5572125" cy="5572125"/>
        </a:xfrm>
        <a:prstGeom prst="diamond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930D81-81F0-4409-8443-1AAC6A6AB57F}">
      <dsp:nvSpPr>
        <dsp:cNvPr id="0" name=""/>
        <dsp:cNvSpPr/>
      </dsp:nvSpPr>
      <dsp:spPr>
        <a:xfrm>
          <a:off x="788114" y="577225"/>
          <a:ext cx="2173128" cy="20773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Screening </a:t>
          </a:r>
        </a:p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(is there a need to do more </a:t>
          </a:r>
          <a:r>
            <a:rPr lang="en-US" sz="1900" kern="1200" dirty="0">
              <a:latin typeface="Calibri"/>
              <a:cs typeface="Calibri"/>
            </a:rPr>
            <a:t>assessment</a:t>
          </a:r>
          <a:r>
            <a:rPr lang="en-US" sz="1900" kern="1200" dirty="0"/>
            <a:t>?)</a:t>
          </a:r>
        </a:p>
      </dsp:txBody>
      <dsp:txXfrm>
        <a:off x="889523" y="678634"/>
        <a:ext cx="1970310" cy="1874562"/>
      </dsp:txXfrm>
    </dsp:sp>
    <dsp:sp modelId="{D7694775-5537-4EB2-81E3-7C63C560B53D}">
      <dsp:nvSpPr>
        <dsp:cNvPr id="0" name=""/>
        <dsp:cNvSpPr/>
      </dsp:nvSpPr>
      <dsp:spPr>
        <a:xfrm>
          <a:off x="3128406" y="529351"/>
          <a:ext cx="2173128" cy="2173128"/>
        </a:xfrm>
        <a:prstGeom prst="roundRect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Diagnosis (Determination of eligibility)</a:t>
          </a:r>
        </a:p>
      </dsp:txBody>
      <dsp:txXfrm>
        <a:off x="3234489" y="635434"/>
        <a:ext cx="1960962" cy="1960962"/>
      </dsp:txXfrm>
    </dsp:sp>
    <dsp:sp modelId="{89CC485C-0E34-4B58-8831-A6728A5EADEC}">
      <dsp:nvSpPr>
        <dsp:cNvPr id="0" name=""/>
        <dsp:cNvSpPr/>
      </dsp:nvSpPr>
      <dsp:spPr>
        <a:xfrm>
          <a:off x="788114" y="2869644"/>
          <a:ext cx="2173128" cy="2173128"/>
        </a:xfrm>
        <a:prstGeom prst="roundRect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Program planning/progress monitoring</a:t>
          </a:r>
        </a:p>
      </dsp:txBody>
      <dsp:txXfrm>
        <a:off x="894197" y="2975727"/>
        <a:ext cx="1960962" cy="1960962"/>
      </dsp:txXfrm>
    </dsp:sp>
    <dsp:sp modelId="{094F6A84-CA73-40CA-B817-70B704C57530}">
      <dsp:nvSpPr>
        <dsp:cNvPr id="0" name=""/>
        <dsp:cNvSpPr/>
      </dsp:nvSpPr>
      <dsp:spPr>
        <a:xfrm>
          <a:off x="3128406" y="2869644"/>
          <a:ext cx="2173128" cy="2173128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Accountability (AKA child outcomes)</a:t>
          </a:r>
        </a:p>
      </dsp:txBody>
      <dsp:txXfrm>
        <a:off x="3234489" y="2975727"/>
        <a:ext cx="1960962" cy="196096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3575CE-2774-49B5-9F82-093BC2B7ACF3}">
      <dsp:nvSpPr>
        <dsp:cNvPr id="0" name=""/>
        <dsp:cNvSpPr/>
      </dsp:nvSpPr>
      <dsp:spPr>
        <a:xfrm>
          <a:off x="258762" y="0"/>
          <a:ext cx="5572125" cy="5572125"/>
        </a:xfrm>
        <a:prstGeom prst="diamond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930D81-81F0-4409-8443-1AAC6A6AB57F}">
      <dsp:nvSpPr>
        <dsp:cNvPr id="0" name=""/>
        <dsp:cNvSpPr/>
      </dsp:nvSpPr>
      <dsp:spPr>
        <a:xfrm>
          <a:off x="788114" y="529351"/>
          <a:ext cx="2173128" cy="217312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Screening 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(is there a need to do more assessment?)</a:t>
          </a:r>
        </a:p>
      </dsp:txBody>
      <dsp:txXfrm>
        <a:off x="894197" y="635434"/>
        <a:ext cx="1960962" cy="1960962"/>
      </dsp:txXfrm>
    </dsp:sp>
    <dsp:sp modelId="{D7694775-5537-4EB2-81E3-7C63C560B53D}">
      <dsp:nvSpPr>
        <dsp:cNvPr id="0" name=""/>
        <dsp:cNvSpPr/>
      </dsp:nvSpPr>
      <dsp:spPr>
        <a:xfrm>
          <a:off x="3128406" y="529351"/>
          <a:ext cx="2173128" cy="2173128"/>
        </a:xfrm>
        <a:prstGeom prst="roundRect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Diagnosis (Determination of eligibility)</a:t>
          </a:r>
        </a:p>
      </dsp:txBody>
      <dsp:txXfrm>
        <a:off x="3234489" y="635434"/>
        <a:ext cx="1960962" cy="1960962"/>
      </dsp:txXfrm>
    </dsp:sp>
    <dsp:sp modelId="{89CC485C-0E34-4B58-8831-A6728A5EADEC}">
      <dsp:nvSpPr>
        <dsp:cNvPr id="0" name=""/>
        <dsp:cNvSpPr/>
      </dsp:nvSpPr>
      <dsp:spPr>
        <a:xfrm>
          <a:off x="788114" y="2869644"/>
          <a:ext cx="2173128" cy="2173128"/>
        </a:xfrm>
        <a:prstGeom prst="roundRect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Program planning/progress monitoring</a:t>
          </a:r>
        </a:p>
      </dsp:txBody>
      <dsp:txXfrm>
        <a:off x="894197" y="2975727"/>
        <a:ext cx="1960962" cy="1960962"/>
      </dsp:txXfrm>
    </dsp:sp>
    <dsp:sp modelId="{094F6A84-CA73-40CA-B817-70B704C57530}">
      <dsp:nvSpPr>
        <dsp:cNvPr id="0" name=""/>
        <dsp:cNvSpPr/>
      </dsp:nvSpPr>
      <dsp:spPr>
        <a:xfrm>
          <a:off x="3128406" y="2869644"/>
          <a:ext cx="2173128" cy="2173128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Accountability (AKA child outcomes)</a:t>
          </a:r>
        </a:p>
      </dsp:txBody>
      <dsp:txXfrm>
        <a:off x="3234489" y="2975727"/>
        <a:ext cx="1960962" cy="196096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46FE57-FA7A-437B-B899-7E64F6FD17E3}">
      <dsp:nvSpPr>
        <dsp:cNvPr id="0" name=""/>
        <dsp:cNvSpPr/>
      </dsp:nvSpPr>
      <dsp:spPr>
        <a:xfrm>
          <a:off x="0" y="711871"/>
          <a:ext cx="7242048" cy="36161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2063" tIns="583184" rIns="562063" bIns="199136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/>
            <a:t>Validity refers to the degree to which evidence supports the interpretation of an assessment’s scores for a proposed use.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/>
            <a:t>Validity of a standardized assessment requires strict adherence to administration procedures.</a:t>
          </a:r>
        </a:p>
      </dsp:txBody>
      <dsp:txXfrm>
        <a:off x="0" y="711871"/>
        <a:ext cx="7242048" cy="3616199"/>
      </dsp:txXfrm>
    </dsp:sp>
    <dsp:sp modelId="{727F571E-8B32-4732-A267-67CA39CE7773}">
      <dsp:nvSpPr>
        <dsp:cNvPr id="0" name=""/>
        <dsp:cNvSpPr/>
      </dsp:nvSpPr>
      <dsp:spPr>
        <a:xfrm>
          <a:off x="362102" y="298591"/>
          <a:ext cx="5069433" cy="8265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1613" tIns="0" rIns="191613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What is validity?</a:t>
          </a:r>
        </a:p>
      </dsp:txBody>
      <dsp:txXfrm>
        <a:off x="402451" y="338940"/>
        <a:ext cx="4988735" cy="745862"/>
      </dsp:txXfrm>
    </dsp:sp>
    <dsp:sp modelId="{3C8FE0E6-0F74-4DE7-A9E8-345F37CF6D29}">
      <dsp:nvSpPr>
        <dsp:cNvPr id="0" name=""/>
        <dsp:cNvSpPr/>
      </dsp:nvSpPr>
      <dsp:spPr>
        <a:xfrm>
          <a:off x="0" y="4892551"/>
          <a:ext cx="7242048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2063" tIns="583184" rIns="562063" bIns="199136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800" kern="1200" dirty="0"/>
        </a:p>
      </dsp:txBody>
      <dsp:txXfrm>
        <a:off x="0" y="4892551"/>
        <a:ext cx="7242048" cy="705600"/>
      </dsp:txXfrm>
    </dsp:sp>
    <dsp:sp modelId="{916EB393-E2ED-4F0E-BD0E-17D96A58DA30}">
      <dsp:nvSpPr>
        <dsp:cNvPr id="0" name=""/>
        <dsp:cNvSpPr/>
      </dsp:nvSpPr>
      <dsp:spPr>
        <a:xfrm>
          <a:off x="362102" y="4479271"/>
          <a:ext cx="5069433" cy="826560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1613" tIns="0" rIns="191613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When do the norms not apply? </a:t>
          </a:r>
        </a:p>
      </dsp:txBody>
      <dsp:txXfrm>
        <a:off x="402451" y="4519620"/>
        <a:ext cx="4988735" cy="74586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46FE57-FA7A-437B-B899-7E64F6FD17E3}">
      <dsp:nvSpPr>
        <dsp:cNvPr id="0" name=""/>
        <dsp:cNvSpPr/>
      </dsp:nvSpPr>
      <dsp:spPr>
        <a:xfrm>
          <a:off x="0" y="478996"/>
          <a:ext cx="7242048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7F571E-8B32-4732-A267-67CA39CE7773}">
      <dsp:nvSpPr>
        <dsp:cNvPr id="0" name=""/>
        <dsp:cNvSpPr/>
      </dsp:nvSpPr>
      <dsp:spPr>
        <a:xfrm>
          <a:off x="362102" y="109996"/>
          <a:ext cx="5069433" cy="7380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1613" tIns="0" rIns="191613" bIns="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What is validity?</a:t>
          </a:r>
        </a:p>
      </dsp:txBody>
      <dsp:txXfrm>
        <a:off x="398128" y="146022"/>
        <a:ext cx="4997381" cy="665948"/>
      </dsp:txXfrm>
    </dsp:sp>
    <dsp:sp modelId="{3C8FE0E6-0F74-4DE7-A9E8-345F37CF6D29}">
      <dsp:nvSpPr>
        <dsp:cNvPr id="0" name=""/>
        <dsp:cNvSpPr/>
      </dsp:nvSpPr>
      <dsp:spPr>
        <a:xfrm>
          <a:off x="0" y="1612996"/>
          <a:ext cx="7242048" cy="4173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2063" tIns="520700" rIns="562063" bIns="17780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/>
            <a:t>Answer:  When there is a </a:t>
          </a:r>
          <a:r>
            <a:rPr lang="en-US" sz="2500" b="1" kern="1200"/>
            <a:t>significant</a:t>
          </a:r>
          <a:r>
            <a:rPr lang="en-US" sz="2500" kern="1200"/>
            <a:t> difference between this administration and the norming population or conditions.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/>
            <a:t>What is significant?</a:t>
          </a:r>
        </a:p>
        <a:p>
          <a:pPr marL="457200" lvl="2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/>
            <a:t>Cultural differences</a:t>
          </a:r>
        </a:p>
        <a:p>
          <a:pPr marL="457200" lvl="2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/>
            <a:t>Language issues (items translated on the fly)</a:t>
          </a:r>
        </a:p>
        <a:p>
          <a:pPr marL="457200" lvl="2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/>
            <a:t>Administration issues</a:t>
          </a:r>
        </a:p>
        <a:p>
          <a:pPr marL="685800" lvl="3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/>
            <a:t>Assessor doesn’t follow the directions</a:t>
          </a:r>
        </a:p>
      </dsp:txBody>
      <dsp:txXfrm>
        <a:off x="0" y="1612996"/>
        <a:ext cx="7242048" cy="4173750"/>
      </dsp:txXfrm>
    </dsp:sp>
    <dsp:sp modelId="{916EB393-E2ED-4F0E-BD0E-17D96A58DA30}">
      <dsp:nvSpPr>
        <dsp:cNvPr id="0" name=""/>
        <dsp:cNvSpPr/>
      </dsp:nvSpPr>
      <dsp:spPr>
        <a:xfrm>
          <a:off x="362102" y="1243996"/>
          <a:ext cx="5069433" cy="738000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1613" tIns="0" rIns="191613" bIns="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When do the norms not apply? </a:t>
          </a:r>
        </a:p>
      </dsp:txBody>
      <dsp:txXfrm>
        <a:off x="398128" y="1280022"/>
        <a:ext cx="4997381" cy="6659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1556074"/>
          </a:xfrm>
          <a:prstGeom prst="rect">
            <a:avLst/>
          </a:prstGeom>
        </p:spPr>
        <p:txBody>
          <a:bodyPr vert="horz" lIns="167070" tIns="83535" rIns="167070" bIns="83535" rtlCol="0"/>
          <a:lstStyle>
            <a:lvl1pPr algn="l">
              <a:defRPr sz="2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29457683"/>
            <a:ext cx="4028440" cy="1556070"/>
          </a:xfrm>
          <a:prstGeom prst="rect">
            <a:avLst/>
          </a:prstGeom>
        </p:spPr>
        <p:txBody>
          <a:bodyPr vert="horz" lIns="167070" tIns="83535" rIns="167070" bIns="83535" rtlCol="0" anchor="b"/>
          <a:lstStyle>
            <a:lvl1pPr algn="l">
              <a:defRPr sz="2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470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1556074"/>
          </a:xfrm>
          <a:prstGeom prst="rect">
            <a:avLst/>
          </a:prstGeom>
        </p:spPr>
        <p:txBody>
          <a:bodyPr vert="horz" lIns="167070" tIns="83535" rIns="167070" bIns="83535" rtlCol="0"/>
          <a:lstStyle>
            <a:lvl1pPr algn="l">
              <a:defRPr sz="2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809" y="0"/>
            <a:ext cx="4028440" cy="1556074"/>
          </a:xfrm>
          <a:prstGeom prst="rect">
            <a:avLst/>
          </a:prstGeom>
        </p:spPr>
        <p:txBody>
          <a:bodyPr vert="horz" lIns="167070" tIns="83535" rIns="167070" bIns="83535" rtlCol="0"/>
          <a:lstStyle>
            <a:lvl1pPr algn="r">
              <a:defRPr sz="2200"/>
            </a:lvl1pPr>
          </a:lstStyle>
          <a:p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4656138" y="3876675"/>
            <a:ext cx="18608676" cy="10467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67070" tIns="83535" rIns="167070" bIns="8353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9640" y="14925368"/>
            <a:ext cx="7437120" cy="12211665"/>
          </a:xfrm>
          <a:prstGeom prst="rect">
            <a:avLst/>
          </a:prstGeom>
        </p:spPr>
        <p:txBody>
          <a:bodyPr vert="horz" lIns="167070" tIns="83535" rIns="167070" bIns="8353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29457683"/>
            <a:ext cx="4028440" cy="1556070"/>
          </a:xfrm>
          <a:prstGeom prst="rect">
            <a:avLst/>
          </a:prstGeom>
        </p:spPr>
        <p:txBody>
          <a:bodyPr vert="horz" lIns="167070" tIns="83535" rIns="167070" bIns="83535" rtlCol="0" anchor="b"/>
          <a:lstStyle>
            <a:lvl1pPr algn="l">
              <a:defRPr sz="2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809" y="29457683"/>
            <a:ext cx="4028440" cy="1556070"/>
          </a:xfrm>
          <a:prstGeom prst="rect">
            <a:avLst/>
          </a:prstGeom>
        </p:spPr>
        <p:txBody>
          <a:bodyPr vert="horz" lIns="167070" tIns="83535" rIns="167070" bIns="83535" rtlCol="0" anchor="b"/>
          <a:lstStyle>
            <a:lvl1pPr algn="r">
              <a:defRPr sz="2200"/>
            </a:lvl1pPr>
          </a:lstStyle>
          <a:p>
            <a:fld id="{44BAE9E6-FC52-7F4E-B22E-76509B4751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391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</a:t>
            </a:r>
          </a:p>
          <a:p>
            <a:r>
              <a:rPr lang="en-US" dirty="0"/>
              <a:t>Focusing on the process, not informed consent.  Preparing other resources for child outcomes assessment.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7055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</a:t>
            </a:r>
          </a:p>
          <a:p>
            <a:r>
              <a:rPr lang="en-US" dirty="0"/>
              <a:t>Eligibility determination can be different for different types of children.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3293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7135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0807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</a:t>
            </a:r>
          </a:p>
          <a:p>
            <a:r>
              <a:rPr lang="en-US" dirty="0"/>
              <a:t>These principles apply to all assessment – eligibility evaluations and for intervention planning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5223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</a:t>
            </a:r>
          </a:p>
          <a:p>
            <a:r>
              <a:rPr lang="en-US" dirty="0"/>
              <a:t>303.24  Multidisciplinary – 2 or more separate disciplines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0078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</a:t>
            </a:r>
          </a:p>
          <a:p>
            <a:r>
              <a:rPr lang="en-US" dirty="0"/>
              <a:t>303.24  Multidisciplinary – 2 or more separate disciplines</a:t>
            </a:r>
          </a:p>
          <a:p>
            <a:endParaRPr lang="en-US" dirty="0"/>
          </a:p>
          <a:p>
            <a:r>
              <a:rPr lang="en-US" dirty="0"/>
              <a:t>EI services may commence before completion of the evaluation and assessment</a:t>
            </a:r>
          </a:p>
          <a:p>
            <a:pPr lvl="1"/>
            <a:r>
              <a:rPr lang="en-US" dirty="0"/>
              <a:t>Parental consent</a:t>
            </a:r>
          </a:p>
          <a:p>
            <a:pPr lvl="1"/>
            <a:r>
              <a:rPr lang="en-US" dirty="0"/>
              <a:t>Interim IFSP</a:t>
            </a:r>
          </a:p>
          <a:p>
            <a:r>
              <a:rPr lang="en-US" dirty="0"/>
              <a:t>Complete evaluation and assessment within 45 days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548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</a:t>
            </a:r>
          </a:p>
          <a:p>
            <a:r>
              <a:rPr lang="en-US" dirty="0"/>
              <a:t>Formal assessment tools are tools that have been developed by someone else.  They should be have undergone a systematic research and development process.  Most formal tools are purchased.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4084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925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3537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1670700">
              <a:defRPr/>
            </a:pPr>
            <a:fld id="{D127AA8F-C8AA-4860-9A70-99BDF2A2412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1670700">
                <a:defRPr/>
              </a:pPr>
              <a:t>19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163165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</a:t>
            </a:r>
          </a:p>
          <a:p>
            <a:r>
              <a:rPr lang="en-US" dirty="0"/>
              <a:t>So what can we do?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1670700">
              <a:defRPr/>
            </a:pPr>
            <a:fld id="{D127AA8F-C8AA-4860-9A70-99BDF2A2412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1670700">
                <a:defRPr/>
              </a:pPr>
              <a:t>2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331644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7867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7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</a:t>
            </a:r>
          </a:p>
          <a:p>
            <a:endParaRPr lang="en-US" dirty="0"/>
          </a:p>
          <a:p>
            <a:r>
              <a:rPr lang="en-US" dirty="0"/>
              <a:t>Validity is not a characteristic of the tools.  It is a characteristic of the interpretation of the scores.  A tool can produce valid scores for one purpose but not for another.  A tool also can produce valid scores when poorly administered even for its intended purpose.  Implication:  Validity can come and go.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1670700">
              <a:defRPr/>
            </a:pPr>
            <a:fld id="{D127AA8F-C8AA-4860-9A70-99BDF2A2412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1670700">
                <a:defRPr/>
              </a:pPr>
              <a:t>22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650188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</a:t>
            </a:r>
          </a:p>
          <a:p>
            <a:endParaRPr lang="en-US" dirty="0"/>
          </a:p>
          <a:p>
            <a:r>
              <a:rPr lang="en-US" dirty="0"/>
              <a:t>Threats to validity: When the assessor has not been well trained, repeats the item 3 time.  Helps the child point.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1670700">
              <a:defRPr/>
            </a:pPr>
            <a:fld id="{D127AA8F-C8AA-4860-9A70-99BDF2A2412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1670700">
                <a:defRPr/>
              </a:pPr>
              <a:t>23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038373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</a:t>
            </a:r>
          </a:p>
          <a:p>
            <a:endParaRPr lang="en-US" dirty="0"/>
          </a:p>
          <a:p>
            <a:r>
              <a:rPr lang="en-US" dirty="0"/>
              <a:t>Again, all forms of assessment have limitations -  there is no perfect one size fits all tool or method.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27AA8F-C8AA-4860-9A70-99BDF2A2412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2943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200" dirty="0"/>
              <a:t>K  </a:t>
            </a:r>
          </a:p>
          <a:p>
            <a:endParaRPr lang="en-US" sz="2200" dirty="0"/>
          </a:p>
          <a:p>
            <a:r>
              <a:rPr lang="en-US" sz="2200" dirty="0"/>
              <a:t>Note: If there is a test kit, it means those materials are to be used.   If an assessment includes a task but not directions for how to administer the task, then there is more leeway in how to administer.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886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</a:t>
            </a:r>
          </a:p>
          <a:p>
            <a:endParaRPr lang="en-US" dirty="0"/>
          </a:p>
          <a:p>
            <a:r>
              <a:rPr lang="en-US" dirty="0"/>
              <a:t>We are compiling a list of parent report tools that will include these and more examples.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44586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80388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105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84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 </a:t>
            </a:r>
          </a:p>
          <a:p>
            <a:endParaRPr lang="en-US" dirty="0"/>
          </a:p>
          <a:p>
            <a:r>
              <a:rPr lang="en-US" dirty="0"/>
              <a:t>There are no easy or perfect answers.  There is no research comparing alternate approaches.  There are a lot of dedicated and experienced people across the country trying to solve this together.  </a:t>
            </a:r>
          </a:p>
          <a:p>
            <a:endParaRPr lang="en-US" dirty="0"/>
          </a:p>
          <a:p>
            <a:r>
              <a:rPr lang="en-US" dirty="0"/>
              <a:t>Not everyone’s quilt will look the same.  Some common squares to all the quilts.  Some that are unique to your state.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1670700">
              <a:defRPr/>
            </a:pPr>
            <a:fld id="{D127AA8F-C8AA-4860-9A70-99BDF2A2412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1670700">
                <a:defRPr/>
              </a:pPr>
              <a:t>3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714779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5635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0929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9488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67686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17436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2264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</a:t>
            </a:r>
          </a:p>
          <a:p>
            <a:endParaRPr lang="en-US" dirty="0"/>
          </a:p>
          <a:p>
            <a:r>
              <a:rPr lang="en-US" dirty="0"/>
              <a:t>These are from Ohio laying out a series of decisions and what providers should do depending on the answer.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01647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86125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48076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253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75631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 and 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8635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</a:t>
            </a:r>
            <a:r>
              <a:rPr lang="en-US"/>
              <a:t> --  Problems can be opportunities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0537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</a:t>
            </a:r>
          </a:p>
          <a:p>
            <a:r>
              <a:rPr lang="en-US" dirty="0"/>
              <a:t>Different purpose require different tools.  Validity is connected to the use of a test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1670700">
              <a:defRPr/>
            </a:pPr>
            <a:fld id="{D127AA8F-C8AA-4860-9A70-99BDF2A2412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1670700">
                <a:defRPr/>
              </a:pPr>
              <a:t>6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095517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</a:t>
            </a:r>
          </a:p>
          <a:p>
            <a:r>
              <a:rPr lang="en-US" dirty="0"/>
              <a:t>We are not focusing on screening today but we do want to call your attention to the connection between screening and evaluation for eligibility.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1670700">
              <a:defRPr/>
            </a:pPr>
            <a:fld id="{D127AA8F-C8AA-4860-9A70-99BDF2A2412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1670700">
                <a:defRPr/>
              </a:pPr>
              <a:t>7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337213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5939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</a:t>
            </a:r>
          </a:p>
          <a:p>
            <a:r>
              <a:rPr lang="en-US" dirty="0"/>
              <a:t>We are not going to address written consent; also not going to addressed technology issues including security issues.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1670700">
              <a:defRPr/>
            </a:pPr>
            <a:fld id="{D127AA8F-C8AA-4860-9A70-99BDF2A2412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1670700">
                <a:defRPr/>
              </a:pPr>
              <a:t>9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95116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ECTA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974080" y="2410119"/>
            <a:ext cx="5624362" cy="1841842"/>
          </a:xfrm>
        </p:spPr>
        <p:txBody>
          <a:bodyPr bIns="0" anchor="b">
            <a:normAutofit/>
          </a:bodyPr>
          <a:lstStyle>
            <a:lvl1pPr algn="l">
              <a:defRPr sz="540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974080" y="4436836"/>
            <a:ext cx="5624362" cy="1702399"/>
          </a:xfrm>
        </p:spPr>
        <p:txBody>
          <a:bodyPr tIns="91440" bIns="91440" anchor="ctr" anchorCtr="0">
            <a:normAutofit/>
          </a:bodyPr>
          <a:lstStyle>
            <a:lvl1pPr marL="0" indent="0" algn="l">
              <a:buNone/>
              <a:defRPr sz="1800" b="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5974080" y="1906003"/>
            <a:ext cx="5624362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 title="Logo: ECTA: Early Childhood Technical Assistance Center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4080" y="891304"/>
            <a:ext cx="5624362" cy="82982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7829" y="226979"/>
            <a:ext cx="11005456" cy="899693"/>
          </a:xfrm>
        </p:spPr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829" y="1368358"/>
            <a:ext cx="5388428" cy="40911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4856" y="1376140"/>
            <a:ext cx="5388429" cy="4082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title="Logo: ECTA Center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828" y="6275121"/>
            <a:ext cx="1353705" cy="5139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7829" y="226989"/>
            <a:ext cx="11005457" cy="911753"/>
          </a:xfrm>
        </p:spPr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7829" y="1258112"/>
            <a:ext cx="5388428" cy="771302"/>
          </a:xfrm>
          <a:solidFill>
            <a:schemeClr val="accent5">
              <a:lumMod val="75000"/>
            </a:schemeClr>
          </a:solidFill>
          <a:ln w="50800">
            <a:solidFill>
              <a:schemeClr val="accent5"/>
            </a:solidFill>
          </a:ln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7829" y="2148785"/>
            <a:ext cx="5388428" cy="3319942"/>
          </a:xfrm>
          <a:solidFill>
            <a:schemeClr val="accent5">
              <a:lumMod val="20000"/>
              <a:lumOff val="80000"/>
            </a:schemeClr>
          </a:solidFill>
          <a:effectLst>
            <a:softEdge rad="12700"/>
          </a:effectLst>
        </p:spPr>
        <p:txBody>
          <a:bodyPr/>
          <a:lstStyle>
            <a:lvl1pPr>
              <a:buClr>
                <a:schemeClr val="accent5"/>
              </a:buClr>
              <a:defRPr/>
            </a:lvl1pPr>
            <a:lvl2pPr>
              <a:buClr>
                <a:schemeClr val="accent5"/>
              </a:buClr>
              <a:defRPr/>
            </a:lvl2pPr>
            <a:lvl3pPr>
              <a:buClr>
                <a:schemeClr val="accent5"/>
              </a:buClr>
              <a:defRPr/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4857" y="1261287"/>
            <a:ext cx="5388429" cy="771585"/>
          </a:xfrm>
          <a:solidFill>
            <a:schemeClr val="accent2">
              <a:lumMod val="75000"/>
            </a:schemeClr>
          </a:solidFill>
          <a:ln w="50800">
            <a:solidFill>
              <a:schemeClr val="accent2"/>
            </a:solidFill>
          </a:ln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4857" y="2147817"/>
            <a:ext cx="5388429" cy="3311046"/>
          </a:xfrm>
          <a:solidFill>
            <a:schemeClr val="accent2">
              <a:lumMod val="20000"/>
              <a:lumOff val="80000"/>
            </a:schemeClr>
          </a:solidFill>
          <a:effectLst>
            <a:softEdge rad="12700"/>
          </a:effectLst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title="Logo: ECTA Center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828" y="6275121"/>
            <a:ext cx="1353705" cy="5139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7829" y="226989"/>
            <a:ext cx="11005457" cy="911753"/>
          </a:xfrm>
        </p:spPr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7829" y="1258112"/>
            <a:ext cx="5388428" cy="771302"/>
          </a:xfrm>
          <a:solidFill>
            <a:schemeClr val="accent3">
              <a:lumMod val="75000"/>
            </a:schemeClr>
          </a:solidFill>
          <a:ln w="50800">
            <a:solidFill>
              <a:schemeClr val="accent3"/>
            </a:solidFill>
          </a:ln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7829" y="2148785"/>
            <a:ext cx="5388428" cy="3319942"/>
          </a:xfrm>
          <a:solidFill>
            <a:schemeClr val="accent3">
              <a:lumMod val="20000"/>
              <a:lumOff val="80000"/>
            </a:schemeClr>
          </a:solidFill>
          <a:effectLst>
            <a:softEdge rad="12700"/>
          </a:effectLst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4857" y="1261287"/>
            <a:ext cx="5388429" cy="771585"/>
          </a:xfrm>
          <a:solidFill>
            <a:schemeClr val="accent6">
              <a:lumMod val="75000"/>
            </a:schemeClr>
          </a:solidFill>
          <a:ln w="50800">
            <a:solidFill>
              <a:schemeClr val="accent6"/>
            </a:solidFill>
          </a:ln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4857" y="2147817"/>
            <a:ext cx="5388429" cy="3311046"/>
          </a:xfrm>
          <a:solidFill>
            <a:schemeClr val="accent6">
              <a:lumMod val="20000"/>
              <a:lumOff val="80000"/>
            </a:schemeClr>
          </a:solidFill>
          <a:effectLst>
            <a:softEdge rad="12700"/>
          </a:effectLst>
        </p:spPr>
        <p:txBody>
          <a:bodyPr/>
          <a:lstStyle>
            <a:lvl1pPr>
              <a:buClr>
                <a:schemeClr val="accent6"/>
              </a:buClr>
              <a:defRPr/>
            </a:lvl1pPr>
            <a:lvl2pPr>
              <a:buClr>
                <a:schemeClr val="accent6"/>
              </a:buClr>
              <a:defRPr/>
            </a:lvl2pPr>
            <a:lvl3pPr>
              <a:buClr>
                <a:schemeClr val="accent6"/>
              </a:buClr>
              <a:defRPr/>
            </a:lvl3pPr>
            <a:lvl4pPr>
              <a:buClr>
                <a:schemeClr val="accent6"/>
              </a:buClr>
              <a:defRPr/>
            </a:lvl4pPr>
            <a:lvl5pPr>
              <a:buClr>
                <a:schemeClr val="accent6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title="Logo: ECTA Center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828" y="6275121"/>
            <a:ext cx="1353705" cy="5139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 title="Logo: ECTA Center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828" y="6275121"/>
            <a:ext cx="1353705" cy="5139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 title="Logo: ECTA Center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828" y="6275121"/>
            <a:ext cx="1353705" cy="5139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7829" y="798973"/>
            <a:ext cx="4129941" cy="2247117"/>
          </a:xfrm>
        </p:spPr>
        <p:txBody>
          <a:bodyPr anchor="b">
            <a:normAutofit/>
          </a:bodyPr>
          <a:lstStyle>
            <a:lvl1pPr algn="ctr">
              <a:defRPr sz="2400" cap="none"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549572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7329" y="3205491"/>
            <a:ext cx="4132356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title="Logo: ECTA Center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828" y="6275121"/>
            <a:ext cx="1353705" cy="5139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CTA 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1941533" y="3713663"/>
            <a:ext cx="8299747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973580" y="2523098"/>
            <a:ext cx="8259347" cy="913250"/>
          </a:xfrm>
        </p:spPr>
        <p:txBody>
          <a:bodyPr anchor="ctr" anchorCtr="0"/>
          <a:lstStyle/>
          <a:p>
            <a:r>
              <a:rPr lang="en-US" b="0"/>
              <a:t>Find out more at</a:t>
            </a:r>
            <a:r>
              <a:rPr lang="en-US"/>
              <a:t> </a:t>
            </a:r>
            <a:r>
              <a:rPr lang="en-US" err="1"/>
              <a:t>ectacenter.org</a:t>
            </a:r>
            <a:endParaRPr lang="en-US"/>
          </a:p>
        </p:txBody>
      </p:sp>
      <p:sp>
        <p:nvSpPr>
          <p:cNvPr id="1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905852" y="3846280"/>
            <a:ext cx="8327075" cy="1012929"/>
          </a:xfrm>
        </p:spPr>
        <p:txBody>
          <a:bodyPr>
            <a:noAutofit/>
          </a:bodyPr>
          <a:lstStyle>
            <a:lvl1pPr>
              <a:defRPr baseline="0"/>
            </a:lvl1pPr>
          </a:lstStyle>
          <a:p>
            <a:r>
              <a:rPr lang="en-US" sz="1200"/>
              <a:t>The ECTA Center is a program of the FPG Child Development Institute of the University of North Carolina at Chapel Hill, funded through cooperative agreement number </a:t>
            </a:r>
            <a:r>
              <a:rPr lang="is-IS" sz="1200"/>
              <a:t>H326P170001 </a:t>
            </a:r>
            <a:r>
              <a:rPr lang="en-US" sz="1200"/>
              <a:t>from the Office of Special Education Programs, U.S. Department of Education. Opinions expressed herein do not necessarily represent the Department of Education's position or policy. Project Officer: Julia Martin </a:t>
            </a:r>
            <a:r>
              <a:rPr lang="en-US" sz="1200" err="1"/>
              <a:t>Eile</a:t>
            </a:r>
            <a:endParaRPr lang="en-US" sz="120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852" y="5058531"/>
            <a:ext cx="3779520" cy="58521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3669" y="4750570"/>
            <a:ext cx="1867611" cy="1099570"/>
          </a:xfrm>
          <a:prstGeom prst="rect">
            <a:avLst/>
          </a:prstGeom>
        </p:spPr>
      </p:pic>
      <p:cxnSp>
        <p:nvCxnSpPr>
          <p:cNvPr id="15" name="Straight Connector 14"/>
          <p:cNvCxnSpPr/>
          <p:nvPr userDrawn="1"/>
        </p:nvCxnSpPr>
        <p:spPr>
          <a:xfrm>
            <a:off x="1973580" y="2270760"/>
            <a:ext cx="8259347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 title="Logo: ECTA: Early Childhood Technical Assistance Center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3580" y="833545"/>
            <a:ext cx="7382443" cy="10892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3AA5D-1762-4086-9178-F198C905A0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181117-7A80-40BF-97C8-C21BEE3206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853EEE-349E-4CB4-9076-21265DDC3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D9445-2A03-4EE2-96B6-D63E0DBCED40}" type="datetime1">
              <a:rPr lang="en-US" smtClean="0"/>
              <a:t>1/12/21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1651EA-C557-4B34-934E-183BF9351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199F4B-0A61-4466-88E0-3FB04AA78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3917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B87F3-A973-4151-9AEC-96ED02547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6C09B4-6C14-4895-BC92-3F783649FB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5B57DB-3270-47BB-A052-9B681A7BE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E159E-05DF-458F-8AFD-E69394229299}" type="datetime1">
              <a:rPr lang="en-US" smtClean="0"/>
              <a:t>1/12/21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E928DD-EFAE-4A59-AAE2-7E9CD7610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960124-DD9B-42C3-B5DE-C4C755974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/>
            </a:lvl1pPr>
          </a:lstStyle>
          <a:p>
            <a:fld id="{B878793A-E5D2-4BD5-937C-9E74A1FA609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3932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30125-8756-4F07-A3A6-D5F995060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939B0-03F6-4185-83B9-969DE51B4C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119DAF-A07A-4E84-95AC-81D9DF84A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99F3F-EDE9-486C-958B-4E07515B3CC8}" type="datetime1">
              <a:rPr lang="en-US" smtClean="0"/>
              <a:t>1/12/21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1F6516-0C4C-411E-A8BF-71689062B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6EE782-8263-4D3A-B79F-6F2DA6AA5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016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- ECTA-DaSy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974080" y="268898"/>
            <a:ext cx="5624362" cy="2541431"/>
          </a:xfrm>
        </p:spPr>
        <p:txBody>
          <a:bodyPr bIns="0" anchor="b">
            <a:normAutofit/>
          </a:bodyPr>
          <a:lstStyle>
            <a:lvl1pPr algn="l">
              <a:defRPr sz="540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974080" y="3227741"/>
            <a:ext cx="5624362" cy="1702399"/>
          </a:xfrm>
        </p:spPr>
        <p:txBody>
          <a:bodyPr tIns="91440" bIns="91440" anchor="ctr" anchorCtr="0">
            <a:normAutofit/>
          </a:bodyPr>
          <a:lstStyle>
            <a:lvl1pPr marL="0" indent="0" algn="l">
              <a:buNone/>
              <a:defRPr sz="1800" b="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Subtitle 2"/>
          <p:cNvSpPr txBox="1">
            <a:spLocks/>
          </p:cNvSpPr>
          <p:nvPr userDrawn="1"/>
        </p:nvSpPr>
        <p:spPr>
          <a:xfrm>
            <a:off x="495300" y="337478"/>
            <a:ext cx="3451860" cy="4592662"/>
          </a:xfrm>
          <a:prstGeom prst="rect">
            <a:avLst/>
          </a:prstGeom>
        </p:spPr>
        <p:txBody>
          <a:bodyPr vert="horz" lIns="91440" tIns="91440" rIns="91440" bIns="9144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b="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Additional</a:t>
            </a:r>
            <a:r>
              <a:rPr lang="en-US" baseline="0">
                <a:solidFill>
                  <a:schemeClr val="bg1"/>
                </a:solidFill>
              </a:rPr>
              <a:t> welcome, information or notification</a:t>
            </a:r>
            <a:endParaRPr lang="en-US">
              <a:solidFill>
                <a:schemeClr val="bg1"/>
              </a:solidFill>
            </a:endParaRPr>
          </a:p>
        </p:txBody>
      </p:sp>
      <p:pic>
        <p:nvPicPr>
          <p:cNvPr id="11" name="Picture 10" title="Logo: DaSy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5667" y="5250566"/>
            <a:ext cx="1988153" cy="1427519"/>
          </a:xfrm>
          <a:prstGeom prst="rect">
            <a:avLst/>
          </a:prstGeom>
        </p:spPr>
      </p:pic>
      <p:pic>
        <p:nvPicPr>
          <p:cNvPr id="4" name="Picture 3" title="Logo: ECTA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4080" y="5524683"/>
            <a:ext cx="2725422" cy="104823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08857-2AF0-4A64-BF8C-F54861496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1ADF35-4840-412F-8BE1-F10DA968A2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AACA0E-CB69-4478-8601-4751CE8AC1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8A4A02-2E04-4C54-B7D8-B7893E0CD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26FA-936A-4DE9-A27E-40EA59959445}" type="datetime1">
              <a:rPr lang="en-US" smtClean="0"/>
              <a:t>1/12/21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AC6EB6-1CB4-4EFD-BFA8-03D44B886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491B98-FCCF-4F12-B2E3-473477F24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/>
            </a:lvl1pPr>
          </a:lstStyle>
          <a:p>
            <a:fld id="{B878793A-E5D2-4BD5-937C-9E74A1FA609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86248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B8D70E-F3C9-4A68-AF52-DA7E053BB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5EECB2-ECE7-4A04-B4EF-F290B6BF1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A83D44-88DE-455F-9BF0-56C58BF776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10CDA8-4993-4CD9-A3B6-F4A8E4C278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07EC07-9532-4FB4-A671-8192EAD9A6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0CCEC5-7E99-4A59-A405-BEAACFA17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DD27C-9409-424B-B83F-0625C480B6E6}" type="datetime1">
              <a:rPr lang="en-US" smtClean="0"/>
              <a:t>1/12/21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F0E3D4-350D-484A-8D58-387DA33CA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29BC1C-E73D-46B1-B6E1-D70EDC569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7632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92BE9A-AD12-457F-B58E-802499F61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37E61F-3F17-4437-9389-0F7BAC771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ADF30-5EC2-4999-807A-FDF99F51389D}" type="datetime1">
              <a:rPr lang="en-US" smtClean="0"/>
              <a:t>1/12/21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793CA0-6D74-4C33-9793-5DB32F6FF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D83FBD-99FE-498A-BA51-2AD56B888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3869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27018B-BE03-47C4-906A-7F9BEC1DB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B673-E567-4B71-8883-F5B9B169C460}" type="datetime1">
              <a:rPr lang="en-US" smtClean="0"/>
              <a:t>1/12/21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D12248-1171-4FC4-BC26-D1B825AD7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16ED1A-ABDF-4EC1-BB0A-404A0CE9C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4003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53EE2-4F5F-484B-B4E6-6BB8E2580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6D7DCD-2DD9-451F-B378-BCAD5AF1CF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3789C2-8F0D-465B-A866-21B78F5E50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1A5319-A2B6-4F42-BD9C-C3C8AFC0C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47C29-BB38-4745-841E-1670C2F24D82}" type="datetime1">
              <a:rPr lang="en-US" smtClean="0"/>
              <a:t>1/12/21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154223-8A72-4C25-98E7-071FD0D11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B5549B-EA03-4569-B06C-63E8E9982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6603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DDC34-CCEF-47EE-9E32-7655C2291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45A2D2-C37B-4814-BB55-DDDCC1C2BE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9FA147-61F2-4504-97C0-BAAE673D9D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9871F1-6A9D-4D8E-B4D2-FDDC22F98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99890-2008-450B-A327-28573745DE58}" type="datetime1">
              <a:rPr lang="en-US" smtClean="0"/>
              <a:t>1/12/21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A116E1-2281-487A-9408-5145043F7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800885-159B-4D2B-9494-89F6C4021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9518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755C3D-20E1-4DCE-BE3A-B4031036F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1708FD-7403-4819-A4B3-5BBD81E390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566B74-6F33-4C15-91D3-9D5C86C24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2219A-7B99-4D2C-93C0-2A9075CAE292}" type="datetime1">
              <a:rPr lang="en-US" smtClean="0"/>
              <a:t>1/12/21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BCF071-6FE1-42AB-A4A9-681B7420C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9274FD-EE8D-4B9C-AD31-D3B60A905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4128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A85E37-B790-4403-9192-559F77B290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46A103-B056-473A-A799-E52AA865F8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DEE7B9-7F57-488C-B240-660CF968A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9643-F9FC-4DE8-879A-B61A8A1E9AD1}" type="datetime1">
              <a:rPr lang="en-US" smtClean="0"/>
              <a:t>1/12/21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8375B8-8C11-4828-A516-478F89E82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1F2C16-B0C3-4660-8C91-FE86C6751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41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- Logos by Hand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974080" y="268898"/>
            <a:ext cx="5624362" cy="2541431"/>
          </a:xfrm>
        </p:spPr>
        <p:txBody>
          <a:bodyPr bIns="0" anchor="b">
            <a:normAutofit/>
          </a:bodyPr>
          <a:lstStyle>
            <a:lvl1pPr algn="l">
              <a:defRPr sz="540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974080" y="3227741"/>
            <a:ext cx="5624362" cy="1702399"/>
          </a:xfrm>
        </p:spPr>
        <p:txBody>
          <a:bodyPr tIns="91440" bIns="91440" anchor="ctr" anchorCtr="0">
            <a:normAutofit/>
          </a:bodyPr>
          <a:lstStyle>
            <a:lvl1pPr marL="0" indent="0" algn="l">
              <a:buNone/>
              <a:defRPr sz="1800" b="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Subtitle 2"/>
          <p:cNvSpPr txBox="1">
            <a:spLocks/>
          </p:cNvSpPr>
          <p:nvPr userDrawn="1"/>
        </p:nvSpPr>
        <p:spPr>
          <a:xfrm>
            <a:off x="495300" y="337478"/>
            <a:ext cx="3451860" cy="4592662"/>
          </a:xfrm>
          <a:prstGeom prst="rect">
            <a:avLst/>
          </a:prstGeom>
        </p:spPr>
        <p:txBody>
          <a:bodyPr vert="horz" lIns="91440" tIns="91440" rIns="91440" bIns="9144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b="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Additional</a:t>
            </a:r>
            <a:r>
              <a:rPr lang="en-US" baseline="0">
                <a:solidFill>
                  <a:schemeClr val="bg1"/>
                </a:solidFill>
              </a:rPr>
              <a:t> welcome, information or notification</a:t>
            </a:r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71155" y="4588551"/>
            <a:ext cx="11027288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571154" y="2743200"/>
            <a:ext cx="11009158" cy="1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71154" y="3063240"/>
            <a:ext cx="11027289" cy="1333500"/>
          </a:xfrm>
        </p:spPr>
        <p:txBody>
          <a:bodyPr bIns="0" anchor="t" anchorCtr="0">
            <a:normAutofit/>
          </a:bodyPr>
          <a:lstStyle>
            <a:lvl1pPr algn="l">
              <a:defRPr sz="3600" cap="none"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6" name="Picture 5" title="Logo: ECTA: Early Childhood Technical Assistance Center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154" y="1333947"/>
            <a:ext cx="7382443" cy="10892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- ECTA-DaS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821723" y="802298"/>
            <a:ext cx="7776720" cy="2541431"/>
          </a:xfrm>
        </p:spPr>
        <p:txBody>
          <a:bodyPr bIns="0" anchor="b">
            <a:normAutofit/>
          </a:bodyPr>
          <a:lstStyle>
            <a:lvl1pPr algn="l">
              <a:defRPr sz="660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21723" y="3761141"/>
            <a:ext cx="7776719" cy="1702399"/>
          </a:xfrm>
        </p:spPr>
        <p:txBody>
          <a:bodyPr tIns="91440" bIns="91440" anchor="ctr" anchorCtr="0">
            <a:normAutofit/>
          </a:bodyPr>
          <a:lstStyle>
            <a:lvl1pPr marL="0" indent="0" algn="l">
              <a:buNone/>
              <a:defRPr sz="1800" b="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3497580" y="802299"/>
            <a:ext cx="0" cy="4661241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title="Logo: DaSy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035" y="2273883"/>
            <a:ext cx="2392815" cy="1718072"/>
          </a:xfrm>
          <a:prstGeom prst="rect">
            <a:avLst/>
          </a:prstGeom>
        </p:spPr>
      </p:pic>
      <p:pic>
        <p:nvPicPr>
          <p:cNvPr id="9" name="Picture 8" title="Logo: ECTA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841" y="720762"/>
            <a:ext cx="2937416" cy="11297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- Multi-Or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821723" y="802298"/>
            <a:ext cx="7776720" cy="2541431"/>
          </a:xfrm>
        </p:spPr>
        <p:txBody>
          <a:bodyPr bIns="0" anchor="b">
            <a:normAutofit/>
          </a:bodyPr>
          <a:lstStyle>
            <a:lvl1pPr algn="l">
              <a:defRPr sz="660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21723" y="3761141"/>
            <a:ext cx="7776719" cy="1702399"/>
          </a:xfrm>
        </p:spPr>
        <p:txBody>
          <a:bodyPr tIns="91440" bIns="91440" anchor="ctr" anchorCtr="0">
            <a:normAutofit/>
          </a:bodyPr>
          <a:lstStyle>
            <a:lvl1pPr marL="0" indent="0" algn="l">
              <a:buNone/>
              <a:defRPr sz="1800" b="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3497580" y="802299"/>
            <a:ext cx="0" cy="4661241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title="Logo: ECTA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841" y="720762"/>
            <a:ext cx="2937416" cy="11297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 title="Logo: ECTA Center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828" y="6275121"/>
            <a:ext cx="1353705" cy="5139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no footer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941533" y="1609738"/>
            <a:ext cx="8299747" cy="1887950"/>
          </a:xfrm>
        </p:spPr>
        <p:txBody>
          <a:bodyPr anchor="b">
            <a:normAutofit/>
          </a:bodyPr>
          <a:lstStyle>
            <a:lvl1pPr algn="ctr">
              <a:defRPr sz="360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679" y="3851915"/>
            <a:ext cx="8287544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title="Logo: ECTA Center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828" y="6275121"/>
            <a:ext cx="1353705" cy="513985"/>
          </a:xfrm>
          <a:prstGeom prst="rect">
            <a:avLst/>
          </a:prstGeom>
        </p:spPr>
      </p:pic>
      <p:cxnSp>
        <p:nvCxnSpPr>
          <p:cNvPr id="8" name="Straight Connector 7"/>
          <p:cNvCxnSpPr/>
          <p:nvPr userDrawn="1"/>
        </p:nvCxnSpPr>
        <p:spPr>
          <a:xfrm>
            <a:off x="1941533" y="3713663"/>
            <a:ext cx="8299747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7828" y="226980"/>
            <a:ext cx="11005457" cy="9144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7829" y="1368358"/>
            <a:ext cx="11005457" cy="40979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150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4" r:id="rId2"/>
    <p:sldLayoutId id="2147483677" r:id="rId3"/>
    <p:sldLayoutId id="2147483672" r:id="rId4"/>
    <p:sldLayoutId id="2147483661" r:id="rId5"/>
    <p:sldLayoutId id="2147483673" r:id="rId6"/>
    <p:sldLayoutId id="2147483662" r:id="rId7"/>
    <p:sldLayoutId id="2147483670" r:id="rId8"/>
    <p:sldLayoutId id="2147483663" r:id="rId9"/>
    <p:sldLayoutId id="2147483664" r:id="rId10"/>
    <p:sldLayoutId id="2147483665" r:id="rId11"/>
    <p:sldLayoutId id="2147483671" r:id="rId12"/>
    <p:sldLayoutId id="2147483666" r:id="rId13"/>
    <p:sldLayoutId id="2147483667" r:id="rId14"/>
    <p:sldLayoutId id="2147483668" r:id="rId15"/>
    <p:sldLayoutId id="2147483678" r:id="rId16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cap="none">
          <a:solidFill>
            <a:schemeClr val="accent4"/>
          </a:solidFill>
          <a:effectLst/>
          <a:latin typeface="Arial" charset="0"/>
          <a:ea typeface="Arial" charset="0"/>
          <a:cs typeface="Arial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Arial" charset="0"/>
          <a:ea typeface="Arial" charset="0"/>
          <a:cs typeface="Arial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Arial" charset="0"/>
          <a:ea typeface="Arial" charset="0"/>
          <a:cs typeface="Arial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Arial" charset="0"/>
          <a:ea typeface="Arial" charset="0"/>
          <a:cs typeface="Arial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Arial" charset="0"/>
          <a:ea typeface="Arial" charset="0"/>
          <a:cs typeface="Arial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EEE36D-1110-47C3-8C07-EAA28550C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482146-FBD6-4238-9938-95C019B8FB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12C628-1DE1-4BF7-91AE-9F69B81927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0EB7A5-8D46-4783-A4B6-074F592D07BF}" type="datetime1">
              <a:rPr lang="en-US" smtClean="0"/>
              <a:t>1/12/21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8210D-011B-4662-AB88-4B4829E853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971DF6-98B1-4F52-B776-7CCE888C11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78793A-E5D2-4BD5-937C-9E74A1FA6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39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ectacenter.org/~pdfs/topics/earlyid/partc_elig_table.pdf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uckett.org/Trace/practiceguides/practiceguides_vol1_no1.pdf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ectacenter.org/~ppts/calls/2010/earlypartc/streamlining_eligbility_determination.ppt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ravenredblog.blogspot.com/2011/04/communication-strategies.html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padlet.com/eita/statments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esiredresults.us/practice-videos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cde.state.co.us/resultsmatter/rmvideoseries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ectacenter.org/decrp/type-pgpractitioner.asp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ectacenter.org/decrp/type-checklists.asp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ectacenter.org/decrp/decrp.asp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pm.fpg.unc.edu/modules-list" TargetMode="External"/><Relationship Id="rId5" Type="http://schemas.openxmlformats.org/officeDocument/2006/relationships/hyperlink" Target="https://ectacenter.org/decrp/type-checklists.asp" TargetMode="External"/><Relationship Id="rId4" Type="http://schemas.openxmlformats.org/officeDocument/2006/relationships/hyperlink" Target="https://ectacenter.org/decrp/type-pgpractitioner.asp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Relationship Id="rId5" Type="http://schemas.openxmlformats.org/officeDocument/2006/relationships/hyperlink" Target="https://rpm.fpg.unc.edu/modules-list" TargetMode="External"/><Relationship Id="rId4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ed.gov/idea/regs/c/d/303.321/a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s://dodd.ohio.gov/wps/portal/gov/dodd/about-us/communication/news/news-early-intervention-eligibility-coronavirus" TargetMode="External"/><Relationship Id="rId3" Type="http://schemas.openxmlformats.org/officeDocument/2006/relationships/hyperlink" Target="http://coloradoofficeofearlychildhood.force.com/eicolorado/EI_QuickLinks?p=Home&amp;s=EI-CO-Response-to-COVID-19&amp;lang=en" TargetMode="External"/><Relationship Id="rId7" Type="http://schemas.openxmlformats.org/officeDocument/2006/relationships/hyperlink" Target="https://education.mn.gov/MDE/dse/health/covid19/spedcovid19/MDE032119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birth23.org/wp-content/uploads/procedures/RemoteEI_Guidance_Evaluations.docx" TargetMode="External"/><Relationship Id="rId5" Type="http://schemas.openxmlformats.org/officeDocument/2006/relationships/hyperlink" Target="https://www.birth23.org/wp-content/uploads/procedures/interim_remote_EI_evaluations.doc" TargetMode="External"/><Relationship Id="rId10" Type="http://schemas.openxmlformats.org/officeDocument/2006/relationships/hyperlink" Target="https://content.govdelivery.com/accounts/WADEL/bulletins/28703ea" TargetMode="External"/><Relationship Id="rId4" Type="http://schemas.openxmlformats.org/officeDocument/2006/relationships/hyperlink" Target="https://drive.google.com/drive/folders/1MW_QjWMSePhGrgS9oJfCKOhL62wlIPJ0" TargetMode="External"/><Relationship Id="rId9" Type="http://schemas.openxmlformats.org/officeDocument/2006/relationships/hyperlink" Target="https://veipd.org/main/downloads/covid_updates/covid19_q_and_a_4.10.20.pdf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ectacenter.org/~calls/2010/earlypartc/earlypartc.asp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puckett.org/Trace/endpoints/endpoints_vol2_no3.pdf" TargetMode="External"/><Relationship Id="rId4" Type="http://schemas.openxmlformats.org/officeDocument/2006/relationships/hyperlink" Target="https://www.google.com/url?client=internal-element-cse&amp;cx=001354871196560068277:y9vhkvi_rsy&amp;q=https://ectacenter.org/~pdfs/pubs/nnotes28.pdf&amp;sa=U&amp;ved=2ahUKEwjOtamYjoLpAhVjFjQIHY9gDP8QFjACegQIBxAC&amp;usg=AOvVaw147jwsfIFhi4YNPfz3ePK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ectacenter.org/eco/pages/cos-distance.asp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99939" y="2335979"/>
            <a:ext cx="5624362" cy="1841842"/>
          </a:xfrm>
        </p:spPr>
        <p:txBody>
          <a:bodyPr>
            <a:noAutofit/>
          </a:bodyPr>
          <a:lstStyle/>
          <a:p>
            <a:pPr algn="ctr"/>
            <a:r>
              <a:rPr lang="en-US" sz="3600" dirty="0"/>
              <a:t>Applying Assessment Principles to Determining Eligibility</a:t>
            </a:r>
            <a:br>
              <a:rPr lang="en-US" sz="3600" dirty="0"/>
            </a:br>
            <a:r>
              <a:rPr lang="en-US" sz="3600" dirty="0"/>
              <a:t>Remotely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32891" y="4766349"/>
            <a:ext cx="5624362" cy="1702399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en-US" sz="2400" dirty="0"/>
              <a:t>Kathy Hebbeler, SRI International</a:t>
            </a:r>
          </a:p>
          <a:p>
            <a:pPr algn="ctr"/>
            <a:r>
              <a:rPr lang="en-US" sz="2400">
                <a:latin typeface="Arial"/>
                <a:cs typeface="Arial"/>
              </a:rPr>
              <a:t>Naomi Younggren, </a:t>
            </a:r>
            <a:r>
              <a:rPr lang="en-US" sz="2400">
                <a:solidFill>
                  <a:srgbClr val="000000"/>
                </a:solidFill>
                <a:latin typeface="Arial"/>
                <a:cs typeface="Arial"/>
              </a:rPr>
              <a:t>ECTA</a:t>
            </a:r>
            <a:endParaRPr lang="en-US" sz="2400">
              <a:solidFill>
                <a:srgbClr val="FF0000"/>
              </a:solidFill>
              <a:latin typeface="Arial"/>
              <a:cs typeface="Arial"/>
            </a:endParaRPr>
          </a:p>
          <a:p>
            <a:pPr algn="ctr"/>
            <a:r>
              <a:rPr lang="en-US" sz="2400">
                <a:solidFill>
                  <a:srgbClr val="000000"/>
                </a:solidFill>
                <a:latin typeface="Arial"/>
                <a:cs typeface="Arial"/>
              </a:rPr>
              <a:t>Part</a:t>
            </a:r>
            <a:r>
              <a:rPr lang="en-US" sz="2400">
                <a:latin typeface="Arial"/>
                <a:cs typeface="Arial"/>
              </a:rPr>
              <a:t> C Coordinators Call</a:t>
            </a:r>
            <a:endParaRPr lang="en-US" sz="2400">
              <a:solidFill>
                <a:srgbClr val="FF0000"/>
              </a:solidFill>
              <a:latin typeface="Arial"/>
              <a:cs typeface="Arial"/>
            </a:endParaRPr>
          </a:p>
          <a:p>
            <a:pPr algn="ctr"/>
            <a:r>
              <a:rPr lang="en-US" dirty="0"/>
              <a:t>April 28, 2020</a:t>
            </a:r>
          </a:p>
        </p:txBody>
      </p:sp>
    </p:spTree>
    <p:extLst>
      <p:ext uri="{BB962C8B-B14F-4D97-AF65-F5344CB8AC3E}">
        <p14:creationId xmlns:p14="http://schemas.microsoft.com/office/powerpoint/2010/main" val="547558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ADF11-5BE7-4B79-93F0-2F02B11E1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 C Eligibility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D7E738-03BC-482D-8461-B75A84891E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511" y="803816"/>
            <a:ext cx="11005457" cy="409798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Developmental Delay</a:t>
            </a:r>
          </a:p>
          <a:p>
            <a:pPr lvl="1"/>
            <a:r>
              <a:rPr lang="en-US" dirty="0"/>
              <a:t>As measured by </a:t>
            </a:r>
            <a:r>
              <a:rPr lang="en-US" b="1" dirty="0"/>
              <a:t>appropriate diagnostic instruments and procedures in one or more areas</a:t>
            </a:r>
            <a:r>
              <a:rPr lang="en-US" dirty="0"/>
              <a:t>:</a:t>
            </a:r>
          </a:p>
          <a:p>
            <a:pPr lvl="2"/>
            <a:r>
              <a:rPr lang="en-US" dirty="0"/>
              <a:t>Cognitive development</a:t>
            </a:r>
          </a:p>
          <a:p>
            <a:pPr lvl="2"/>
            <a:r>
              <a:rPr lang="en-US" dirty="0"/>
              <a:t>Physical development including vision and hearing</a:t>
            </a:r>
          </a:p>
          <a:p>
            <a:pPr lvl="2"/>
            <a:r>
              <a:rPr lang="en-US" dirty="0"/>
              <a:t>Communication development</a:t>
            </a:r>
          </a:p>
          <a:p>
            <a:pPr lvl="2"/>
            <a:r>
              <a:rPr lang="en-US" dirty="0"/>
              <a:t>Social or emotional development</a:t>
            </a:r>
          </a:p>
          <a:p>
            <a:pPr lvl="2"/>
            <a:r>
              <a:rPr lang="en-US" dirty="0"/>
              <a:t>Adaptive development</a:t>
            </a:r>
          </a:p>
          <a:p>
            <a:pPr>
              <a:tabLst>
                <a:tab pos="1543050" algn="l"/>
              </a:tabLst>
            </a:pPr>
            <a:r>
              <a:rPr lang="en-US" dirty="0"/>
              <a:t>Has a diagnosed physical or mental condition with high probability of resulting in delay</a:t>
            </a:r>
          </a:p>
          <a:p>
            <a:pPr>
              <a:tabLst>
                <a:tab pos="1543050" algn="l"/>
              </a:tabLst>
            </a:pPr>
            <a:r>
              <a:rPr lang="en-US" dirty="0"/>
              <a:t>(state discretion) At risk</a:t>
            </a:r>
          </a:p>
          <a:p>
            <a:pPr>
              <a:tabLst>
                <a:tab pos="1543050" algn="l"/>
              </a:tabLst>
            </a:pPr>
            <a:r>
              <a:rPr lang="en-US" dirty="0"/>
              <a:t>(state discretion) Continuing in EI after age 3</a:t>
            </a:r>
          </a:p>
          <a:p>
            <a:pPr>
              <a:tabLst>
                <a:tab pos="1543050" algn="l"/>
              </a:tabLst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F66063-5B02-45BA-B3FA-E0F0943123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C0224-413D-4249-B31B-6BD2372DAEF9}"/>
              </a:ext>
            </a:extLst>
          </p:cNvPr>
          <p:cNvSpPr txBox="1"/>
          <p:nvPr/>
        </p:nvSpPr>
        <p:spPr>
          <a:xfrm>
            <a:off x="2400847" y="5011581"/>
            <a:ext cx="785535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/>
              <a:t>States’ and territories’ definitions of/criteria for IDEA Part C eligibility</a:t>
            </a:r>
          </a:p>
          <a:p>
            <a:pPr algn="ctr"/>
            <a:r>
              <a:rPr lang="en-US" dirty="0">
                <a:solidFill>
                  <a:srgbClr val="FF0000"/>
                </a:solidFill>
                <a:hlinkClick r:id="rId3"/>
              </a:rPr>
              <a:t>https://ectacenter.org/~pdfs/topics/earlyid/partc_elig_table.pdf</a:t>
            </a:r>
          </a:p>
        </p:txBody>
      </p:sp>
    </p:spTree>
    <p:extLst>
      <p:ext uri="{BB962C8B-B14F-4D97-AF65-F5344CB8AC3E}">
        <p14:creationId xmlns:p14="http://schemas.microsoft.com/office/powerpoint/2010/main" val="20831070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E5245-F901-4830-8434-F560090DC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4445" y="1053324"/>
            <a:ext cx="3561681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Can state minimize the need for evaluations?</a:t>
            </a:r>
            <a:br>
              <a:rPr lang="en-US" dirty="0"/>
            </a:br>
            <a:r>
              <a:rPr lang="en-US" dirty="0"/>
              <a:t>  </a:t>
            </a:r>
            <a:br>
              <a:rPr lang="en-US" dirty="0"/>
            </a:br>
            <a:r>
              <a:rPr lang="en-US" dirty="0"/>
              <a:t>Choices and Options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EFD2C3-7E93-451F-9F88-1445DA8F25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5926" y="1400298"/>
            <a:ext cx="4617923" cy="2386442"/>
          </a:xfrm>
        </p:spPr>
        <p:txBody>
          <a:bodyPr/>
          <a:lstStyle/>
          <a:p>
            <a:r>
              <a:rPr lang="en-US" sz="2800" dirty="0"/>
              <a:t>Are children with diagnosed conditions presumed to be eligible?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C7A8B4-F29D-483E-9A89-BE388BB5B4DA}"/>
              </a:ext>
            </a:extLst>
          </p:cNvPr>
          <p:cNvSpPr txBox="1"/>
          <p:nvPr/>
        </p:nvSpPr>
        <p:spPr>
          <a:xfrm>
            <a:off x="1465385" y="4771292"/>
            <a:ext cx="92964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More on presumptive eligibility: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Dunst (2006)  </a:t>
            </a:r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 eligibility algorithm for Part C intervention enrollment</a:t>
            </a:r>
            <a:endParaRPr 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Dunst (2010)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Streamlining eligibility determination for Part C early intervention</a:t>
            </a:r>
            <a:endParaRPr 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13DC4E-64C5-4C8D-8E92-5C74177D48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141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9ECCA66-4C59-4A73-B250-3FC6E1715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12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C3A704-AFF5-402F-BCCC-0CA6ED7064D0}"/>
              </a:ext>
            </a:extLst>
          </p:cNvPr>
          <p:cNvSpPr txBox="1"/>
          <p:nvPr/>
        </p:nvSpPr>
        <p:spPr>
          <a:xfrm>
            <a:off x="3247292" y="2801815"/>
            <a:ext cx="51112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Poll Question 3 and 4</a:t>
            </a:r>
          </a:p>
        </p:txBody>
      </p:sp>
    </p:spTree>
    <p:extLst>
      <p:ext uri="{BB962C8B-B14F-4D97-AF65-F5344CB8AC3E}">
        <p14:creationId xmlns:p14="http://schemas.microsoft.com/office/powerpoint/2010/main" val="4492810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B854194-185D-494D-905C-7C7CB2E3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211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4F5FA0D-0104-4987-8241-EFF7C85B8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1998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897127E-6CEF-446C-BE87-93B7C46E4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11E23EA-670F-4F03-A4D4-00A561DA050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93013">
            <a:off x="466884" y="1138918"/>
            <a:ext cx="3560251" cy="4553245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48A4CF-8799-4737-8B91-FBABFC148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0430" y="1109111"/>
            <a:ext cx="5306084" cy="5230634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200" dirty="0">
                <a:solidFill>
                  <a:srgbClr val="000000"/>
                </a:solidFill>
              </a:rPr>
              <a:t>A6.  Practitioners use a </a:t>
            </a:r>
            <a:r>
              <a:rPr lang="en-US" sz="2200" dirty="0">
                <a:solidFill>
                  <a:srgbClr val="FF0000"/>
                </a:solidFill>
              </a:rPr>
              <a:t>variety of methods</a:t>
            </a:r>
            <a:r>
              <a:rPr lang="en-US" sz="2200" dirty="0">
                <a:solidFill>
                  <a:srgbClr val="000000"/>
                </a:solidFill>
              </a:rPr>
              <a:t>, including observation and interviews, to gather assessment information from multiple sources including the child’s family and other significant individuals in the child’s life.</a:t>
            </a:r>
          </a:p>
          <a:p>
            <a:pPr marL="0" indent="0">
              <a:buNone/>
            </a:pPr>
            <a:r>
              <a:rPr lang="en-US" sz="2200" dirty="0">
                <a:solidFill>
                  <a:srgbClr val="000000"/>
                </a:solidFill>
              </a:rPr>
              <a:t>A7.  Practitioners obtain information about the child’s skills in </a:t>
            </a:r>
            <a:r>
              <a:rPr lang="en-US" sz="2200" dirty="0">
                <a:solidFill>
                  <a:srgbClr val="FF0000"/>
                </a:solidFill>
              </a:rPr>
              <a:t>daily activities, routines, and environments </a:t>
            </a:r>
            <a:r>
              <a:rPr lang="en-US" sz="2200" dirty="0">
                <a:solidFill>
                  <a:srgbClr val="000000"/>
                </a:solidFill>
              </a:rPr>
              <a:t>such as home, center, and community.</a:t>
            </a:r>
          </a:p>
          <a:p>
            <a:pPr marL="0" indent="0">
              <a:buNone/>
            </a:pPr>
            <a:r>
              <a:rPr lang="en-US" sz="2200" dirty="0">
                <a:solidFill>
                  <a:srgbClr val="000000"/>
                </a:solidFill>
              </a:rPr>
              <a:t>A8. Practitioners use </a:t>
            </a:r>
            <a:r>
              <a:rPr lang="en-US" sz="2200" dirty="0">
                <a:solidFill>
                  <a:srgbClr val="FF0000"/>
                </a:solidFill>
              </a:rPr>
              <a:t>clinical reasoning</a:t>
            </a:r>
            <a:r>
              <a:rPr lang="en-US" sz="2200" dirty="0">
                <a:solidFill>
                  <a:srgbClr val="000000"/>
                </a:solidFill>
              </a:rPr>
              <a:t> in addition to assessment results to identify the child’s current levels of functioning and to determine the child’s eligibility and plan for instruction.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D54D64-C2B3-43E4-AF71-D2C1DC2F2CA1}"/>
              </a:ext>
            </a:extLst>
          </p:cNvPr>
          <p:cNvSpPr txBox="1"/>
          <p:nvPr/>
        </p:nvSpPr>
        <p:spPr>
          <a:xfrm>
            <a:off x="6263235" y="428877"/>
            <a:ext cx="48714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Assessment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36F513-C0C2-4589-B35C-B815DC90D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2940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F0F6C3A-C34F-4F42-BD67-6953D1CDF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785" y="927123"/>
            <a:ext cx="3059723" cy="665176"/>
          </a:xfrm>
        </p:spPr>
        <p:txBody>
          <a:bodyPr>
            <a:noAutofit/>
          </a:bodyPr>
          <a:lstStyle/>
          <a:p>
            <a:r>
              <a:rPr lang="en-US" dirty="0"/>
              <a:t>Part C Regulations: Evaluation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D569EF1-A052-4935-A968-E99BBBE244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7879" y="474324"/>
            <a:ext cx="8848275" cy="4475746"/>
          </a:xfrm>
        </p:spPr>
        <p:txBody>
          <a:bodyPr>
            <a:normAutofit fontScale="25000" lnSpcReduction="20000"/>
          </a:bodyPr>
          <a:lstStyle/>
          <a:p>
            <a:r>
              <a:rPr lang="en-US" sz="7200" dirty="0"/>
              <a:t>Timely, comprehensive, multidisciplinary</a:t>
            </a:r>
          </a:p>
          <a:p>
            <a:r>
              <a:rPr lang="en-US" sz="7200" dirty="0"/>
              <a:t>Qualified personnel</a:t>
            </a:r>
          </a:p>
          <a:p>
            <a:r>
              <a:rPr lang="en-US" sz="7200" dirty="0"/>
              <a:t>Medical records may be used</a:t>
            </a:r>
          </a:p>
          <a:p>
            <a:pPr lvl="1"/>
            <a:r>
              <a:rPr lang="en-US" sz="7200" dirty="0"/>
              <a:t>If they indicate the child’s level of functioning constitutes a delay or otherwise meets criteria</a:t>
            </a:r>
          </a:p>
          <a:p>
            <a:pPr lvl="1"/>
            <a:r>
              <a:rPr lang="en-US" sz="7200" dirty="0"/>
              <a:t>Still need to do assessment</a:t>
            </a:r>
          </a:p>
          <a:p>
            <a:r>
              <a:rPr lang="en-US" sz="7200" dirty="0"/>
              <a:t>Informed clinical opinion as an independent basis (even when the instrument results do not support eligibility)</a:t>
            </a:r>
          </a:p>
          <a:p>
            <a:r>
              <a:rPr lang="en-US" sz="7200" dirty="0"/>
              <a:t>Not culturally or racially discriminatory</a:t>
            </a:r>
          </a:p>
          <a:p>
            <a:r>
              <a:rPr lang="en-US" sz="7200" dirty="0"/>
              <a:t>Native language of child</a:t>
            </a:r>
          </a:p>
          <a:p>
            <a:r>
              <a:rPr lang="en-US" sz="7200" dirty="0"/>
              <a:t>No single procedure used as the sole criterion</a:t>
            </a:r>
          </a:p>
          <a:p>
            <a:pPr lvl="1"/>
            <a:r>
              <a:rPr lang="en-US" sz="7200" dirty="0"/>
              <a:t>Child’s history</a:t>
            </a:r>
          </a:p>
          <a:p>
            <a:pPr lvl="1"/>
            <a:r>
              <a:rPr lang="en-US" sz="7200" dirty="0"/>
              <a:t>Information from other sources to understand the full scope of child’s unique strengths and needs</a:t>
            </a:r>
          </a:p>
          <a:p>
            <a:pPr lvl="1"/>
            <a:r>
              <a:rPr lang="en-US" sz="7200" dirty="0"/>
              <a:t>Medical, educational and other records</a:t>
            </a:r>
          </a:p>
          <a:p>
            <a:endParaRPr lang="en-US" sz="6200" dirty="0"/>
          </a:p>
          <a:p>
            <a:endParaRPr lang="en-US" sz="62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2FBF5B2-73F6-4091-A09C-E57920C39E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740" y="3071446"/>
            <a:ext cx="2493226" cy="1871295"/>
          </a:xfrm>
          <a:prstGeom prst="rect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592914-94D9-46FF-8458-83B3F0FA52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9283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F0F6C3A-C34F-4F42-BD67-6953D1CDF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337" y="394490"/>
            <a:ext cx="4878139" cy="914400"/>
          </a:xfrm>
        </p:spPr>
        <p:txBody>
          <a:bodyPr>
            <a:noAutofit/>
          </a:bodyPr>
          <a:lstStyle/>
          <a:p>
            <a:r>
              <a:rPr lang="en-US" dirty="0"/>
              <a:t>Part C Regulations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D569EF1-A052-4935-A968-E99BBBE244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6554" y="1121029"/>
            <a:ext cx="6412524" cy="447574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To identify child’s unique strengths and needs and services</a:t>
            </a:r>
          </a:p>
          <a:p>
            <a:pPr>
              <a:spcBef>
                <a:spcPts val="600"/>
              </a:spcBef>
            </a:pPr>
            <a:r>
              <a:rPr lang="en-US" sz="2400" dirty="0"/>
              <a:t>Review the evaluation results</a:t>
            </a:r>
          </a:p>
          <a:p>
            <a:pPr>
              <a:spcBef>
                <a:spcPts val="600"/>
              </a:spcBef>
            </a:pPr>
            <a:r>
              <a:rPr lang="en-US" sz="2400" dirty="0"/>
              <a:t>Personal observation of the child</a:t>
            </a:r>
          </a:p>
          <a:p>
            <a:pPr>
              <a:spcBef>
                <a:spcPts val="600"/>
              </a:spcBef>
            </a:pPr>
            <a:r>
              <a:rPr lang="en-US" sz="2400" dirty="0"/>
              <a:t>Child’s needs in each developmental area</a:t>
            </a:r>
          </a:p>
          <a:p>
            <a:endParaRPr lang="en-US" sz="6200" dirty="0"/>
          </a:p>
          <a:p>
            <a:endParaRPr lang="en-US" sz="62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30C5DD-71D2-4EE2-A6EF-157F616D2434}"/>
              </a:ext>
            </a:extLst>
          </p:cNvPr>
          <p:cNvSpPr txBox="1"/>
          <p:nvPr/>
        </p:nvSpPr>
        <p:spPr>
          <a:xfrm>
            <a:off x="3727940" y="3974123"/>
            <a:ext cx="7831015" cy="2296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Physical (including vision, hearing, and health status</a:t>
            </a: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Cognitive, communication, social or emotional, adaptive </a:t>
            </a: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Taken from the evaluation and assessments</a:t>
            </a:r>
          </a:p>
          <a:p>
            <a:endParaRPr lang="en-US" dirty="0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E7CA5E6C-0740-4344-B98C-32B15ACD54AC}"/>
              </a:ext>
            </a:extLst>
          </p:cNvPr>
          <p:cNvSpPr txBox="1">
            <a:spLocks/>
          </p:cNvSpPr>
          <p:nvPr/>
        </p:nvSpPr>
        <p:spPr>
          <a:xfrm>
            <a:off x="1042015" y="1977105"/>
            <a:ext cx="2744541" cy="9144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cap="none">
                <a:solidFill>
                  <a:schemeClr val="accent4"/>
                </a:solidFill>
                <a:effectLst/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Assessment </a:t>
            </a:r>
            <a:br>
              <a:rPr lang="en-US" dirty="0"/>
            </a:b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0EAA93-4CF7-4D27-8E28-C8B7AD9F6C4E}"/>
              </a:ext>
            </a:extLst>
          </p:cNvPr>
          <p:cNvSpPr txBox="1"/>
          <p:nvPr/>
        </p:nvSpPr>
        <p:spPr>
          <a:xfrm>
            <a:off x="832339" y="4232031"/>
            <a:ext cx="29659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2">
                    <a:lumMod val="25000"/>
                  </a:schemeClr>
                </a:solidFill>
              </a:rPr>
              <a:t>Present levels of functioning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E9D2D9-37CC-4CA0-BBBB-DDBA4D3DE2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5291" y="187125"/>
            <a:ext cx="1973571" cy="1481384"/>
          </a:xfrm>
          <a:prstGeom prst="rect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A68BFF-B3BE-4C76-B261-01A56EB983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4800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ECC0C-8FFF-4CB5-8096-479B360A6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818" y="293874"/>
            <a:ext cx="10918372" cy="999468"/>
          </a:xfrm>
        </p:spPr>
        <p:txBody>
          <a:bodyPr/>
          <a:lstStyle/>
          <a:p>
            <a:r>
              <a:rPr lang="en-US" dirty="0"/>
              <a:t>Multiple ways of learning about children’s skills and behaviors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C35A2B-0C66-4FB6-AA59-16C859D10A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3500" dirty="0"/>
              <a:t>Formal assessment tools</a:t>
            </a:r>
          </a:p>
          <a:p>
            <a:r>
              <a:rPr lang="en-US" sz="2100" dirty="0"/>
              <a:t>Direct assessment</a:t>
            </a:r>
          </a:p>
          <a:p>
            <a:r>
              <a:rPr lang="en-US" sz="2100" dirty="0"/>
              <a:t>Assessment that is completed based on parent/caregiver or teacher report  (how frequently does the child….?)</a:t>
            </a:r>
          </a:p>
          <a:p>
            <a:r>
              <a:rPr lang="en-US" sz="2100" dirty="0"/>
              <a:t>Observation-based assessment (e.g., HELP)</a:t>
            </a:r>
          </a:p>
          <a:p>
            <a:r>
              <a:rPr lang="en-US" sz="2100" dirty="0"/>
              <a:t>Some combination of the above</a:t>
            </a:r>
          </a:p>
          <a:p>
            <a:pPr marL="0" indent="0">
              <a:buNone/>
            </a:pPr>
            <a:r>
              <a:rPr lang="en-US" sz="3500" dirty="0"/>
              <a:t>Informal assessment processes</a:t>
            </a:r>
          </a:p>
          <a:p>
            <a:r>
              <a:rPr lang="en-US" sz="2100" dirty="0"/>
              <a:t>Information solicited from knowledgeable adults (tell me about how your child lets you know she wants something?)</a:t>
            </a:r>
          </a:p>
          <a:p>
            <a:r>
              <a:rPr lang="en-US" sz="2100" dirty="0"/>
              <a:t>Observation (real time, video)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453F12-DB40-4378-BCCA-5A37488770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6659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ECC0C-8FFF-4CB5-8096-479B360A6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818" y="293874"/>
            <a:ext cx="10918372" cy="999468"/>
          </a:xfrm>
        </p:spPr>
        <p:txBody>
          <a:bodyPr/>
          <a:lstStyle/>
          <a:p>
            <a:r>
              <a:rPr lang="en-US" dirty="0"/>
              <a:t>Multiple ways of learning about children’s skills and behaviors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C35A2B-0C66-4FB6-AA59-16C859D10A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3500" dirty="0"/>
              <a:t>Formal assessment tools</a:t>
            </a:r>
          </a:p>
          <a:p>
            <a:r>
              <a:rPr lang="en-US" dirty="0"/>
              <a:t>Direct assessment</a:t>
            </a:r>
          </a:p>
          <a:p>
            <a:r>
              <a:rPr lang="en-US" dirty="0"/>
              <a:t>Assessment that is completed based on parent/caregiver or teacher report  (how frequently does the child….?)</a:t>
            </a:r>
          </a:p>
          <a:p>
            <a:r>
              <a:rPr lang="en-US" dirty="0"/>
              <a:t>Observation-based assessment (Teaching Strategies Gold)</a:t>
            </a:r>
          </a:p>
          <a:p>
            <a:r>
              <a:rPr lang="en-US" dirty="0"/>
              <a:t>Some combination of the above</a:t>
            </a:r>
          </a:p>
          <a:p>
            <a:pPr marL="0" indent="0">
              <a:buNone/>
            </a:pPr>
            <a:r>
              <a:rPr lang="en-US" sz="3500" dirty="0"/>
              <a:t>Informal assessment processes</a:t>
            </a:r>
          </a:p>
          <a:p>
            <a:r>
              <a:rPr lang="en-US" dirty="0"/>
              <a:t>Information solicited from knowledgeable adults (tell me about how your child lets you know she wants something?)</a:t>
            </a:r>
          </a:p>
          <a:p>
            <a:r>
              <a:rPr lang="en-US" dirty="0"/>
              <a:t>Observation (real time, video)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A6FAA8-F2B5-41CC-97CF-3E142E6908FC}"/>
              </a:ext>
            </a:extLst>
          </p:cNvPr>
          <p:cNvSpPr txBox="1"/>
          <p:nvPr/>
        </p:nvSpPr>
        <p:spPr>
          <a:xfrm>
            <a:off x="1343025" y="1590675"/>
            <a:ext cx="9553575" cy="35394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tx2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3200" dirty="0"/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en-US" sz="3200" dirty="0"/>
              <a:t>Each of these methods has strengths and weaknesses.  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en-US" sz="3200" dirty="0"/>
              <a:t>There is no perfect method.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en-US" sz="3200" dirty="0"/>
              <a:t>Direct assessment does not necessarily produce more valid information than the other methods.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endParaRPr lang="en-US" sz="32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31BAEA-D111-4031-ABA7-5EDEA086F2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1630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E1310B-2FE1-4EF8-89E5-D8680094A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Which is why good assessment requires multiple sources of information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A95BB9-964B-4FEA-B918-F527CFB80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9352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775CD93-9DF2-48CB-9F57-1BCA9A46C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344" y="448055"/>
            <a:ext cx="3414370" cy="3801257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F21328-3784-42C0-A88B-7D0DD9319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731519"/>
            <a:ext cx="2845191" cy="3237579"/>
          </a:xfrm>
        </p:spPr>
        <p:txBody>
          <a:bodyPr>
            <a:normAutofit/>
          </a:bodyPr>
          <a:lstStyle/>
          <a:p>
            <a:r>
              <a:rPr lang="en-US" sz="3800">
                <a:solidFill>
                  <a:srgbClr val="FFFFFF"/>
                </a:solidFill>
              </a:rPr>
              <a:t>If your state…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166C6D1-23AC-49C4-BA07-238E4E9F8C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343" y="4419227"/>
            <a:ext cx="3414369" cy="1979852"/>
          </a:xfrm>
          <a:prstGeom prst="rect">
            <a:avLst/>
          </a:prstGeom>
          <a:solidFill>
            <a:schemeClr val="accent1">
              <a:alpha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C091803-41C2-48E0-9228-5148460C74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4603" y="448055"/>
            <a:ext cx="7688475" cy="5952745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4D9D7F-2AD9-4785-A41E-505B5C4D5A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9709" y="686862"/>
            <a:ext cx="7037591" cy="5494863"/>
          </a:xfrm>
        </p:spPr>
        <p:txBody>
          <a:bodyPr anchor="ctr">
            <a:normAutofit/>
          </a:bodyPr>
          <a:lstStyle/>
          <a:p>
            <a:r>
              <a:rPr lang="en-US" sz="2600" dirty="0"/>
              <a:t>Relies heavily on a </a:t>
            </a:r>
            <a:r>
              <a:rPr lang="en-US" sz="2600" b="1" dirty="0"/>
              <a:t>one</a:t>
            </a:r>
            <a:r>
              <a:rPr lang="en-US" sz="2600" dirty="0"/>
              <a:t> standardized direct assessment (even if there are different ones used across the state) for determining eligibility – </a:t>
            </a:r>
          </a:p>
          <a:p>
            <a:pPr lvl="1"/>
            <a:r>
              <a:rPr lang="en-US" sz="2600" dirty="0"/>
              <a:t>the pivot to tele-assessment will be more difficult.</a:t>
            </a:r>
          </a:p>
          <a:p>
            <a:pPr lvl="1"/>
            <a:r>
              <a:rPr lang="en-US" sz="2600" dirty="0"/>
              <a:t>Why? Tool requires standardized administration with the norms are based on a trained evaluator administering the items are not well-suited to tele-assessment.</a:t>
            </a:r>
          </a:p>
          <a:p>
            <a:r>
              <a:rPr lang="en-US" sz="2600" dirty="0"/>
              <a:t>Includes direct assessment as one of its methods, then you “down one” but assessors have other tools and methods to provide information about the child.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43D1DB-E98B-4173-BE91-03B2800AA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512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A3799D-C343-4EEC-BB12-27BD258E0B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0124" y="972733"/>
            <a:ext cx="5330254" cy="5300559"/>
          </a:xfrm>
        </p:spPr>
        <p:txBody>
          <a:bodyPr anchor="t">
            <a:noAutofit/>
          </a:bodyPr>
          <a:lstStyle/>
          <a:p>
            <a:r>
              <a:rPr lang="en-US" sz="3600" dirty="0"/>
              <a:t>Goal is to continue to meet the needs of children with delays and disabilities who need 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/>
              <a:t>early intervention</a:t>
            </a:r>
          </a:p>
          <a:p>
            <a:r>
              <a:rPr lang="en-US" sz="3600" dirty="0"/>
              <a:t>And that includes taking children and families into services who have not received them before.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F62D2A7-8207-488C-9F46-316BA81A16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0BA87F-572D-4752-9E77-61C9A330D9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6750141" y="-2"/>
            <a:ext cx="5441859" cy="5654940"/>
          </a:xfrm>
          <a:custGeom>
            <a:avLst/>
            <a:gdLst/>
            <a:ahLst/>
            <a:cxnLst/>
            <a:rect l="l" t="t" r="r" b="b"/>
            <a:pathLst>
              <a:path w="5441859" h="5654940">
                <a:moveTo>
                  <a:pt x="1041368" y="0"/>
                </a:moveTo>
                <a:lnTo>
                  <a:pt x="5441859" y="0"/>
                </a:lnTo>
                <a:lnTo>
                  <a:pt x="5441859" y="4820612"/>
                </a:lnTo>
                <a:lnTo>
                  <a:pt x="5285166" y="4957981"/>
                </a:lnTo>
                <a:cubicBezTo>
                  <a:pt x="4729628" y="5394557"/>
                  <a:pt x="4029081" y="5654940"/>
                  <a:pt x="3267719" y="5654940"/>
                </a:cubicBezTo>
                <a:cubicBezTo>
                  <a:pt x="1463008" y="5654940"/>
                  <a:pt x="0" y="4191932"/>
                  <a:pt x="0" y="2387221"/>
                </a:cubicBezTo>
                <a:cubicBezTo>
                  <a:pt x="0" y="1484866"/>
                  <a:pt x="365752" y="667936"/>
                  <a:pt x="957093" y="76595"/>
                </a:cubicBezTo>
                <a:close/>
              </a:path>
            </a:pathLst>
          </a:cu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DEB184-8947-4B25-880D-D6DF0CDFE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9652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9ECCA66-4C59-4A73-B250-3FC6E1715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20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C3A704-AFF5-402F-BCCC-0CA6ED7064D0}"/>
              </a:ext>
            </a:extLst>
          </p:cNvPr>
          <p:cNvSpPr txBox="1"/>
          <p:nvPr/>
        </p:nvSpPr>
        <p:spPr>
          <a:xfrm>
            <a:off x="3423139" y="2825261"/>
            <a:ext cx="51112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Poll Question 5</a:t>
            </a:r>
          </a:p>
        </p:txBody>
      </p:sp>
    </p:spTree>
    <p:extLst>
      <p:ext uri="{BB962C8B-B14F-4D97-AF65-F5344CB8AC3E}">
        <p14:creationId xmlns:p14="http://schemas.microsoft.com/office/powerpoint/2010/main" val="2563601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7C413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10067B-BF5F-4081-BF02-29D538E467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547" y="321733"/>
            <a:ext cx="7058306" cy="410739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161818-00FE-47F4-9762-ADAE26FB70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70508" y="1189574"/>
            <a:ext cx="3424739" cy="4852362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3600" dirty="0">
                <a:solidFill>
                  <a:srgbClr val="FFFFFF"/>
                </a:solidFill>
              </a:rPr>
              <a:t>Can direct assessments produce valid scores and inferences when the assessor is not face to face with the child?</a:t>
            </a:r>
          </a:p>
          <a:p>
            <a:pPr marL="0" indent="0">
              <a:buNone/>
            </a:pPr>
            <a:r>
              <a:rPr lang="en-US" sz="3600" dirty="0">
                <a:solidFill>
                  <a:srgbClr val="FFFFFF"/>
                </a:solidFill>
              </a:rPr>
              <a:t>	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C559C0-A5DE-486C-B47B-703D1EA28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50569" y="6039827"/>
            <a:ext cx="2743200" cy="365125"/>
          </a:xfrm>
        </p:spPr>
        <p:txBody>
          <a:bodyPr/>
          <a:lstStyle/>
          <a:p>
            <a:fld id="{B878793A-E5D2-4BD5-937C-9E74A1FA6091}" type="slidenum">
              <a:rPr lang="en-US" smtClean="0">
                <a:solidFill>
                  <a:schemeClr val="bg1"/>
                </a:solidFill>
              </a:rPr>
              <a:t>21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5440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5B4632-C963-4296-86F0-79AA9EA5AE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8328" y="303591"/>
            <a:ext cx="3657600" cy="58967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4F2266-6F20-491E-BC8E-21820041E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637125"/>
            <a:ext cx="3163824" cy="5256371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Validity and Norms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882716B-9045-489B-99F8-D13AE329CA8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17136" y="303591"/>
          <a:ext cx="7242048" cy="5896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ECE01B2-281F-450B-B4EB-670DD9448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6851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5B4632-C963-4296-86F0-79AA9EA5AE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8328" y="303591"/>
            <a:ext cx="3657600" cy="58967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4F2266-6F20-491E-BC8E-21820041E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637125"/>
            <a:ext cx="3163824" cy="5256371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Validity and Norms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882716B-9045-489B-99F8-D13AE329CA8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17136" y="303591"/>
          <a:ext cx="7242048" cy="5896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815FA56-982B-4971-B137-E8CE0E818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8222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884804-7D9A-49E6-98F0-51CA6BEFB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56" y="350547"/>
            <a:ext cx="11005457" cy="646231"/>
          </a:xfrm>
        </p:spPr>
        <p:txBody>
          <a:bodyPr/>
          <a:lstStyle/>
          <a:p>
            <a:r>
              <a:rPr lang="en-US" dirty="0"/>
              <a:t>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6A5739-9B6D-46DF-8B18-00D43644B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7570" y="1146772"/>
            <a:ext cx="10858995" cy="4550043"/>
          </a:xfrm>
        </p:spPr>
        <p:txBody>
          <a:bodyPr>
            <a:normAutofit/>
          </a:bodyPr>
          <a:lstStyle/>
          <a:p>
            <a:r>
              <a:rPr lang="en-US" dirty="0"/>
              <a:t>Standardized direct assessments have rules for administration, especially if they generate a score that compares to a norm.</a:t>
            </a:r>
          </a:p>
          <a:p>
            <a:pPr lvl="1"/>
            <a:r>
              <a:rPr lang="en-US" dirty="0"/>
              <a:t>Rules apply to how the tool was normed</a:t>
            </a:r>
          </a:p>
          <a:p>
            <a:r>
              <a:rPr lang="en-US" dirty="0"/>
              <a:t>If those rules are violated, the norm data does not apply (potential validity problems)</a:t>
            </a:r>
          </a:p>
          <a:p>
            <a:pPr lvl="1"/>
            <a:r>
              <a:rPr lang="en-US" dirty="0"/>
              <a:t>How serious is the difference?</a:t>
            </a:r>
          </a:p>
          <a:p>
            <a:pPr lvl="1"/>
            <a:r>
              <a:rPr lang="en-US" dirty="0"/>
              <a:t>Is it reasonable to expect the difference would impact the child’s behavior during the assessment?</a:t>
            </a:r>
          </a:p>
          <a:p>
            <a:r>
              <a:rPr lang="en-US" dirty="0"/>
              <a:t>Direct assessments (and all formal structured) assessments are constrained because they are limited to the content of the assessment tool.  Possible issues that can be missed:</a:t>
            </a:r>
          </a:p>
          <a:p>
            <a:pPr lvl="1"/>
            <a:r>
              <a:rPr lang="en-US" dirty="0"/>
              <a:t>Atypical behaviors</a:t>
            </a:r>
          </a:p>
          <a:p>
            <a:pPr lvl="1"/>
            <a:r>
              <a:rPr lang="en-US" dirty="0"/>
              <a:t>Parental concerns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9C67EE-2F53-4000-9EAD-6B19CAE733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6962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D6C8D-3ACB-42E0-A23E-96AF9B5C5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925" y="309358"/>
            <a:ext cx="11005457" cy="914400"/>
          </a:xfrm>
        </p:spPr>
        <p:txBody>
          <a:bodyPr/>
          <a:lstStyle/>
          <a:p>
            <a:r>
              <a:rPr lang="en-US" dirty="0"/>
              <a:t>Direct assessment via Tele-assessment:  Some options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F0D744-21EB-4E58-B059-C921F84E5C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026" y="1154173"/>
            <a:ext cx="8529358" cy="3275645"/>
          </a:xfrm>
        </p:spPr>
        <p:txBody>
          <a:bodyPr>
            <a:normAutofit fontScale="85000" lnSpcReduction="10000"/>
          </a:bodyPr>
          <a:lstStyle/>
          <a:p>
            <a:r>
              <a:rPr lang="en-US" sz="2400" dirty="0">
                <a:latin typeface="Arial"/>
                <a:cs typeface="Arial"/>
              </a:rPr>
              <a:t>Parent is asked to administer the items</a:t>
            </a:r>
          </a:p>
          <a:p>
            <a:pPr lvl="1"/>
            <a:r>
              <a:rPr lang="en-US" sz="2400" dirty="0"/>
              <a:t>Does the assessment have its own test materials (e.g., blocks, pictures)?</a:t>
            </a:r>
          </a:p>
          <a:p>
            <a:r>
              <a:rPr lang="en-US" sz="2400" dirty="0"/>
              <a:t>Professional directs the parent in how to administer the items while watching</a:t>
            </a:r>
          </a:p>
          <a:p>
            <a:r>
              <a:rPr lang="en-US" sz="2400" dirty="0">
                <a:latin typeface="Arial"/>
                <a:cs typeface="Arial"/>
              </a:rPr>
              <a:t>Professional asks the parent to engage the child in a particular activity (e.g., eating a snack, playing with a favored toy/activity...)</a:t>
            </a:r>
          </a:p>
          <a:p>
            <a:r>
              <a:rPr lang="en-US" sz="2400" dirty="0"/>
              <a:t>Parent is asked whether the child can do the items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4C25FE-EA84-4888-86BB-022F7C654760}"/>
              </a:ext>
            </a:extLst>
          </p:cNvPr>
          <p:cNvSpPr txBox="1"/>
          <p:nvPr/>
        </p:nvSpPr>
        <p:spPr>
          <a:xfrm>
            <a:off x="922638" y="4951795"/>
            <a:ext cx="10280822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CRITICAL QUESTION: How different is this administration from the conditions under which the norm data for the assessment were collected? 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327FA71-665F-4BF2-B4AC-2D82964F9D85}"/>
              </a:ext>
            </a:extLst>
          </p:cNvPr>
          <p:cNvGrpSpPr/>
          <p:nvPr/>
        </p:nvGrpSpPr>
        <p:grpSpPr>
          <a:xfrm>
            <a:off x="9148247" y="972064"/>
            <a:ext cx="2434153" cy="2233098"/>
            <a:chOff x="9148247" y="972064"/>
            <a:chExt cx="2434153" cy="223309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2D975AB-C5A1-4CF8-9E84-C6DFD36551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tretch>
              <a:fillRect/>
            </a:stretch>
          </p:blipFill>
          <p:spPr>
            <a:xfrm>
              <a:off x="9148247" y="1771136"/>
              <a:ext cx="1157289" cy="1434026"/>
            </a:xfrm>
            <a:prstGeom prst="rect">
              <a:avLst/>
            </a:prstGeom>
          </p:spPr>
        </p:pic>
        <p:sp>
          <p:nvSpPr>
            <p:cNvPr id="8" name="Thought Bubble: Cloud 7">
              <a:extLst>
                <a:ext uri="{FF2B5EF4-FFF2-40B4-BE49-F238E27FC236}">
                  <a16:creationId xmlns:a16="http://schemas.microsoft.com/office/drawing/2014/main" id="{C7D00B8D-BC38-4E58-823E-14AAD8E512B6}"/>
                </a:ext>
              </a:extLst>
            </p:cNvPr>
            <p:cNvSpPr/>
            <p:nvPr/>
          </p:nvSpPr>
          <p:spPr>
            <a:xfrm>
              <a:off x="9613557" y="972064"/>
              <a:ext cx="1968843" cy="1202725"/>
            </a:xfrm>
            <a:prstGeom prst="cloudCallout">
              <a:avLst/>
            </a:prstGeom>
            <a:no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2010D96-527A-44D1-9713-A30B462912D7}"/>
                </a:ext>
              </a:extLst>
            </p:cNvPr>
            <p:cNvSpPr txBox="1"/>
            <p:nvPr/>
          </p:nvSpPr>
          <p:spPr>
            <a:xfrm>
              <a:off x="9976021" y="1202724"/>
              <a:ext cx="115329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But are they good options?</a:t>
              </a:r>
            </a:p>
          </p:txBody>
        </p:sp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313E8C-BBDB-440F-A5F0-3E42104CE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5630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A38C5A-D0C6-48F6-95B9-714A12B0D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811" y="234496"/>
            <a:ext cx="10515600" cy="1325563"/>
          </a:xfrm>
        </p:spPr>
        <p:txBody>
          <a:bodyPr/>
          <a:lstStyle/>
          <a:p>
            <a:r>
              <a:rPr lang="en-US" dirty="0"/>
              <a:t>Publisher statements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F12467-C79D-47C3-8CE1-33C0382051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816" y="1742498"/>
            <a:ext cx="2332512" cy="2912629"/>
          </a:xfrm>
        </p:spPr>
        <p:txBody>
          <a:bodyPr/>
          <a:lstStyle/>
          <a:p>
            <a:r>
              <a:rPr lang="en-US" dirty="0"/>
              <a:t>Vested interest in having programs continue to use their tools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530181-CDD8-4058-9588-2F8A28AC486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37313">
            <a:off x="2861538" y="1182073"/>
            <a:ext cx="2811532" cy="362791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1F69359-71AC-4903-B04D-21AA77822BBB}"/>
              </a:ext>
            </a:extLst>
          </p:cNvPr>
          <p:cNvSpPr txBox="1"/>
          <p:nvPr/>
        </p:nvSpPr>
        <p:spPr>
          <a:xfrm>
            <a:off x="344170" y="5393215"/>
            <a:ext cx="55576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75000"/>
                    <a:lumOff val="2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https://padlet.com/eita/statments</a:t>
            </a:r>
            <a:endParaRPr lang="en-US" sz="20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480004-86B7-4EC6-8515-582E3F80FA4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94946">
            <a:off x="5689052" y="1488015"/>
            <a:ext cx="2866180" cy="4315851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705388-AD61-4624-BC24-C8EE46D26FE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38145">
            <a:off x="8803605" y="603770"/>
            <a:ext cx="2720216" cy="3474336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9" name="Arrow: Left 8">
            <a:extLst>
              <a:ext uri="{FF2B5EF4-FFF2-40B4-BE49-F238E27FC236}">
                <a16:creationId xmlns:a16="http://schemas.microsoft.com/office/drawing/2014/main" id="{8F3508AE-D883-4733-8765-BB9B67E24BCA}"/>
              </a:ext>
            </a:extLst>
          </p:cNvPr>
          <p:cNvSpPr/>
          <p:nvPr/>
        </p:nvSpPr>
        <p:spPr>
          <a:xfrm>
            <a:off x="8806891" y="4326791"/>
            <a:ext cx="3051958" cy="1745673"/>
          </a:xfrm>
          <a:prstGeom prst="leftArrow">
            <a:avLst/>
          </a:prstGeom>
          <a:solidFill>
            <a:schemeClr val="bg2">
              <a:lumMod val="75000"/>
            </a:schemeClr>
          </a:solidFill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accent1">
                    <a:lumMod val="75000"/>
                  </a:schemeClr>
                </a:solidFill>
              </a:ln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B792BF-4074-48C0-B914-658F7084F039}"/>
              </a:ext>
            </a:extLst>
          </p:cNvPr>
          <p:cNvSpPr txBox="1"/>
          <p:nvPr/>
        </p:nvSpPr>
        <p:spPr>
          <a:xfrm>
            <a:off x="9106877" y="4782652"/>
            <a:ext cx="27473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Has links to many professional association web pages at end.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A8C2AC0C-107E-4CE8-83E6-449D425914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019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20214-7D2E-4B55-90DE-AC5EF4EB3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564" y="234496"/>
            <a:ext cx="11298382" cy="1325563"/>
          </a:xfrm>
        </p:spPr>
        <p:txBody>
          <a:bodyPr/>
          <a:lstStyle/>
          <a:p>
            <a:r>
              <a:rPr lang="en-US" dirty="0"/>
              <a:t>Other methods – Formal assessments that make use of parent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564519-D0B5-4649-8A54-5EE47ACDF8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9751" y="1882022"/>
            <a:ext cx="2938154" cy="2801822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Tools that use parent interview or parent report and provide standard scores</a:t>
            </a:r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21A5FF-7098-49A7-96DC-01134EF98F13}"/>
              </a:ext>
            </a:extLst>
          </p:cNvPr>
          <p:cNvSpPr txBox="1"/>
          <p:nvPr/>
        </p:nvSpPr>
        <p:spPr>
          <a:xfrm>
            <a:off x="4232031" y="1384684"/>
            <a:ext cx="7237316" cy="39395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800" dirty="0"/>
              <a:t>Examples </a:t>
            </a:r>
          </a:p>
          <a:p>
            <a:pPr algn="ctr"/>
            <a:r>
              <a:rPr lang="en-US" sz="2400" dirty="0"/>
              <a:t>(</a:t>
            </a:r>
            <a:r>
              <a:rPr lang="en-US" sz="2400" b="1" dirty="0"/>
              <a:t>THESE ARE NOT ENDORSEMENTS</a:t>
            </a:r>
            <a:r>
              <a:rPr lang="en-US" sz="2400" dirty="0"/>
              <a:t>)</a:t>
            </a:r>
          </a:p>
          <a:p>
            <a:pPr algn="ctr"/>
            <a:endParaRPr lang="en-US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Vineland Adaptive Behavior Scales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Developmental Assessment of Young Children (DAYC)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Adaptive Behavior Assessment System (ABAS)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Devereux Early Childhood Assessment (DECA – Social Emotional)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MacArthur-Bates Communicative Development Inventories (CDI)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Receptive-Expressive Emergent Language Test (REEL)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1CF194-2682-4E3C-B1C5-58385EE2CB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7701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20214-7D2E-4B55-90DE-AC5EF4EB3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939" y="263071"/>
            <a:ext cx="11298382" cy="1325563"/>
          </a:xfrm>
        </p:spPr>
        <p:txBody>
          <a:bodyPr/>
          <a:lstStyle/>
          <a:p>
            <a:r>
              <a:rPr lang="en-US" dirty="0"/>
              <a:t>Other methods – Formal assessments that are not normed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564519-D0B5-4649-8A54-5EE47ACDF8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930" y="1924050"/>
            <a:ext cx="2938154" cy="3234104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2800" dirty="0"/>
              <a:t>Formal tools that use parent interview, report or observation but do not produce standard scores can provide valuable information for clinical opinion and intervention planning</a:t>
            </a:r>
            <a:endParaRPr lang="en-US" dirty="0"/>
          </a:p>
          <a:p>
            <a:pPr lvl="2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21A5FF-7098-49A7-96DC-01134EF98F13}"/>
              </a:ext>
            </a:extLst>
          </p:cNvPr>
          <p:cNvSpPr txBox="1"/>
          <p:nvPr/>
        </p:nvSpPr>
        <p:spPr>
          <a:xfrm>
            <a:off x="4385108" y="1525360"/>
            <a:ext cx="6673932" cy="39395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800" dirty="0"/>
              <a:t>Examples </a:t>
            </a:r>
          </a:p>
          <a:p>
            <a:pPr algn="ctr"/>
            <a:r>
              <a:rPr lang="en-US" sz="2400" dirty="0"/>
              <a:t>(</a:t>
            </a:r>
            <a:r>
              <a:rPr lang="en-US" sz="2400" b="1" dirty="0"/>
              <a:t>THESE ARE NOT ENDORSEMENTS</a:t>
            </a:r>
            <a:r>
              <a:rPr lang="en-US" sz="2400" dirty="0"/>
              <a:t>)</a:t>
            </a:r>
          </a:p>
          <a:p>
            <a:pPr algn="ctr"/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Assessment, Evaluation and Programming System (AEPS)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Measure of Engagement, Independence and Social Relationships (MEISR)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Hawaii Early Learning Profile (HELP)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Learning Accomplishments Profile (LAP)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>
                <a:ea typeface="+mn-lt"/>
                <a:cs typeface="+mn-lt"/>
              </a:rPr>
              <a:t>   Rossetti Infant-Toddler Language Scale</a:t>
            </a:r>
          </a:p>
          <a:p>
            <a:pPr marL="234950" indent="-234950">
              <a:buFont typeface="Arial" panose="020B0604020202020204" pitchFamily="34" charset="0"/>
              <a:buChar char="•"/>
            </a:pPr>
            <a:r>
              <a:rPr lang="en-US" sz="2000" dirty="0">
                <a:cs typeface="Arial" panose="020B0604020202020204"/>
              </a:rPr>
              <a:t>T</a:t>
            </a:r>
            <a:r>
              <a:rPr lang="en-US" sz="2000" dirty="0">
                <a:ea typeface="+mn-lt"/>
                <a:cs typeface="+mn-lt"/>
              </a:rPr>
              <a:t>ransdisciplinary Play Based Assessment (TPBA)</a:t>
            </a:r>
          </a:p>
          <a:p>
            <a:pPr marL="234950" indent="-234950">
              <a:buFont typeface="Arial" panose="020B0604020202020204" pitchFamily="34" charset="0"/>
              <a:buChar char="•"/>
            </a:pPr>
            <a:r>
              <a:rPr lang="en-US" sz="2000" dirty="0">
                <a:ea typeface="+mn-lt"/>
                <a:cs typeface="+mn-lt"/>
              </a:rPr>
              <a:t>Carolina Curriculum</a:t>
            </a:r>
            <a:r>
              <a:rPr lang="en-US" sz="2000" dirty="0">
                <a:cs typeface="Arial" panose="020B0604020202020204"/>
              </a:rPr>
              <a:t>  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B55B14-2323-457C-8A73-7E31A2F93E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7117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7CA06A-76DD-4A0B-82D4-C94A03618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950" y="329500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Informal Assessments </a:t>
            </a:r>
            <a:br>
              <a:rPr lang="en-US" dirty="0"/>
            </a:br>
            <a:r>
              <a:rPr lang="en-US" dirty="0"/>
              <a:t>(Developed by the assessor, the program, etc.)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B6E3C1-EAB6-41C1-A15B-DCE10C5178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159" y="1796725"/>
            <a:ext cx="11005457" cy="4097988"/>
          </a:xfrm>
        </p:spPr>
        <p:txBody>
          <a:bodyPr/>
          <a:lstStyle/>
          <a:p>
            <a:r>
              <a:rPr lang="en-US" dirty="0"/>
              <a:t>Developmental history</a:t>
            </a:r>
          </a:p>
          <a:p>
            <a:r>
              <a:rPr lang="en-US" dirty="0"/>
              <a:t>Parent Interview/Report </a:t>
            </a:r>
          </a:p>
          <a:p>
            <a:r>
              <a:rPr lang="en-US" dirty="0"/>
              <a:t>Real time video conference observation of the child</a:t>
            </a:r>
          </a:p>
          <a:p>
            <a:r>
              <a:rPr lang="en-US" dirty="0"/>
              <a:t>Videos made by the parents (can request parent capture specific activities such a book-reading, playing with toys, interacting with an adult.)</a:t>
            </a:r>
          </a:p>
          <a:p>
            <a:pPr lvl="1"/>
            <a:r>
              <a:rPr lang="en-US" dirty="0"/>
              <a:t>Many video libraries of children’s behavior on the web to train observation skills.  Examples:</a:t>
            </a:r>
          </a:p>
          <a:p>
            <a:pPr lvl="2"/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https://www.desiredresults.us/practice-videos</a:t>
            </a:r>
            <a:endParaRPr 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lvl="2"/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https://www.cde.state.co.us/resultsmatter/rmvideoseries</a:t>
            </a:r>
            <a:endParaRPr 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lvl="2"/>
            <a:endParaRPr lang="en-US" dirty="0"/>
          </a:p>
          <a:p>
            <a:pPr lvl="3"/>
            <a:endParaRPr lang="en-US" dirty="0"/>
          </a:p>
          <a:p>
            <a:pPr lvl="2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5A3343-1ED4-4AE3-8BDD-67AF199775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0752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991E688-F972-46B2-BB5D-C89BB86C70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290310" y="251032"/>
            <a:ext cx="11548534" cy="6214534"/>
          </a:xfrm>
          <a:prstGeom prst="rect">
            <a:avLst/>
          </a:prstGeom>
        </p:spPr>
      </p:pic>
      <p:sp>
        <p:nvSpPr>
          <p:cNvPr id="3" name="Hexagon 2">
            <a:extLst>
              <a:ext uri="{FF2B5EF4-FFF2-40B4-BE49-F238E27FC236}">
                <a16:creationId xmlns:a16="http://schemas.microsoft.com/office/drawing/2014/main" id="{1F6E0534-0001-4E21-B084-DDB1EFBB0A14}"/>
              </a:ext>
            </a:extLst>
          </p:cNvPr>
          <p:cNvSpPr/>
          <p:nvPr/>
        </p:nvSpPr>
        <p:spPr>
          <a:xfrm>
            <a:off x="2691945" y="2297685"/>
            <a:ext cx="2443113" cy="2011051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4E64439D-72F3-4820-8759-A05ECDFF91D7}"/>
              </a:ext>
            </a:extLst>
          </p:cNvPr>
          <p:cNvSpPr/>
          <p:nvPr/>
        </p:nvSpPr>
        <p:spPr>
          <a:xfrm>
            <a:off x="4577306" y="2297685"/>
            <a:ext cx="2443113" cy="2011051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4966F1CA-E34A-479D-A240-2CBD59B09B91}"/>
              </a:ext>
            </a:extLst>
          </p:cNvPr>
          <p:cNvSpPr/>
          <p:nvPr/>
        </p:nvSpPr>
        <p:spPr>
          <a:xfrm>
            <a:off x="6604069" y="2297685"/>
            <a:ext cx="2443113" cy="2011051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307797-8B7F-45C9-ABB2-7D43AF5CC2F7}"/>
              </a:ext>
            </a:extLst>
          </p:cNvPr>
          <p:cNvSpPr txBox="1"/>
          <p:nvPr/>
        </p:nvSpPr>
        <p:spPr>
          <a:xfrm>
            <a:off x="2870768" y="2332987"/>
            <a:ext cx="5995590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 will co-create possible approaches</a:t>
            </a:r>
            <a:endParaRPr lang="en-US" sz="54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cs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37C4C1-2230-4D4F-96ED-65E56A693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6718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027EB-237C-4F7E-A290-8924FF440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123" y="737726"/>
            <a:ext cx="4256020" cy="914400"/>
          </a:xfrm>
        </p:spPr>
        <p:txBody>
          <a:bodyPr>
            <a:normAutofit fontScale="90000"/>
          </a:bodyPr>
          <a:lstStyle/>
          <a:p>
            <a:r>
              <a:rPr lang="en-US" dirty="0"/>
              <a:t>Putting it altogether: Informed clinical reasoning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781E63-7F58-472D-A3B9-4EB2FFDAA4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2702" y="486909"/>
            <a:ext cx="5782962" cy="409798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Is a process team members use to gather information about a child’s developmental functioning in order to make a decision about the child’s eligibility for services.</a:t>
            </a:r>
          </a:p>
          <a:p>
            <a:r>
              <a:rPr lang="en-US" dirty="0"/>
              <a:t>Team uses all of the information to portray an accurate picture of the child’s developmental status and determine the child’s eligibility.</a:t>
            </a:r>
          </a:p>
          <a:p>
            <a:r>
              <a:rPr lang="en-US" dirty="0"/>
              <a:t>Think about:  If policy will allow it and the assessment information is ambiguous, err on the side of finding the child eligible </a:t>
            </a:r>
          </a:p>
          <a:p>
            <a:pPr lvl="1"/>
            <a:r>
              <a:rPr lang="en-US" dirty="0"/>
              <a:t>Can re-assess child later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73ADEF-6BB6-4C13-B0FE-324AC2E479FB}"/>
              </a:ext>
            </a:extLst>
          </p:cNvPr>
          <p:cNvSpPr txBox="1"/>
          <p:nvPr/>
        </p:nvSpPr>
        <p:spPr>
          <a:xfrm>
            <a:off x="2029152" y="4632084"/>
            <a:ext cx="584018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Resources on Informed Clinical Reasoning</a:t>
            </a:r>
          </a:p>
          <a:p>
            <a:pPr lvl="1"/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https://ectacenter.org/decrp/type-pgpractitioner.asp</a:t>
            </a:r>
            <a:endParaRPr 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https://ectacenter.org/decrp/type-checklists.asp</a:t>
            </a:r>
            <a:endParaRPr 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FC6459-DC39-4C58-96E5-D27A5ED6A5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398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11938-21EE-4647-8532-809A5ABD2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925" y="490591"/>
            <a:ext cx="11005457" cy="662706"/>
          </a:xfrm>
        </p:spPr>
        <p:txBody>
          <a:bodyPr/>
          <a:lstStyle/>
          <a:p>
            <a:r>
              <a:rPr lang="en-US" dirty="0"/>
              <a:t>General Resources on Assessment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BB8E19-7AC9-4B4E-91B9-8DFF4FCEEE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6441" y="1079141"/>
            <a:ext cx="10515600" cy="4752765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latin typeface="Arial"/>
                <a:cs typeface="Arial"/>
              </a:rPr>
              <a:t>DEC Recommended Practices - </a:t>
            </a:r>
            <a:r>
              <a:rPr lang="en-US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/>
                <a:cs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https://ectacenter.org/decrp/decrp.asp</a:t>
            </a:r>
            <a:endParaRPr lang="en-US" sz="2400" dirty="0">
              <a:solidFill>
                <a:schemeClr val="accent4">
                  <a:lumMod val="60000"/>
                  <a:lumOff val="40000"/>
                </a:schemeClr>
              </a:solidFill>
              <a:latin typeface="Arial"/>
              <a:cs typeface="Arial"/>
            </a:endParaRPr>
          </a:p>
          <a:p>
            <a:r>
              <a:rPr lang="en-US" dirty="0"/>
              <a:t>Assessment Practice Guides - </a:t>
            </a:r>
            <a:r>
              <a:rPr lang="en-US" sz="2000" dirty="0">
                <a:solidFill>
                  <a:schemeClr val="accent4">
                    <a:lumMod val="60000"/>
                    <a:lumOff val="40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https://ectacenter.org/decrp/type-pgpractitioner.asp</a:t>
            </a:r>
            <a:endParaRPr lang="en-US" sz="2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lvl="1"/>
            <a:r>
              <a:rPr lang="en-US" sz="1600" dirty="0"/>
              <a:t>Engaging in Informed Clinical Reasoning</a:t>
            </a:r>
          </a:p>
          <a:p>
            <a:pPr lvl="1"/>
            <a:r>
              <a:rPr lang="en-US" sz="1600" dirty="0"/>
              <a:t>Engaging Families as Assessment Partners</a:t>
            </a:r>
          </a:p>
          <a:p>
            <a:pPr lvl="1"/>
            <a:r>
              <a:rPr lang="en-US" sz="1600" dirty="0"/>
              <a:t>Authentic Child Assessment</a:t>
            </a:r>
          </a:p>
          <a:p>
            <a:pPr lvl="1"/>
            <a:r>
              <a:rPr lang="en-US" sz="1600" dirty="0"/>
              <a:t>Building on Child’s Strengths</a:t>
            </a:r>
          </a:p>
          <a:p>
            <a:pPr lvl="1"/>
            <a:r>
              <a:rPr lang="en-US" sz="1600" dirty="0"/>
              <a:t>Identifying Child’s Strengths</a:t>
            </a:r>
          </a:p>
          <a:p>
            <a:r>
              <a:rPr lang="en-US" dirty="0"/>
              <a:t>Assessment Checklists- </a:t>
            </a:r>
            <a:r>
              <a:rPr lang="en-US" sz="2400" dirty="0">
                <a:solidFill>
                  <a:schemeClr val="accent4">
                    <a:lumMod val="60000"/>
                    <a:lumOff val="40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https://ectacenter.org/decrp/type-checklists.asp</a:t>
            </a:r>
            <a:endParaRPr lang="en-US" sz="2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lvl="1"/>
            <a:r>
              <a:rPr lang="en-US" sz="1800" dirty="0"/>
              <a:t>Engaging Families as Partners in Their Child’s Assessment</a:t>
            </a:r>
          </a:p>
          <a:p>
            <a:pPr lvl="1"/>
            <a:r>
              <a:rPr lang="en-US" sz="1800" dirty="0"/>
              <a:t>Authentic Child Assessment</a:t>
            </a:r>
          </a:p>
          <a:p>
            <a:pPr lvl="1"/>
            <a:r>
              <a:rPr lang="en-US" sz="1800" dirty="0"/>
              <a:t>Building on Child’s Strengths</a:t>
            </a:r>
          </a:p>
          <a:p>
            <a:pPr lvl="1"/>
            <a:r>
              <a:rPr lang="en-US" sz="1800" dirty="0"/>
              <a:t>Informed Clinical Reasoning </a:t>
            </a:r>
          </a:p>
          <a:p>
            <a:r>
              <a:rPr lang="en-US" dirty="0"/>
              <a:t>Assessment Module - </a:t>
            </a:r>
            <a:r>
              <a:rPr lang="en-US" sz="2400" dirty="0">
                <a:solidFill>
                  <a:schemeClr val="accent4">
                    <a:lumMod val="60000"/>
                    <a:lumOff val="40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https://rpm.fpg.unc.edu/modules-list</a:t>
            </a:r>
            <a:endParaRPr lang="en-US" sz="2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6BEEDC-6F9C-4DC9-BB82-768A87AA6E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4582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759BDBA-AE99-433A-B8F6-0DF71D004A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5360649" y="3089229"/>
            <a:ext cx="6129269" cy="35929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F74476F-FE10-43E5-9EDB-13D89FB410D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2992" y="133345"/>
            <a:ext cx="6082711" cy="3920044"/>
          </a:xfrm>
          <a:custGeom>
            <a:avLst/>
            <a:gdLst/>
            <a:ahLst/>
            <a:cxnLst/>
            <a:rect l="l" t="t" r="r" b="b"/>
            <a:pathLst>
              <a:path w="6082711" h="3920044">
                <a:moveTo>
                  <a:pt x="0" y="0"/>
                </a:moveTo>
                <a:lnTo>
                  <a:pt x="6082711" y="0"/>
                </a:lnTo>
                <a:lnTo>
                  <a:pt x="6082711" y="3103225"/>
                </a:lnTo>
                <a:lnTo>
                  <a:pt x="4614930" y="3103225"/>
                </a:lnTo>
                <a:lnTo>
                  <a:pt x="4614930" y="3920044"/>
                </a:lnTo>
                <a:lnTo>
                  <a:pt x="0" y="3920044"/>
                </a:lnTo>
                <a:close/>
              </a:path>
            </a:pathLst>
          </a:cu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97C36FC-DEAA-4DCA-B0AB-7F9357FA40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87045" y="643467"/>
            <a:ext cx="4661488" cy="2460741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78C38CD-A630-49FF-8417-6792A2B13F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8" y="4080063"/>
            <a:ext cx="4614930" cy="2156145"/>
          </a:xfrm>
          <a:prstGeom prst="rect">
            <a:avLst/>
          </a:pr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BD09010-9400-4252-A6A0-7B1A8D67C0F1}"/>
              </a:ext>
            </a:extLst>
          </p:cNvPr>
          <p:cNvSpPr/>
          <p:nvPr/>
        </p:nvSpPr>
        <p:spPr>
          <a:xfrm>
            <a:off x="682838" y="5520174"/>
            <a:ext cx="37024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Assessment Module </a:t>
            </a:r>
            <a:r>
              <a:rPr lang="en-US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–</a:t>
            </a:r>
            <a:r>
              <a:rPr lang="en-US" dirty="0"/>
              <a:t> </a:t>
            </a:r>
          </a:p>
          <a:p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https://rpm.fpg.unc.edu/modules-list</a:t>
            </a:r>
            <a:endParaRPr 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637D5F-AD30-46A5-B359-BCDB27E1D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96754" y="6379796"/>
            <a:ext cx="2743200" cy="365125"/>
          </a:xfrm>
        </p:spPr>
        <p:txBody>
          <a:bodyPr/>
          <a:lstStyle/>
          <a:p>
            <a:fld id="{B878793A-E5D2-4BD5-937C-9E74A1FA6091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5686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3A360-D2D9-47C0-9D34-D7C8C1804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828" y="226980"/>
            <a:ext cx="11005457" cy="727495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Practice Perks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5D77D2-3B29-4C2E-826E-A85B246A5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244" y="1028943"/>
            <a:ext cx="11005457" cy="4960628"/>
          </a:xfrm>
        </p:spPr>
        <p:txBody>
          <a:bodyPr>
            <a:normAutofit lnSpcReduction="10000"/>
          </a:bodyPr>
          <a:lstStyle/>
          <a:p>
            <a:pPr lvl="1"/>
            <a:r>
              <a:rPr lang="en-US" sz="2000" dirty="0">
                <a:latin typeface="Arial"/>
                <a:cs typeface="Arial"/>
              </a:rPr>
              <a:t>Engaging Families as Partners in Their Child’s Assessment</a:t>
            </a:r>
          </a:p>
          <a:p>
            <a:pPr lvl="2"/>
            <a:r>
              <a:rPr lang="en-US" sz="1800" dirty="0">
                <a:latin typeface="Arial"/>
                <a:cs typeface="Arial"/>
              </a:rPr>
              <a:t>Your hands are on the other side of the screen</a:t>
            </a:r>
          </a:p>
          <a:p>
            <a:pPr lvl="2"/>
            <a:r>
              <a:rPr lang="en-US" sz="1800" dirty="0">
                <a:latin typeface="Arial"/>
                <a:cs typeface="Arial"/>
              </a:rPr>
              <a:t>More transparency in describing what you're seeing and looking for</a:t>
            </a:r>
          </a:p>
          <a:p>
            <a:pPr lvl="2"/>
            <a:r>
              <a:rPr lang="en-US" sz="1800" dirty="0">
                <a:latin typeface="Arial"/>
                <a:cs typeface="Arial"/>
              </a:rPr>
              <a:t>Family understanding and capacity building</a:t>
            </a:r>
          </a:p>
          <a:p>
            <a:pPr lvl="1"/>
            <a:r>
              <a:rPr lang="en-US" sz="2000" dirty="0">
                <a:latin typeface="Arial"/>
                <a:cs typeface="Arial"/>
              </a:rPr>
              <a:t>Authentic Child Assessment</a:t>
            </a:r>
          </a:p>
          <a:p>
            <a:pPr lvl="2"/>
            <a:r>
              <a:rPr lang="en-US" sz="1800" dirty="0">
                <a:latin typeface="Arial"/>
                <a:cs typeface="Arial"/>
              </a:rPr>
              <a:t>Parent-initiated interactions</a:t>
            </a:r>
          </a:p>
          <a:p>
            <a:pPr lvl="2"/>
            <a:r>
              <a:rPr lang="en-US" sz="1800" dirty="0">
                <a:latin typeface="Arial"/>
                <a:cs typeface="Arial"/>
              </a:rPr>
              <a:t>Their actions and interactions</a:t>
            </a:r>
            <a:r>
              <a:rPr lang="en-US" dirty="0">
                <a:latin typeface="Arial"/>
                <a:cs typeface="Arial"/>
              </a:rPr>
              <a:t> </a:t>
            </a:r>
          </a:p>
          <a:p>
            <a:pPr lvl="1"/>
            <a:r>
              <a:rPr lang="en-US" sz="2000" dirty="0">
                <a:latin typeface="Arial"/>
                <a:cs typeface="Arial"/>
              </a:rPr>
              <a:t>Building on Child’s Strengths</a:t>
            </a:r>
          </a:p>
          <a:p>
            <a:pPr lvl="2"/>
            <a:r>
              <a:rPr lang="en-US" sz="1800" dirty="0">
                <a:latin typeface="Arial"/>
                <a:cs typeface="Arial"/>
              </a:rPr>
              <a:t>Seeing what the child does beyond what they don't do</a:t>
            </a:r>
          </a:p>
          <a:p>
            <a:pPr lvl="2"/>
            <a:r>
              <a:rPr lang="en-US" sz="1800" dirty="0">
                <a:latin typeface="Arial"/>
                <a:cs typeface="Arial"/>
              </a:rPr>
              <a:t>Seeing child's interests</a:t>
            </a:r>
          </a:p>
          <a:p>
            <a:pPr lvl="1"/>
            <a:r>
              <a:rPr lang="en-US" sz="2000" dirty="0">
                <a:latin typeface="Arial"/>
                <a:cs typeface="Arial"/>
              </a:rPr>
              <a:t>Informed Clinical Opinion</a:t>
            </a:r>
          </a:p>
          <a:p>
            <a:pPr lvl="2"/>
            <a:r>
              <a:rPr lang="en-US" sz="1800" dirty="0">
                <a:latin typeface="Arial"/>
                <a:cs typeface="Arial"/>
              </a:rPr>
              <a:t>Qualified personnel must use informed clinical opinion when conducting an evaluation and assessment of the child</a:t>
            </a:r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.</a:t>
            </a:r>
            <a:r>
              <a:rPr lang="en-US" dirty="0">
                <a:solidFill>
                  <a:srgbClr val="FF0000"/>
                </a:solidFill>
                <a:latin typeface="Arial"/>
                <a:cs typeface="Arial"/>
                <a:hlinkClick r:id="rId3"/>
              </a:rPr>
              <a:t>https://sites.ed.gov/idea/regs/c/d/303.321/a</a:t>
            </a:r>
            <a:endParaRPr lang="en-US" dirty="0">
              <a:solidFill>
                <a:srgbClr val="FF0000"/>
              </a:solidFill>
            </a:endParaRPr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05A199-2268-496D-A1FF-194C21480E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68E949B-E783-43DA-95EF-4602BA4229D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6881" y="234461"/>
            <a:ext cx="2799274" cy="4196862"/>
          </a:xfrm>
          <a:prstGeom prst="rect">
            <a:avLst/>
          </a:prstGeom>
          <a:ln>
            <a:solidFill>
              <a:schemeClr val="tx2">
                <a:lumMod val="75000"/>
                <a:lumOff val="2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0188324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9ECCA66-4C59-4A73-B250-3FC6E1715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34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C3A704-AFF5-402F-BCCC-0CA6ED7064D0}"/>
              </a:ext>
            </a:extLst>
          </p:cNvPr>
          <p:cNvSpPr txBox="1"/>
          <p:nvPr/>
        </p:nvSpPr>
        <p:spPr>
          <a:xfrm>
            <a:off x="3423139" y="2825261"/>
            <a:ext cx="51112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Poll Questions 6 and 7</a:t>
            </a:r>
          </a:p>
        </p:txBody>
      </p:sp>
    </p:spTree>
    <p:extLst>
      <p:ext uri="{BB962C8B-B14F-4D97-AF65-F5344CB8AC3E}">
        <p14:creationId xmlns:p14="http://schemas.microsoft.com/office/powerpoint/2010/main" val="28343105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792E5-8E85-4862-97FD-275669C32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931" y="342310"/>
            <a:ext cx="11005457" cy="914400"/>
          </a:xfrm>
        </p:spPr>
        <p:txBody>
          <a:bodyPr/>
          <a:lstStyle/>
          <a:p>
            <a:r>
              <a:rPr lang="en-US" dirty="0"/>
              <a:t>Helping families now -- and later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3A5233-47FF-4B67-8EBE-F660754B45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6530" y="1719769"/>
            <a:ext cx="4802659" cy="3236072"/>
          </a:xfrm>
        </p:spPr>
        <p:txBody>
          <a:bodyPr>
            <a:normAutofit fontScale="92500" lnSpcReduction="10000"/>
          </a:bodyPr>
          <a:lstStyle/>
          <a:p>
            <a:r>
              <a:rPr lang="en-US" sz="2200" dirty="0"/>
              <a:t>If the family is not interested in pursuing an eligibility evaluations now </a:t>
            </a:r>
          </a:p>
          <a:p>
            <a:pPr lvl="1"/>
            <a:r>
              <a:rPr lang="en-US" dirty="0">
                <a:latin typeface="Arial"/>
                <a:cs typeface="Arial"/>
              </a:rPr>
              <a:t>Consider asking if they would be willing to have a follow up contact later</a:t>
            </a:r>
          </a:p>
          <a:p>
            <a:pPr lvl="1"/>
            <a:r>
              <a:rPr lang="en-US" dirty="0">
                <a:latin typeface="Arial"/>
                <a:cs typeface="Arial"/>
              </a:rPr>
              <a:t>Track those who say “yes,” and get back to them later.</a:t>
            </a:r>
          </a:p>
          <a:p>
            <a:pPr lvl="1"/>
            <a:r>
              <a:rPr lang="en-US" dirty="0">
                <a:latin typeface="Arial"/>
                <a:cs typeface="Arial"/>
              </a:rPr>
              <a:t>Provide information/screenings they can do on their own and invite/encourage them to call back if they have questions/concerns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1A13E7-458D-455C-A6D5-2D20EAA9F6D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308" y="1586589"/>
            <a:ext cx="4444786" cy="2865961"/>
          </a:xfrm>
          <a:prstGeom prst="rect">
            <a:avLst/>
          </a:prstGeom>
          <a:ln>
            <a:solidFill>
              <a:schemeClr val="tx2">
                <a:lumMod val="75000"/>
                <a:lumOff val="25000"/>
              </a:schemeClr>
            </a:solidFill>
          </a:ln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0475F9-4178-4B14-B63C-0D766055CD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9543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263862-B7B3-488B-8141-571CA3F41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748" y="389540"/>
            <a:ext cx="11005457" cy="914400"/>
          </a:xfrm>
        </p:spPr>
        <p:txBody>
          <a:bodyPr/>
          <a:lstStyle/>
          <a:p>
            <a:r>
              <a:rPr lang="en-US" dirty="0"/>
              <a:t>Documentation of Tele-assessment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8AEDE2-A149-4153-8310-CA30F6E65A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6076" y="2001404"/>
            <a:ext cx="5179924" cy="4097988"/>
          </a:xfrm>
        </p:spPr>
        <p:txBody>
          <a:bodyPr/>
          <a:lstStyle/>
          <a:p>
            <a:r>
              <a:rPr lang="en-US" dirty="0"/>
              <a:t>Look ahead to the need to examine events during the pandemic separately</a:t>
            </a:r>
          </a:p>
          <a:p>
            <a:r>
              <a:rPr lang="en-US" dirty="0"/>
              <a:t>Document in the child’s records</a:t>
            </a:r>
          </a:p>
          <a:p>
            <a:r>
              <a:rPr lang="en-US" dirty="0"/>
              <a:t>If you can, document in your program and state data system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CDC5C9-1A12-400C-82F5-8123F996A0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35271A3-62E4-48E9-96C6-859A3B7F9D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8503" y="1692519"/>
            <a:ext cx="4238625" cy="3238500"/>
          </a:xfrm>
          <a:prstGeom prst="rect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495671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25375CE-6BD6-40B0-A5B2-BCC8444A86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5199" y="788581"/>
            <a:ext cx="4131419" cy="4728245"/>
          </a:xfrm>
          <a:prstGeom prst="rect">
            <a:avLst/>
          </a:prstGeom>
          <a:ln>
            <a:solidFill>
              <a:schemeClr val="tx2">
                <a:lumMod val="75000"/>
                <a:lumOff val="25000"/>
              </a:schemeClr>
            </a:solidFill>
          </a:ln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B96E32-5D88-4FFB-BF2D-F8385BD9B5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DF53659-7E11-4A4E-B874-8388FAC1E98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6460" y="267612"/>
            <a:ext cx="3746215" cy="4810540"/>
          </a:xfrm>
          <a:prstGeom prst="rect">
            <a:avLst/>
          </a:prstGeom>
          <a:ln>
            <a:solidFill>
              <a:schemeClr val="tx2">
                <a:lumMod val="75000"/>
                <a:lumOff val="25000"/>
              </a:schemeClr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01C0209-DA1A-4597-8B1D-A88E8EE0B2A7}"/>
              </a:ext>
            </a:extLst>
          </p:cNvPr>
          <p:cNvSpPr txBox="1"/>
          <p:nvPr/>
        </p:nvSpPr>
        <p:spPr>
          <a:xfrm>
            <a:off x="749203" y="1473151"/>
            <a:ext cx="173355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Some really cool state flow charts laying out the process</a:t>
            </a:r>
          </a:p>
        </p:txBody>
      </p:sp>
    </p:spTree>
    <p:extLst>
      <p:ext uri="{BB962C8B-B14F-4D97-AF65-F5344CB8AC3E}">
        <p14:creationId xmlns:p14="http://schemas.microsoft.com/office/powerpoint/2010/main" val="134979990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2F53C5-E229-4847-BC6C-54930AC86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105" y="309042"/>
            <a:ext cx="11005457" cy="914400"/>
          </a:xfrm>
        </p:spPr>
        <p:txBody>
          <a:bodyPr/>
          <a:lstStyle/>
          <a:p>
            <a:r>
              <a:rPr lang="en-US" dirty="0"/>
              <a:t>State Resources on Eligibility Determination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020F1E54-D74E-4A0E-A918-874A6DAF042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6038583"/>
              </p:ext>
            </p:extLst>
          </p:nvPr>
        </p:nvGraphicFramePr>
        <p:xfrm>
          <a:off x="1290760" y="1180856"/>
          <a:ext cx="9881333" cy="4485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5604">
                  <a:extLst>
                    <a:ext uri="{9D8B030D-6E8A-4147-A177-3AD203B41FA5}">
                      <a16:colId xmlns:a16="http://schemas.microsoft.com/office/drawing/2014/main" val="1556576490"/>
                    </a:ext>
                  </a:extLst>
                </a:gridCol>
                <a:gridCol w="8745729">
                  <a:extLst>
                    <a:ext uri="{9D8B030D-6E8A-4147-A177-3AD203B41FA5}">
                      <a16:colId xmlns:a16="http://schemas.microsoft.com/office/drawing/2014/main" val="32455938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02385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1" indent="0"/>
                      <a:r>
                        <a:rPr lang="en-US" dirty="0">
                          <a:hlinkClick r:id="rId3"/>
                        </a:rPr>
                        <a:t>Referral, Evaluation and Child Find Questions Updated 4/16/20</a:t>
                      </a:r>
                      <a:endParaRPr lang="en-US" dirty="0"/>
                    </a:p>
                    <a:p>
                      <a:pPr marL="0" lvl="1" indent="0"/>
                      <a:r>
                        <a:rPr lang="en-US" dirty="0">
                          <a:hlinkClick r:id="rId4"/>
                        </a:rPr>
                        <a:t>Child Find Resources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88345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1" indent="0"/>
                      <a:r>
                        <a:rPr lang="en-US" u="sng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Interim Remote Evaluation and Assessment</a:t>
                      </a:r>
                      <a:endParaRPr lang="en-US" u="sng" dirty="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pPr marL="0" lvl="1" indent="0"/>
                      <a:r>
                        <a:rPr lang="en-US" u="sng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Remote Early Intervention Guidance: Evaluation</a:t>
                      </a:r>
                      <a:endParaRPr lang="en-US" u="sng" dirty="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24714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hlinkClick r:id="rId7"/>
                        </a:rPr>
                        <a:t>Part C Identification, Evaluation and Provision of Services</a:t>
                      </a: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1216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hlinkClick r:id="rId8"/>
                        </a:rPr>
                        <a:t>Completing EI Eligibility Process during State of Emergency</a:t>
                      </a: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03511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VA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dirty="0">
                          <a:latin typeface="+mn-lt"/>
                          <a:cs typeface="Arial"/>
                          <a:hlinkClick r:id="rId9"/>
                        </a:rPr>
                        <a:t>https://veipd.org/main/downloads/covid_updates/covid19_q_and_a_4.10.20.pdf</a:t>
                      </a:r>
                      <a:endParaRPr lang="en-US" dirty="0">
                        <a:latin typeface="+mn-lt"/>
                        <a:cs typeface="Arial"/>
                      </a:endParaRPr>
                    </a:p>
                    <a:p>
                      <a:pPr marL="0" indent="0">
                        <a:buNone/>
                      </a:pPr>
                      <a:r>
                        <a:rPr lang="en-US" dirty="0">
                          <a:latin typeface="+mn-lt"/>
                          <a:cs typeface="Arial"/>
                        </a:rPr>
                        <a:t>(See question #14 about evaluations for eligibility)</a:t>
                      </a: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73040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WA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FF0000"/>
                          </a:solidFill>
                          <a:latin typeface="+mn-lt"/>
                          <a:cs typeface="Arial"/>
                          <a:hlinkClick r:id="rId10"/>
                        </a:rPr>
                        <a:t>https://content.govdelivery.com/accounts/WADEL/bulletins/28703ea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9437384"/>
                  </a:ext>
                </a:extLst>
              </a:tr>
            </a:tbl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154AD5-D9D2-4EA9-B8B0-B62549AD2C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9821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AF0436-7B1A-46FF-A6A8-0A709392F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13F7C3-6CF7-41C3-AB99-6B23824072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Early identification and Part C eligibility</a:t>
            </a:r>
            <a:endParaRPr lang="en-US" dirty="0">
              <a:solidFill>
                <a:srgbClr val="0070C0"/>
              </a:solidFill>
            </a:endParaRPr>
          </a:p>
          <a:p>
            <a:pPr lvl="1"/>
            <a:r>
              <a:rPr lang="en-US" dirty="0"/>
              <a:t>(2010) Series of 4 webinars that include sessions on informed clinical opinion and streamlining eligibility determination</a:t>
            </a:r>
          </a:p>
          <a:p>
            <a:r>
              <a:rPr lang="en-US" dirty="0">
                <a:hlinkClick r:id="rId4"/>
              </a:rPr>
              <a:t>Informed clinical opinion</a:t>
            </a:r>
            <a:endParaRPr lang="en-US" dirty="0"/>
          </a:p>
          <a:p>
            <a:pPr lvl="1"/>
            <a:r>
              <a:rPr lang="en-US" dirty="0"/>
              <a:t>(2012) Anne Lucas &amp; Evelyn Shaw explain informed clinical opinion for Part C</a:t>
            </a:r>
          </a:p>
          <a:p>
            <a:r>
              <a:rPr lang="en-US" dirty="0">
                <a:hlinkClick r:id="rId5"/>
              </a:rPr>
              <a:t>Formalizing informed clinical opinion assessment procedures is more likely to yield accurate assessment results</a:t>
            </a:r>
            <a:endParaRPr lang="en-US" dirty="0"/>
          </a:p>
          <a:p>
            <a:pPr lvl="1"/>
            <a:r>
              <a:rPr lang="en-US" dirty="0"/>
              <a:t>(2006)  Steven </a:t>
            </a:r>
            <a:r>
              <a:rPr lang="en-US" dirty="0" err="1"/>
              <a:t>Bagnato</a:t>
            </a:r>
            <a:r>
              <a:rPr lang="en-US" dirty="0"/>
              <a:t> identifies important practices when using clinical opinion for eligibility determination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8E612A-D296-4F57-A167-E95297A590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291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9ECCA66-4C59-4A73-B250-3FC6E1715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4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C3A704-AFF5-402F-BCCC-0CA6ED7064D0}"/>
              </a:ext>
            </a:extLst>
          </p:cNvPr>
          <p:cNvSpPr txBox="1"/>
          <p:nvPr/>
        </p:nvSpPr>
        <p:spPr>
          <a:xfrm>
            <a:off x="3423139" y="2825261"/>
            <a:ext cx="51112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Poll Questions 1 and 2</a:t>
            </a:r>
          </a:p>
        </p:txBody>
      </p:sp>
    </p:spTree>
    <p:extLst>
      <p:ext uri="{BB962C8B-B14F-4D97-AF65-F5344CB8AC3E}">
        <p14:creationId xmlns:p14="http://schemas.microsoft.com/office/powerpoint/2010/main" val="376430574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05C66-DA0B-4652-A9E1-4ADAF4A2B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Resources for COS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7046FF-B13F-4A1C-9223-8FC401E893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830" y="1368358"/>
            <a:ext cx="4939760" cy="4097988"/>
          </a:xfrm>
        </p:spPr>
        <p:txBody>
          <a:bodyPr/>
          <a:lstStyle/>
          <a:p>
            <a:r>
              <a:rPr lang="en-US" u="sng" dirty="0">
                <a:hlinkClick r:id="rId3"/>
              </a:rPr>
              <a:t>https://ectacenter.org/eco/pages/cos-distance.asp</a:t>
            </a:r>
            <a:endParaRPr lang="en-US" u="sng" dirty="0"/>
          </a:p>
          <a:p>
            <a:endParaRPr lang="en-US" u="sng" dirty="0"/>
          </a:p>
          <a:p>
            <a:r>
              <a:rPr lang="en-US" dirty="0"/>
              <a:t>About COS but has lots of good information and resources about how to hold team meetings and work with families remotely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9B48BA-879F-4671-B844-0C666A3E9A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60760">
            <a:off x="6677038" y="1162800"/>
            <a:ext cx="3938272" cy="42624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6605A6-45AD-471B-9CB3-B7FD1AD955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5751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FFF484-0958-46BA-9885-47AE94BD94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41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DE3BAAC-AAEC-410C-9880-EDDCD4EC889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6530" y="-345990"/>
            <a:ext cx="6285470" cy="628547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798FB2A8-3619-4324-9692-1A15C81756BD}"/>
              </a:ext>
            </a:extLst>
          </p:cNvPr>
          <p:cNvSpPr/>
          <p:nvPr/>
        </p:nvSpPr>
        <p:spPr>
          <a:xfrm>
            <a:off x="1169303" y="553647"/>
            <a:ext cx="418576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Questions?</a:t>
            </a:r>
          </a:p>
          <a:p>
            <a:pPr algn="ctr"/>
            <a:r>
              <a:rPr 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Comments?</a:t>
            </a:r>
            <a:endParaRPr lang="en-U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0122986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6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8FF8BE51-C3B0-9B4F-9A06-4F809A9A7941}" type="slidenum">
              <a:rPr lang="en-US" smtClean="0"/>
              <a:t>42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b="0"/>
              <a:t>Find out more at</a:t>
            </a:r>
            <a:r>
              <a:rPr lang="en-US"/>
              <a:t> </a:t>
            </a:r>
            <a:r>
              <a:rPr lang="en-US" err="1"/>
              <a:t>ectacenter.org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sz="1200"/>
              <a:t>The ECTA Center is a program of the FPG Child Development Institute of the University of North Carolina at Chapel Hill, funded through cooperative agreement number </a:t>
            </a:r>
            <a:r>
              <a:rPr lang="is-IS" sz="1200"/>
              <a:t>H326P170001 </a:t>
            </a:r>
            <a:r>
              <a:rPr lang="en-US" sz="1200"/>
              <a:t>from the Office of Special Education Programs, U.S. Department of Education. Opinions expressed herein do not necessarily represent the Department of Education's position or policy.</a:t>
            </a:r>
          </a:p>
        </p:txBody>
      </p:sp>
    </p:spTree>
    <p:extLst>
      <p:ext uri="{BB962C8B-B14F-4D97-AF65-F5344CB8AC3E}">
        <p14:creationId xmlns:p14="http://schemas.microsoft.com/office/powerpoint/2010/main" val="1537928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48678A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B3D00B-7585-44A2-BB7A-7914BD344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497" y="4790822"/>
            <a:ext cx="6594189" cy="1625210"/>
          </a:xfrm>
        </p:spPr>
        <p:txBody>
          <a:bodyPr>
            <a:normAutofit/>
          </a:bodyPr>
          <a:lstStyle/>
          <a:p>
            <a:pPr algn="r"/>
            <a:r>
              <a:rPr lang="en-US" dirty="0">
                <a:solidFill>
                  <a:srgbClr val="FFFFFF"/>
                </a:solidFill>
              </a:rPr>
              <a:t>A question to think about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B16F78-DF2F-40E6-8ED6-27D23BC345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547" y="321733"/>
            <a:ext cx="7058306" cy="410739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B0F5D3-9FDD-4497-AD3D-E6A0D15FF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9319" y="917725"/>
            <a:ext cx="3424739" cy="4852362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3600" dirty="0">
                <a:solidFill>
                  <a:srgbClr val="FFFFFF"/>
                </a:solidFill>
              </a:rPr>
              <a:t>Do you want to rebuild to what you had?</a:t>
            </a:r>
          </a:p>
          <a:p>
            <a:pPr marL="0" indent="0" algn="ctr">
              <a:buNone/>
            </a:pPr>
            <a:endParaRPr lang="en-US" sz="3600" dirty="0">
              <a:solidFill>
                <a:srgbClr val="FFFFFF"/>
              </a:solidFill>
            </a:endParaRPr>
          </a:p>
          <a:p>
            <a:pPr marL="0" indent="0" algn="ctr">
              <a:buNone/>
            </a:pPr>
            <a:r>
              <a:rPr lang="en-US" sz="3600" dirty="0">
                <a:solidFill>
                  <a:srgbClr val="FFFFFF"/>
                </a:solidFill>
              </a:rPr>
              <a:t>OR</a:t>
            </a:r>
          </a:p>
          <a:p>
            <a:pPr marL="0" indent="0" algn="ctr">
              <a:buNone/>
            </a:pPr>
            <a:endParaRPr lang="en-US" sz="3600" dirty="0">
              <a:solidFill>
                <a:srgbClr val="FFFFFF"/>
              </a:solidFill>
            </a:endParaRPr>
          </a:p>
          <a:p>
            <a:pPr marL="0" indent="0" algn="ctr">
              <a:buNone/>
            </a:pPr>
            <a:r>
              <a:rPr lang="en-US" sz="3600" dirty="0">
                <a:solidFill>
                  <a:srgbClr val="FFFFFF"/>
                </a:solidFill>
              </a:rPr>
              <a:t>Do you rebuild to what you want?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C452C3-7F0F-4C34-8369-3DB7CB972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7461" y="6133611"/>
            <a:ext cx="2743200" cy="365125"/>
          </a:xfrm>
        </p:spPr>
        <p:txBody>
          <a:bodyPr/>
          <a:lstStyle/>
          <a:p>
            <a:fld id="{B878793A-E5D2-4BD5-937C-9E74A1FA6091}" type="slidenum">
              <a:rPr lang="en-US" smtClean="0">
                <a:solidFill>
                  <a:schemeClr val="bg1"/>
                </a:solidFill>
              </a:rPr>
              <a:t>5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573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E95D989-81FA-4BAD-9AD5-E46CEDA91B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3" cy="6858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F4071C-AC67-486C-843E-4B2B967E8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11161"/>
            <a:ext cx="3335594" cy="5403370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Purposes of Assessment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56189E5-8A3E-4CFD-B71B-CCD0F8495E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3" y="0"/>
            <a:ext cx="142074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5FFE306-6CBA-48DB-AD93-F9D3280AB16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8564647"/>
              </p:ext>
            </p:extLst>
          </p:nvPr>
        </p:nvGraphicFramePr>
        <p:xfrm>
          <a:off x="5365145" y="454402"/>
          <a:ext cx="6089650" cy="5572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7CD2BE-01A2-414E-9F3C-DFF45632C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61585" y="6332904"/>
            <a:ext cx="2743200" cy="365125"/>
          </a:xfrm>
        </p:spPr>
        <p:txBody>
          <a:bodyPr/>
          <a:lstStyle/>
          <a:p>
            <a:fld id="{B878793A-E5D2-4BD5-937C-9E74A1FA6091}" type="slidenum">
              <a:rPr lang="en-US" sz="1600" smtClean="0"/>
              <a:t>6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0513363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E95D989-81FA-4BAD-9AD5-E46CEDA91B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3" cy="6858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F4071C-AC67-486C-843E-4B2B967E8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11161"/>
            <a:ext cx="3335594" cy="5403370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Purposes of Assessment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56189E5-8A3E-4CFD-B71B-CCD0F8495E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3" y="0"/>
            <a:ext cx="142074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5FFE306-6CBA-48DB-AD93-F9D3280AB16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9719836"/>
              </p:ext>
            </p:extLst>
          </p:nvPr>
        </p:nvGraphicFramePr>
        <p:xfrm>
          <a:off x="5365145" y="454402"/>
          <a:ext cx="6089650" cy="5572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0" name="Oval 29">
            <a:extLst>
              <a:ext uri="{FF2B5EF4-FFF2-40B4-BE49-F238E27FC236}">
                <a16:creationId xmlns:a16="http://schemas.microsoft.com/office/drawing/2014/main" id="{6591EA1C-2B00-43B3-849D-650BB1F2F68D}"/>
              </a:ext>
            </a:extLst>
          </p:cNvPr>
          <p:cNvSpPr/>
          <p:nvPr/>
        </p:nvSpPr>
        <p:spPr>
          <a:xfrm>
            <a:off x="5968737" y="855785"/>
            <a:ext cx="2553092" cy="228883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48D1627-DE5A-4843-8199-1B04BD468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094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E5245-F901-4830-8434-F560090DC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4" y="1713180"/>
            <a:ext cx="3845493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Can state minimize the need for evaluations?</a:t>
            </a:r>
            <a:br>
              <a:rPr lang="en-US" dirty="0"/>
            </a:br>
            <a:r>
              <a:rPr lang="en-US" dirty="0"/>
              <a:t>  </a:t>
            </a:r>
            <a:br>
              <a:rPr lang="en-US" dirty="0"/>
            </a:br>
            <a:r>
              <a:rPr lang="en-US" dirty="0"/>
              <a:t>Choices and Options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EFD2C3-7E93-451F-9F88-1445DA8F25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8462" y="1116821"/>
            <a:ext cx="5164471" cy="4351338"/>
          </a:xfrm>
        </p:spPr>
        <p:txBody>
          <a:bodyPr/>
          <a:lstStyle/>
          <a:p>
            <a:r>
              <a:rPr lang="en-US" sz="2400" dirty="0"/>
              <a:t>If state policy provides for </a:t>
            </a:r>
            <a:r>
              <a:rPr lang="en-US" sz="2400" b="1" dirty="0"/>
              <a:t>screening</a:t>
            </a:r>
            <a:r>
              <a:rPr lang="en-US" sz="2400" dirty="0"/>
              <a:t>, are programs able to use data from community screenings or conduct screenings to identify children who might not need a full evaluation?</a:t>
            </a:r>
          </a:p>
          <a:p>
            <a:r>
              <a:rPr lang="en-US" sz="2400" dirty="0"/>
              <a:t>Developmental screenings can be conducted remotely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67AB33-A145-4866-B68A-3944799BE1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2886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E95D989-81FA-4BAD-9AD5-E46CEDA91B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3" cy="6858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F4071C-AC67-486C-843E-4B2B967E8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11161"/>
            <a:ext cx="3335594" cy="5403370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Purposes of Assessment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56189E5-8A3E-4CFD-B71B-CCD0F8495E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3" y="0"/>
            <a:ext cx="142074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5FFE306-6CBA-48DB-AD93-F9D3280AB16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459413" y="642938"/>
          <a:ext cx="6089650" cy="5572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Oval 2">
            <a:extLst>
              <a:ext uri="{FF2B5EF4-FFF2-40B4-BE49-F238E27FC236}">
                <a16:creationId xmlns:a16="http://schemas.microsoft.com/office/drawing/2014/main" id="{FBA18D62-34DD-4255-B46A-1797AB97D52C}"/>
              </a:ext>
            </a:extLst>
          </p:cNvPr>
          <p:cNvSpPr/>
          <p:nvPr/>
        </p:nvSpPr>
        <p:spPr>
          <a:xfrm>
            <a:off x="8229600" y="807522"/>
            <a:ext cx="2968831" cy="302820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0E6205-9978-4F3C-A178-CBEACAA0B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053438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Custom 2">
      <a:dk1>
        <a:srgbClr val="000000"/>
      </a:dk1>
      <a:lt1>
        <a:srgbClr val="FFFFFF"/>
      </a:lt1>
      <a:dk2>
        <a:srgbClr val="13284B"/>
      </a:dk2>
      <a:lt2>
        <a:srgbClr val="EBF6FF"/>
      </a:lt2>
      <a:accent1>
        <a:srgbClr val="24B953"/>
      </a:accent1>
      <a:accent2>
        <a:srgbClr val="79D32A"/>
      </a:accent2>
      <a:accent3>
        <a:srgbClr val="0178D2"/>
      </a:accent3>
      <a:accent4>
        <a:srgbClr val="145083"/>
      </a:accent4>
      <a:accent5>
        <a:srgbClr val="9A2279"/>
      </a:accent5>
      <a:accent6>
        <a:srgbClr val="F7931D"/>
      </a:accent6>
      <a:hlink>
        <a:srgbClr val="4499E2"/>
      </a:hlink>
      <a:folHlink>
        <a:srgbClr val="1450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ta2-template" id="{E5C0DB02-524A-EA4E-8D6F-50CA54B66DB3}" vid="{F3436B59-AE16-654A-BAEA-9AD8E5CF8C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6feb977-62f6-4434-b431-556fa242d4f4">
      <UserInfo>
        <DisplayName>Lucas, Anne</DisplayName>
        <AccountId>38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BC437B3A8238B40A32C7F3D735A2223" ma:contentTypeVersion="11" ma:contentTypeDescription="Create a new document." ma:contentTypeScope="" ma:versionID="205160299dfd179f36c46be22e81327b">
  <xsd:schema xmlns:xsd="http://www.w3.org/2001/XMLSchema" xmlns:xs="http://www.w3.org/2001/XMLSchema" xmlns:p="http://schemas.microsoft.com/office/2006/metadata/properties" xmlns:ns3="0a44c76e-9c6d-46ed-8dd9-0d9baef0ad71" xmlns:ns4="66feb977-62f6-4434-b431-556fa242d4f4" targetNamespace="http://schemas.microsoft.com/office/2006/metadata/properties" ma:root="true" ma:fieldsID="11199f41980cb2d8e5650f0a7bcf4e96" ns3:_="" ns4:_="">
    <xsd:import namespace="0a44c76e-9c6d-46ed-8dd9-0d9baef0ad71"/>
    <xsd:import namespace="66feb977-62f6-4434-b431-556fa242d4f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44c76e-9c6d-46ed-8dd9-0d9baef0ad7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feb977-62f6-4434-b431-556fa242d4f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3CF6B7A-E5E0-4877-B6CF-8A79427AF98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DED297-0F05-48E1-B0A1-BC6FF0CA07F2}">
  <ds:schemaRefs>
    <ds:schemaRef ds:uri="66feb977-62f6-4434-b431-556fa242d4f4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0a44c76e-9c6d-46ed-8dd9-0d9baef0ad71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A15BB63-4C37-402D-9CC1-ED04CFA31E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a44c76e-9c6d-46ed-8dd9-0d9baef0ad71"/>
    <ds:schemaRef ds:uri="66feb977-62f6-4434-b431-556fa242d4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2865</TotalTime>
  <Words>2820</Words>
  <Application>Microsoft Macintosh PowerPoint</Application>
  <PresentationFormat>Widescreen</PresentationFormat>
  <Paragraphs>420</Paragraphs>
  <Slides>42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42</vt:i4>
      </vt:variant>
    </vt:vector>
  </HeadingPairs>
  <TitlesOfParts>
    <vt:vector size="47" baseType="lpstr">
      <vt:lpstr>Arial</vt:lpstr>
      <vt:lpstr>Calibri</vt:lpstr>
      <vt:lpstr>Calibri Light</vt:lpstr>
      <vt:lpstr>Gallery</vt:lpstr>
      <vt:lpstr>Office Theme</vt:lpstr>
      <vt:lpstr>Applying Assessment Principles to Determining Eligibility Remotely</vt:lpstr>
      <vt:lpstr>PowerPoint Presentation</vt:lpstr>
      <vt:lpstr>PowerPoint Presentation</vt:lpstr>
      <vt:lpstr>PowerPoint Presentation</vt:lpstr>
      <vt:lpstr>A question to think about</vt:lpstr>
      <vt:lpstr>Purposes of Assessment</vt:lpstr>
      <vt:lpstr>Purposes of Assessment</vt:lpstr>
      <vt:lpstr>Can state minimize the need for evaluations?    Choices and Options </vt:lpstr>
      <vt:lpstr>Purposes of Assessment</vt:lpstr>
      <vt:lpstr>Part C Eligibility</vt:lpstr>
      <vt:lpstr>Can state minimize the need for evaluations?    Choices and Options </vt:lpstr>
      <vt:lpstr>PowerPoint Presentation</vt:lpstr>
      <vt:lpstr>PowerPoint Presentation</vt:lpstr>
      <vt:lpstr>Part C Regulations: Evaluation</vt:lpstr>
      <vt:lpstr>Part C Regulations  </vt:lpstr>
      <vt:lpstr>Multiple ways of learning about children’s skills and behaviors</vt:lpstr>
      <vt:lpstr>Multiple ways of learning about children’s skills and behaviors</vt:lpstr>
      <vt:lpstr>Which is why good assessment requires multiple sources of information</vt:lpstr>
      <vt:lpstr>If your state…</vt:lpstr>
      <vt:lpstr>PowerPoint Presentation</vt:lpstr>
      <vt:lpstr>PowerPoint Presentation</vt:lpstr>
      <vt:lpstr>Validity and Norms</vt:lpstr>
      <vt:lpstr>Validity and Norms</vt:lpstr>
      <vt:lpstr>Considerations</vt:lpstr>
      <vt:lpstr>Direct assessment via Tele-assessment:  Some options</vt:lpstr>
      <vt:lpstr>Publisher statements</vt:lpstr>
      <vt:lpstr>Other methods – Formal assessments that make use of parent information</vt:lpstr>
      <vt:lpstr>Other methods – Formal assessments that are not normed</vt:lpstr>
      <vt:lpstr>Informal Assessments  (Developed by the assessor, the program, etc.)</vt:lpstr>
      <vt:lpstr>Putting it altogether: Informed clinical reasoning</vt:lpstr>
      <vt:lpstr>General Resources on Assessment</vt:lpstr>
      <vt:lpstr>PowerPoint Presentation</vt:lpstr>
      <vt:lpstr>Practice Perks</vt:lpstr>
      <vt:lpstr>PowerPoint Presentation</vt:lpstr>
      <vt:lpstr>Helping families now -- and later</vt:lpstr>
      <vt:lpstr>Documentation of Tele-assessment</vt:lpstr>
      <vt:lpstr>PowerPoint Presentation</vt:lpstr>
      <vt:lpstr>State Resources on Eligibility Determination</vt:lpstr>
      <vt:lpstr>Other Resources</vt:lpstr>
      <vt:lpstr>New Resources for COS Process</vt:lpstr>
      <vt:lpstr>PowerPoint Presentation</vt:lpstr>
      <vt:lpstr>Find out more at ectacenter.org</vt:lpstr>
    </vt:vector>
  </TitlesOfParts>
  <Manager/>
  <Company/>
  <LinksUpToDate>false</LinksUpToDate>
  <SharedDoc>false</SharedDoc>
  <HyperlinkBase/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Applying Assessment Principles to Determining Eligibility Remotely</dc:title>
  <dc:subject/>
  <dc:creator/>
  <cp:keywords/>
  <dc:description/>
  <cp:lastModifiedBy>Lazara, Alexander Morris</cp:lastModifiedBy>
  <cp:revision>245</cp:revision>
  <cp:lastPrinted>2020-04-28T01:46:52Z</cp:lastPrinted>
  <dcterms:modified xsi:type="dcterms:W3CDTF">2021-01-12T22:24:13Z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0x0101007BC437B3A8238B40A32C7F3D735A2223</vt:lpwstr>
  </property>
</Properties>
</file>