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4"/>
    <p:sldMasterId id="2147483675" r:id="rId5"/>
    <p:sldMasterId id="2147483745" r:id="rId6"/>
    <p:sldMasterId id="2147483765" r:id="rId7"/>
    <p:sldMasterId id="2147483783" r:id="rId8"/>
  </p:sldMasterIdLst>
  <p:notesMasterIdLst>
    <p:notesMasterId r:id="rId29"/>
  </p:notesMasterIdLst>
  <p:sldIdLst>
    <p:sldId id="641" r:id="rId9"/>
    <p:sldId id="706" r:id="rId10"/>
    <p:sldId id="672" r:id="rId11"/>
    <p:sldId id="663" r:id="rId12"/>
    <p:sldId id="707" r:id="rId13"/>
    <p:sldId id="704" r:id="rId14"/>
    <p:sldId id="700" r:id="rId15"/>
    <p:sldId id="4711" r:id="rId16"/>
    <p:sldId id="4630" r:id="rId17"/>
    <p:sldId id="4725" r:id="rId18"/>
    <p:sldId id="4712" r:id="rId19"/>
    <p:sldId id="4722" r:id="rId20"/>
    <p:sldId id="4719" r:id="rId21"/>
    <p:sldId id="4720" r:id="rId22"/>
    <p:sldId id="4721" r:id="rId23"/>
    <p:sldId id="683" r:id="rId24"/>
    <p:sldId id="702" r:id="rId25"/>
    <p:sldId id="523" r:id="rId26"/>
    <p:sldId id="682" r:id="rId27"/>
    <p:sldId id="645" r:id="rId28"/>
  </p:sldIdLst>
  <p:sldSz cx="12192000" cy="6858000"/>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3EA737-429B-0D7A-D518-35C9C66777A9}" name="Britt Williams, Sherri" initials="SB" userId="S::sherri@AD.UNC.EDU::a52bae8f-5907-47a8-8976-d4204b260b29" providerId="AD"/>
  <p188:author id="{81721E98-37A8-2708-8D7A-FE4D24D287FD}" name="Grubbs, Paula" initials="PG" userId="S::paula1@AD.UNC.EDU::5b26a334-e125-4e40-9921-6f41c826e358" providerId="AD"/>
  <p188:author id="{B1DED2F2-4C9C-A67A-2366-029F1012558B}" name="Grubbs, Paula" initials="GP" userId="S::paula1@ad.unc.edu::5b26a334-e125-4e40-9921-6f41c826e3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bbs, Paula" initials="GP" lastIdx="7" clrIdx="0">
    <p:extLst>
      <p:ext uri="{19B8F6BF-5375-455C-9EA6-DF929625EA0E}">
        <p15:presenceInfo xmlns:p15="http://schemas.microsoft.com/office/powerpoint/2012/main" userId="S::paula1@ad.unc.edu::5b26a334-e125-4e40-9921-6f41c826e358" providerId="AD"/>
      </p:ext>
    </p:extLst>
  </p:cmAuthor>
  <p:cmAuthor id="2" name="Williams, Catasha A." initials="WCA" lastIdx="1" clrIdx="1">
    <p:extLst>
      <p:ext uri="{19B8F6BF-5375-455C-9EA6-DF929625EA0E}">
        <p15:presenceInfo xmlns:p15="http://schemas.microsoft.com/office/powerpoint/2012/main" userId="S::catasha@ad.unc.edu::4485a72d-a3b7-4155-8613-6342a308f726" providerId="AD"/>
      </p:ext>
    </p:extLst>
  </p:cmAuthor>
  <p:cmAuthor id="3" name="Williams, Sherri Britt" initials="WB" lastIdx="1" clrIdx="2">
    <p:extLst>
      <p:ext uri="{19B8F6BF-5375-455C-9EA6-DF929625EA0E}">
        <p15:presenceInfo xmlns:p15="http://schemas.microsoft.com/office/powerpoint/2012/main" userId="S::sherri@ad.unc.edu::a52bae8f-5907-47a8-8976-d4204b260b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E1F"/>
    <a:srgbClr val="79D32A"/>
    <a:srgbClr val="96906A"/>
    <a:srgbClr val="8B9868"/>
    <a:srgbClr val="004D37"/>
    <a:srgbClr val="021DBE"/>
    <a:srgbClr val="948CFE"/>
    <a:srgbClr val="9494F6"/>
    <a:srgbClr val="F2F0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71C59-FC00-48EF-9FC7-C80D8978E162}" v="4" dt="2025-08-19T15:00:15.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2"/>
    <p:restoredTop sz="85041" autoAdjust="0"/>
  </p:normalViewPr>
  <p:slideViewPr>
    <p:cSldViewPr snapToGrid="0">
      <p:cViewPr varScale="1">
        <p:scale>
          <a:sx n="91" d="100"/>
          <a:sy n="91" d="100"/>
        </p:scale>
        <p:origin x="420" y="7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586BD-93D8-4A3D-93AA-FBEDD138E0C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7CF7502C-10C3-4C1F-8ACC-DF0D9C80B178}">
      <dgm:prSet custT="1"/>
      <dgm:spPr/>
      <dgm:t>
        <a:bodyPr/>
        <a:lstStyle/>
        <a:p>
          <a:r>
            <a:rPr lang="en-US" sz="5400" dirty="0">
              <a:solidFill>
                <a:schemeClr val="tx1"/>
              </a:solidFill>
              <a:latin typeface="Calibri"/>
            </a:rPr>
            <a:t>Review</a:t>
          </a:r>
          <a:endParaRPr lang="en-US" sz="5400" dirty="0">
            <a:solidFill>
              <a:schemeClr val="tx1"/>
            </a:solidFill>
          </a:endParaRPr>
        </a:p>
      </dgm:t>
    </dgm:pt>
    <dgm:pt modelId="{1B26568E-5EB7-4CAD-9628-D4F0F1D1108D}" type="parTrans" cxnId="{AF008E54-4271-4DE1-916E-49DBF6E87C76}">
      <dgm:prSet/>
      <dgm:spPr/>
      <dgm:t>
        <a:bodyPr/>
        <a:lstStyle/>
        <a:p>
          <a:endParaRPr lang="en-US"/>
        </a:p>
      </dgm:t>
    </dgm:pt>
    <dgm:pt modelId="{9998F385-3C12-4982-BDF4-533D5B863B19}" type="sibTrans" cxnId="{AF008E54-4271-4DE1-916E-49DBF6E87C76}">
      <dgm:prSet/>
      <dgm:spPr/>
      <dgm:t>
        <a:bodyPr/>
        <a:lstStyle/>
        <a:p>
          <a:endParaRPr lang="en-US"/>
        </a:p>
      </dgm:t>
    </dgm:pt>
    <dgm:pt modelId="{C67687AE-A73E-4EE8-BBC8-56E103D0EA96}">
      <dgm:prSet custT="1"/>
      <dgm:spPr/>
      <dgm:t>
        <a:bodyPr/>
        <a:lstStyle/>
        <a:p>
          <a:pPr algn="ctr" rtl="0">
            <a:buFontTx/>
            <a:buNone/>
          </a:pPr>
          <a:r>
            <a:rPr lang="en-US" sz="2400" dirty="0">
              <a:latin typeface="Calibri"/>
            </a:rPr>
            <a:t> key </a:t>
          </a:r>
          <a:r>
            <a:rPr lang="en-US" sz="2200" dirty="0">
              <a:latin typeface="Calibri"/>
            </a:rPr>
            <a:t>points from the previous three EPIC-P Cycle components. </a:t>
          </a:r>
          <a:endParaRPr lang="en-US" sz="2200" dirty="0"/>
        </a:p>
      </dgm:t>
    </dgm:pt>
    <dgm:pt modelId="{498F1347-6A49-43DB-AA7E-B781218423EF}" type="parTrans" cxnId="{EC6DDEDC-7A6F-4753-9FC9-939EE0735B87}">
      <dgm:prSet/>
      <dgm:spPr/>
      <dgm:t>
        <a:bodyPr/>
        <a:lstStyle/>
        <a:p>
          <a:endParaRPr lang="en-US"/>
        </a:p>
      </dgm:t>
    </dgm:pt>
    <dgm:pt modelId="{5D637833-88CB-4D5E-959D-B0F38B2232C5}" type="sibTrans" cxnId="{EC6DDEDC-7A6F-4753-9FC9-939EE0735B87}">
      <dgm:prSet/>
      <dgm:spPr/>
      <dgm:t>
        <a:bodyPr/>
        <a:lstStyle/>
        <a:p>
          <a:endParaRPr lang="en-US"/>
        </a:p>
      </dgm:t>
    </dgm:pt>
    <dgm:pt modelId="{21CCFDE7-F777-4672-A990-9A8B5ABC71EF}">
      <dgm:prSet custT="1"/>
      <dgm:spPr/>
      <dgm:t>
        <a:bodyPr/>
        <a:lstStyle/>
        <a:p>
          <a:r>
            <a:rPr lang="en-US" sz="5400" dirty="0">
              <a:solidFill>
                <a:schemeClr val="tx1"/>
              </a:solidFill>
              <a:latin typeface="Calibri"/>
            </a:rPr>
            <a:t>Explain</a:t>
          </a:r>
          <a:endParaRPr lang="en-US" sz="5400" dirty="0">
            <a:solidFill>
              <a:schemeClr val="tx1"/>
            </a:solidFill>
          </a:endParaRPr>
        </a:p>
      </dgm:t>
    </dgm:pt>
    <dgm:pt modelId="{33B2C05B-BE1E-47F5-B2E3-0E66C19F1E8E}" type="parTrans" cxnId="{C6810BCB-9E5D-41BC-9365-9511839F6170}">
      <dgm:prSet/>
      <dgm:spPr/>
      <dgm:t>
        <a:bodyPr/>
        <a:lstStyle/>
        <a:p>
          <a:endParaRPr lang="en-US"/>
        </a:p>
      </dgm:t>
    </dgm:pt>
    <dgm:pt modelId="{D7E9267D-7A51-4235-86D7-816CE68FA553}" type="sibTrans" cxnId="{C6810BCB-9E5D-41BC-9365-9511839F6170}">
      <dgm:prSet/>
      <dgm:spPr/>
      <dgm:t>
        <a:bodyPr/>
        <a:lstStyle/>
        <a:p>
          <a:endParaRPr lang="en-US"/>
        </a:p>
      </dgm:t>
    </dgm:pt>
    <dgm:pt modelId="{1F04CAEB-D881-45FA-A436-7A35C324DDDA}">
      <dgm:prSet custT="1"/>
      <dgm:spPr/>
      <dgm:t>
        <a:bodyPr/>
        <a:lstStyle/>
        <a:p>
          <a:pPr algn="ctr" rtl="0">
            <a:buFontTx/>
            <a:buNone/>
          </a:pPr>
          <a:r>
            <a:rPr lang="en-US" sz="2400">
              <a:latin typeface="Calibri"/>
            </a:rPr>
            <a:t>	</a:t>
          </a:r>
          <a:r>
            <a:rPr lang="en-US" sz="2200">
              <a:latin typeface="Calibri"/>
            </a:rPr>
            <a:t>the purpose and outcomes of the Evaluation component and its connection to other EPIC-P Cycle components.</a:t>
          </a:r>
          <a:endParaRPr lang="en-US" sz="2200"/>
        </a:p>
      </dgm:t>
    </dgm:pt>
    <dgm:pt modelId="{1023378A-2AF6-4D38-AE54-C850F44578D6}" type="parTrans" cxnId="{CD4D5062-26B6-4947-A5E0-18E3519A4076}">
      <dgm:prSet/>
      <dgm:spPr/>
      <dgm:t>
        <a:bodyPr/>
        <a:lstStyle/>
        <a:p>
          <a:endParaRPr lang="en-US"/>
        </a:p>
      </dgm:t>
    </dgm:pt>
    <dgm:pt modelId="{CDB698BD-AFF3-44D5-A08D-A7E8195D2D1F}" type="sibTrans" cxnId="{CD4D5062-26B6-4947-A5E0-18E3519A4076}">
      <dgm:prSet/>
      <dgm:spPr/>
      <dgm:t>
        <a:bodyPr/>
        <a:lstStyle/>
        <a:p>
          <a:endParaRPr lang="en-US"/>
        </a:p>
      </dgm:t>
    </dgm:pt>
    <dgm:pt modelId="{8A88AB05-C7DE-4B5F-8015-CBCEB9AE45D7}">
      <dgm:prSet custT="1"/>
      <dgm:spPr/>
      <dgm:t>
        <a:bodyPr/>
        <a:lstStyle/>
        <a:p>
          <a:r>
            <a:rPr lang="en-US" sz="5400">
              <a:solidFill>
                <a:schemeClr val="tx1"/>
              </a:solidFill>
              <a:latin typeface="Calibri"/>
              <a:ea typeface="Calibri"/>
              <a:cs typeface="Calibri"/>
            </a:rPr>
            <a:t>Describe</a:t>
          </a:r>
          <a:endParaRPr lang="en-US" sz="5400" dirty="0">
            <a:solidFill>
              <a:schemeClr val="tx1"/>
            </a:solidFill>
            <a:latin typeface="Calibri"/>
            <a:ea typeface="Calibri"/>
            <a:cs typeface="Calibri"/>
          </a:endParaRPr>
        </a:p>
      </dgm:t>
    </dgm:pt>
    <dgm:pt modelId="{75E8A6BD-13E4-402B-8C20-FF58C0553C36}" type="parTrans" cxnId="{3AD7C45D-1A8D-42CD-9BFC-6E5E5F4647FF}">
      <dgm:prSet/>
      <dgm:spPr/>
      <dgm:t>
        <a:bodyPr/>
        <a:lstStyle/>
        <a:p>
          <a:endParaRPr lang="en-US"/>
        </a:p>
      </dgm:t>
    </dgm:pt>
    <dgm:pt modelId="{BBDC01F9-7F4B-44EC-98E3-D7FD32931767}" type="sibTrans" cxnId="{3AD7C45D-1A8D-42CD-9BFC-6E5E5F4647FF}">
      <dgm:prSet/>
      <dgm:spPr/>
      <dgm:t>
        <a:bodyPr/>
        <a:lstStyle/>
        <a:p>
          <a:endParaRPr lang="en-US"/>
        </a:p>
      </dgm:t>
    </dgm:pt>
    <dgm:pt modelId="{91BA7832-7686-49B2-ACB9-276C3BBA4481}">
      <dgm:prSet custT="1"/>
      <dgm:spPr/>
      <dgm:t>
        <a:bodyPr/>
        <a:lstStyle/>
        <a:p>
          <a:pPr algn="ctr" rtl="0">
            <a:buFontTx/>
            <a:buNone/>
          </a:pPr>
          <a:r>
            <a:rPr lang="en-US" sz="2200" b="0" i="0">
              <a:latin typeface="Calibri"/>
              <a:ea typeface="Calibri"/>
              <a:cs typeface="Calibri"/>
            </a:rPr>
            <a:t>contributions of essential support structures in planning, collecting, and using evaluation data.</a:t>
          </a:r>
          <a:endParaRPr lang="en-US" sz="2200" dirty="0">
            <a:latin typeface="Calibri"/>
            <a:ea typeface="Calibri"/>
            <a:cs typeface="Calibri"/>
          </a:endParaRPr>
        </a:p>
      </dgm:t>
    </dgm:pt>
    <dgm:pt modelId="{0ACAB88F-6C67-40AD-BEDA-084EF0650846}" type="parTrans" cxnId="{FBEDC2F2-3820-4C8D-8069-A1CC88EAEBF8}">
      <dgm:prSet/>
      <dgm:spPr/>
      <dgm:t>
        <a:bodyPr/>
        <a:lstStyle/>
        <a:p>
          <a:endParaRPr lang="en-US"/>
        </a:p>
      </dgm:t>
    </dgm:pt>
    <dgm:pt modelId="{16B3A550-4A7E-48CD-9C2F-081B6281735D}" type="sibTrans" cxnId="{FBEDC2F2-3820-4C8D-8069-A1CC88EAEBF8}">
      <dgm:prSet/>
      <dgm:spPr/>
      <dgm:t>
        <a:bodyPr/>
        <a:lstStyle/>
        <a:p>
          <a:endParaRPr lang="en-US"/>
        </a:p>
      </dgm:t>
    </dgm:pt>
    <dgm:pt modelId="{CF11431A-3FBD-41DA-B0DB-7AD82EDC6449}">
      <dgm:prSet custT="1"/>
      <dgm:spPr/>
      <dgm:t>
        <a:bodyPr/>
        <a:lstStyle/>
        <a:p>
          <a:r>
            <a:rPr lang="en-US" sz="5400" b="0" dirty="0">
              <a:solidFill>
                <a:schemeClr val="tx1"/>
              </a:solidFill>
              <a:latin typeface="Calibri"/>
            </a:rPr>
            <a:t>Identify</a:t>
          </a:r>
          <a:endParaRPr lang="en-US" sz="5400" b="0" dirty="0">
            <a:solidFill>
              <a:schemeClr val="tx1"/>
            </a:solidFill>
          </a:endParaRPr>
        </a:p>
      </dgm:t>
    </dgm:pt>
    <dgm:pt modelId="{73E20CA4-D9AE-4FB4-ABAC-C761DA8E14F5}" type="parTrans" cxnId="{D4EB200D-EEE5-4D58-A35D-39F23C09E8AC}">
      <dgm:prSet/>
      <dgm:spPr/>
      <dgm:t>
        <a:bodyPr/>
        <a:lstStyle/>
        <a:p>
          <a:endParaRPr lang="en-US"/>
        </a:p>
      </dgm:t>
    </dgm:pt>
    <dgm:pt modelId="{555112FE-5D8F-4DFF-9C9F-E41160D8F84E}" type="sibTrans" cxnId="{D4EB200D-EEE5-4D58-A35D-39F23C09E8AC}">
      <dgm:prSet/>
      <dgm:spPr/>
      <dgm:t>
        <a:bodyPr/>
        <a:lstStyle/>
        <a:p>
          <a:endParaRPr lang="en-US"/>
        </a:p>
      </dgm:t>
    </dgm:pt>
    <dgm:pt modelId="{1CECA143-91B1-4B28-9CCF-E454D516BCF3}">
      <dgm:prSet custT="1"/>
      <dgm:spPr/>
      <dgm:t>
        <a:bodyPr/>
        <a:lstStyle/>
        <a:p>
          <a:pPr algn="ctr">
            <a:buNone/>
          </a:pPr>
          <a:r>
            <a:rPr lang="en-US" sz="2200" b="0" i="0">
              <a:latin typeface="Calibri"/>
              <a:ea typeface="Calibri"/>
              <a:cs typeface="Calibri"/>
            </a:rPr>
            <a:t>key activities</a:t>
          </a:r>
          <a:r>
            <a:rPr lang="en-US" sz="2200" b="1" i="0">
              <a:latin typeface="Calibri"/>
              <a:ea typeface="Calibri"/>
              <a:cs typeface="Calibri"/>
            </a:rPr>
            <a:t> </a:t>
          </a:r>
          <a:r>
            <a:rPr lang="en-US" sz="2200" b="0" i="0">
              <a:latin typeface="Calibri"/>
              <a:ea typeface="Calibri"/>
              <a:cs typeface="Calibri"/>
            </a:rPr>
            <a:t>relating to planning and using evaluation data.</a:t>
          </a:r>
          <a:endParaRPr lang="en-US" sz="2000" b="0" dirty="0">
            <a:latin typeface="Calibri"/>
            <a:ea typeface="Calibri"/>
            <a:cs typeface="Calibri"/>
          </a:endParaRPr>
        </a:p>
      </dgm:t>
    </dgm:pt>
    <dgm:pt modelId="{8F479EFF-C9AA-4635-AF86-B4D1F364B714}" type="parTrans" cxnId="{D389A7E9-0214-42CD-A636-5170A2EAE5D6}">
      <dgm:prSet/>
      <dgm:spPr/>
      <dgm:t>
        <a:bodyPr/>
        <a:lstStyle/>
        <a:p>
          <a:endParaRPr lang="en-US"/>
        </a:p>
      </dgm:t>
    </dgm:pt>
    <dgm:pt modelId="{02959A25-DF7C-4EDA-A7C8-02BB1524A31D}" type="sibTrans" cxnId="{D389A7E9-0214-42CD-A636-5170A2EAE5D6}">
      <dgm:prSet/>
      <dgm:spPr/>
      <dgm:t>
        <a:bodyPr/>
        <a:lstStyle/>
        <a:p>
          <a:endParaRPr lang="en-US"/>
        </a:p>
      </dgm:t>
    </dgm:pt>
    <dgm:pt modelId="{7FBFD3DA-2419-4378-AD73-98B9BD3F472E}" type="pres">
      <dgm:prSet presAssocID="{8B9586BD-93D8-4A3D-93AA-FBEDD138E0C0}" presName="Name0" presStyleCnt="0">
        <dgm:presLayoutVars>
          <dgm:dir/>
          <dgm:animLvl val="lvl"/>
          <dgm:resizeHandles val="exact"/>
        </dgm:presLayoutVars>
      </dgm:prSet>
      <dgm:spPr/>
    </dgm:pt>
    <dgm:pt modelId="{FC1DC99B-D773-41F8-9BF4-09AD80BCF28D}" type="pres">
      <dgm:prSet presAssocID="{7CF7502C-10C3-4C1F-8ACC-DF0D9C80B178}" presName="linNode" presStyleCnt="0"/>
      <dgm:spPr/>
    </dgm:pt>
    <dgm:pt modelId="{08B8AE5A-2ECC-4C65-9073-E9803CF490CC}" type="pres">
      <dgm:prSet presAssocID="{7CF7502C-10C3-4C1F-8ACC-DF0D9C80B178}" presName="parentText" presStyleLbl="node1" presStyleIdx="0" presStyleCnt="4" custLinFactNeighborX="422" custLinFactNeighborY="1280">
        <dgm:presLayoutVars>
          <dgm:chMax val="1"/>
          <dgm:bulletEnabled val="1"/>
        </dgm:presLayoutVars>
      </dgm:prSet>
      <dgm:spPr/>
    </dgm:pt>
    <dgm:pt modelId="{9B1CC6F3-C3F1-4789-B2E7-117A66698CA6}" type="pres">
      <dgm:prSet presAssocID="{7CF7502C-10C3-4C1F-8ACC-DF0D9C80B178}" presName="descendantText" presStyleLbl="alignAccFollowNode1" presStyleIdx="0" presStyleCnt="4">
        <dgm:presLayoutVars>
          <dgm:bulletEnabled val="1"/>
        </dgm:presLayoutVars>
      </dgm:prSet>
      <dgm:spPr/>
    </dgm:pt>
    <dgm:pt modelId="{F49AE594-2F7E-4448-9CB2-E3BE97694940}" type="pres">
      <dgm:prSet presAssocID="{9998F385-3C12-4982-BDF4-533D5B863B19}" presName="sp" presStyleCnt="0"/>
      <dgm:spPr/>
    </dgm:pt>
    <dgm:pt modelId="{EDACBECC-C5F7-4DCD-86BD-1DAB6FDB2298}" type="pres">
      <dgm:prSet presAssocID="{21CCFDE7-F777-4672-A990-9A8B5ABC71EF}" presName="linNode" presStyleCnt="0"/>
      <dgm:spPr/>
    </dgm:pt>
    <dgm:pt modelId="{5605D7A1-E43C-4B8B-90D4-03B0EDB434E6}" type="pres">
      <dgm:prSet presAssocID="{21CCFDE7-F777-4672-A990-9A8B5ABC71EF}" presName="parentText" presStyleLbl="node1" presStyleIdx="1" presStyleCnt="4">
        <dgm:presLayoutVars>
          <dgm:chMax val="1"/>
          <dgm:bulletEnabled val="1"/>
        </dgm:presLayoutVars>
      </dgm:prSet>
      <dgm:spPr/>
    </dgm:pt>
    <dgm:pt modelId="{D8785A10-D1C3-464C-8452-CD845314E061}" type="pres">
      <dgm:prSet presAssocID="{21CCFDE7-F777-4672-A990-9A8B5ABC71EF}" presName="descendantText" presStyleLbl="alignAccFollowNode1" presStyleIdx="1" presStyleCnt="4" custScaleY="97148" custLinFactNeighborX="0" custLinFactNeighborY="779">
        <dgm:presLayoutVars>
          <dgm:bulletEnabled val="1"/>
        </dgm:presLayoutVars>
      </dgm:prSet>
      <dgm:spPr/>
    </dgm:pt>
    <dgm:pt modelId="{13DD8475-BC56-497B-91B7-4DAD96B55953}" type="pres">
      <dgm:prSet presAssocID="{D7E9267D-7A51-4235-86D7-816CE68FA553}" presName="sp" presStyleCnt="0"/>
      <dgm:spPr/>
    </dgm:pt>
    <dgm:pt modelId="{83C7EE90-D49F-42DA-80E6-604B17DB6AB0}" type="pres">
      <dgm:prSet presAssocID="{8A88AB05-C7DE-4B5F-8015-CBCEB9AE45D7}" presName="linNode" presStyleCnt="0"/>
      <dgm:spPr/>
    </dgm:pt>
    <dgm:pt modelId="{D9EBD5A3-BC05-41E2-B3B2-A944431EF99C}" type="pres">
      <dgm:prSet presAssocID="{8A88AB05-C7DE-4B5F-8015-CBCEB9AE45D7}" presName="parentText" presStyleLbl="node1" presStyleIdx="2" presStyleCnt="4" custLinFactNeighborX="84" custLinFactNeighborY="355">
        <dgm:presLayoutVars>
          <dgm:chMax val="1"/>
          <dgm:bulletEnabled val="1"/>
        </dgm:presLayoutVars>
      </dgm:prSet>
      <dgm:spPr/>
    </dgm:pt>
    <dgm:pt modelId="{366450E9-BD3D-4146-A3B5-07AB69C7AB7C}" type="pres">
      <dgm:prSet presAssocID="{8A88AB05-C7DE-4B5F-8015-CBCEB9AE45D7}" presName="descendantText" presStyleLbl="alignAccFollowNode1" presStyleIdx="2" presStyleCnt="4">
        <dgm:presLayoutVars>
          <dgm:bulletEnabled val="1"/>
        </dgm:presLayoutVars>
      </dgm:prSet>
      <dgm:spPr/>
    </dgm:pt>
    <dgm:pt modelId="{2F4E08F4-4E29-45E2-B1FD-1DE0AD94CE44}" type="pres">
      <dgm:prSet presAssocID="{BBDC01F9-7F4B-44EC-98E3-D7FD32931767}" presName="sp" presStyleCnt="0"/>
      <dgm:spPr/>
    </dgm:pt>
    <dgm:pt modelId="{809583F3-592F-4A88-8667-184507F5CE05}" type="pres">
      <dgm:prSet presAssocID="{CF11431A-3FBD-41DA-B0DB-7AD82EDC6449}" presName="linNode" presStyleCnt="0"/>
      <dgm:spPr/>
    </dgm:pt>
    <dgm:pt modelId="{3F7806FC-C339-4232-9327-01A8E156E73C}" type="pres">
      <dgm:prSet presAssocID="{CF11431A-3FBD-41DA-B0DB-7AD82EDC6449}" presName="parentText" presStyleLbl="node1" presStyleIdx="3" presStyleCnt="4">
        <dgm:presLayoutVars>
          <dgm:chMax val="1"/>
          <dgm:bulletEnabled val="1"/>
        </dgm:presLayoutVars>
      </dgm:prSet>
      <dgm:spPr/>
    </dgm:pt>
    <dgm:pt modelId="{BEC2D037-A846-4884-B16C-79F329DA8CA4}" type="pres">
      <dgm:prSet presAssocID="{CF11431A-3FBD-41DA-B0DB-7AD82EDC6449}" presName="descendantText" presStyleLbl="alignAccFollowNode1" presStyleIdx="3" presStyleCnt="4">
        <dgm:presLayoutVars>
          <dgm:bulletEnabled val="1"/>
        </dgm:presLayoutVars>
      </dgm:prSet>
      <dgm:spPr/>
    </dgm:pt>
  </dgm:ptLst>
  <dgm:cxnLst>
    <dgm:cxn modelId="{D4EB200D-EEE5-4D58-A35D-39F23C09E8AC}" srcId="{8B9586BD-93D8-4A3D-93AA-FBEDD138E0C0}" destId="{CF11431A-3FBD-41DA-B0DB-7AD82EDC6449}" srcOrd="3" destOrd="0" parTransId="{73E20CA4-D9AE-4FB4-ABAC-C761DA8E14F5}" sibTransId="{555112FE-5D8F-4DFF-9C9F-E41160D8F84E}"/>
    <dgm:cxn modelId="{3FABB93D-6559-472B-B9D7-98AB33BE97C0}" type="presOf" srcId="{8A88AB05-C7DE-4B5F-8015-CBCEB9AE45D7}" destId="{D9EBD5A3-BC05-41E2-B3B2-A944431EF99C}" srcOrd="0" destOrd="0" presId="urn:microsoft.com/office/officeart/2005/8/layout/vList5"/>
    <dgm:cxn modelId="{3AD7C45D-1A8D-42CD-9BFC-6E5E5F4647FF}" srcId="{8B9586BD-93D8-4A3D-93AA-FBEDD138E0C0}" destId="{8A88AB05-C7DE-4B5F-8015-CBCEB9AE45D7}" srcOrd="2" destOrd="0" parTransId="{75E8A6BD-13E4-402B-8C20-FF58C0553C36}" sibTransId="{BBDC01F9-7F4B-44EC-98E3-D7FD32931767}"/>
    <dgm:cxn modelId="{CD4D5062-26B6-4947-A5E0-18E3519A4076}" srcId="{21CCFDE7-F777-4672-A990-9A8B5ABC71EF}" destId="{1F04CAEB-D881-45FA-A436-7A35C324DDDA}" srcOrd="0" destOrd="0" parTransId="{1023378A-2AF6-4D38-AE54-C850F44578D6}" sibTransId="{CDB698BD-AFF3-44D5-A08D-A7E8195D2D1F}"/>
    <dgm:cxn modelId="{AF008E54-4271-4DE1-916E-49DBF6E87C76}" srcId="{8B9586BD-93D8-4A3D-93AA-FBEDD138E0C0}" destId="{7CF7502C-10C3-4C1F-8ACC-DF0D9C80B178}" srcOrd="0" destOrd="0" parTransId="{1B26568E-5EB7-4CAD-9628-D4F0F1D1108D}" sibTransId="{9998F385-3C12-4982-BDF4-533D5B863B19}"/>
    <dgm:cxn modelId="{6D3AC27B-887B-4353-8ECD-7F2393F5D204}" type="presOf" srcId="{7CF7502C-10C3-4C1F-8ACC-DF0D9C80B178}" destId="{08B8AE5A-2ECC-4C65-9073-E9803CF490CC}" srcOrd="0" destOrd="0" presId="urn:microsoft.com/office/officeart/2005/8/layout/vList5"/>
    <dgm:cxn modelId="{BB947A97-EE6D-458C-B21E-3BD5907CF266}" type="presOf" srcId="{1F04CAEB-D881-45FA-A436-7A35C324DDDA}" destId="{D8785A10-D1C3-464C-8452-CD845314E061}" srcOrd="0" destOrd="0" presId="urn:microsoft.com/office/officeart/2005/8/layout/vList5"/>
    <dgm:cxn modelId="{CD99EE9B-82C3-43DB-9287-0DEFA98C2751}" type="presOf" srcId="{8B9586BD-93D8-4A3D-93AA-FBEDD138E0C0}" destId="{7FBFD3DA-2419-4378-AD73-98B9BD3F472E}" srcOrd="0" destOrd="0" presId="urn:microsoft.com/office/officeart/2005/8/layout/vList5"/>
    <dgm:cxn modelId="{9491DEBB-48C1-4D42-A9B2-3FE5CFC8F004}" type="presOf" srcId="{91BA7832-7686-49B2-ACB9-276C3BBA4481}" destId="{366450E9-BD3D-4146-A3B5-07AB69C7AB7C}" srcOrd="0" destOrd="0" presId="urn:microsoft.com/office/officeart/2005/8/layout/vList5"/>
    <dgm:cxn modelId="{22E5F2C8-22F5-425E-BDCF-DF961DC641D6}" type="presOf" srcId="{1CECA143-91B1-4B28-9CCF-E454D516BCF3}" destId="{BEC2D037-A846-4884-B16C-79F329DA8CA4}" srcOrd="0" destOrd="0" presId="urn:microsoft.com/office/officeart/2005/8/layout/vList5"/>
    <dgm:cxn modelId="{3E9365CA-4594-45A3-AFFE-962194789AAD}" type="presOf" srcId="{CF11431A-3FBD-41DA-B0DB-7AD82EDC6449}" destId="{3F7806FC-C339-4232-9327-01A8E156E73C}" srcOrd="0" destOrd="0" presId="urn:microsoft.com/office/officeart/2005/8/layout/vList5"/>
    <dgm:cxn modelId="{C6810BCB-9E5D-41BC-9365-9511839F6170}" srcId="{8B9586BD-93D8-4A3D-93AA-FBEDD138E0C0}" destId="{21CCFDE7-F777-4672-A990-9A8B5ABC71EF}" srcOrd="1" destOrd="0" parTransId="{33B2C05B-BE1E-47F5-B2E3-0E66C19F1E8E}" sibTransId="{D7E9267D-7A51-4235-86D7-816CE68FA553}"/>
    <dgm:cxn modelId="{A9533DD5-2751-463B-846E-6F9FB1B331CE}" type="presOf" srcId="{C67687AE-A73E-4EE8-BBC8-56E103D0EA96}" destId="{9B1CC6F3-C3F1-4789-B2E7-117A66698CA6}" srcOrd="0" destOrd="0" presId="urn:microsoft.com/office/officeart/2005/8/layout/vList5"/>
    <dgm:cxn modelId="{EC6DDEDC-7A6F-4753-9FC9-939EE0735B87}" srcId="{7CF7502C-10C3-4C1F-8ACC-DF0D9C80B178}" destId="{C67687AE-A73E-4EE8-BBC8-56E103D0EA96}" srcOrd="0" destOrd="0" parTransId="{498F1347-6A49-43DB-AA7E-B781218423EF}" sibTransId="{5D637833-88CB-4D5E-959D-B0F38B2232C5}"/>
    <dgm:cxn modelId="{D389A7E9-0214-42CD-A636-5170A2EAE5D6}" srcId="{CF11431A-3FBD-41DA-B0DB-7AD82EDC6449}" destId="{1CECA143-91B1-4B28-9CCF-E454D516BCF3}" srcOrd="0" destOrd="0" parTransId="{8F479EFF-C9AA-4635-AF86-B4D1F364B714}" sibTransId="{02959A25-DF7C-4EDA-A7C8-02BB1524A31D}"/>
    <dgm:cxn modelId="{FBEDC2F2-3820-4C8D-8069-A1CC88EAEBF8}" srcId="{8A88AB05-C7DE-4B5F-8015-CBCEB9AE45D7}" destId="{91BA7832-7686-49B2-ACB9-276C3BBA4481}" srcOrd="0" destOrd="0" parTransId="{0ACAB88F-6C67-40AD-BEDA-084EF0650846}" sibTransId="{16B3A550-4A7E-48CD-9C2F-081B6281735D}"/>
    <dgm:cxn modelId="{1CE429F8-A959-456C-A453-FF52B5296EA8}" type="presOf" srcId="{21CCFDE7-F777-4672-A990-9A8B5ABC71EF}" destId="{5605D7A1-E43C-4B8B-90D4-03B0EDB434E6}" srcOrd="0" destOrd="0" presId="urn:microsoft.com/office/officeart/2005/8/layout/vList5"/>
    <dgm:cxn modelId="{B361EEB6-D365-48ED-BED1-D7A44ED14A72}" type="presParOf" srcId="{7FBFD3DA-2419-4378-AD73-98B9BD3F472E}" destId="{FC1DC99B-D773-41F8-9BF4-09AD80BCF28D}" srcOrd="0" destOrd="0" presId="urn:microsoft.com/office/officeart/2005/8/layout/vList5"/>
    <dgm:cxn modelId="{86CB4173-5B82-4D48-BDE7-DC869FDF85D1}" type="presParOf" srcId="{FC1DC99B-D773-41F8-9BF4-09AD80BCF28D}" destId="{08B8AE5A-2ECC-4C65-9073-E9803CF490CC}" srcOrd="0" destOrd="0" presId="urn:microsoft.com/office/officeart/2005/8/layout/vList5"/>
    <dgm:cxn modelId="{3EE71C0F-9EF0-4802-8DAE-D0C89A111428}" type="presParOf" srcId="{FC1DC99B-D773-41F8-9BF4-09AD80BCF28D}" destId="{9B1CC6F3-C3F1-4789-B2E7-117A66698CA6}" srcOrd="1" destOrd="0" presId="urn:microsoft.com/office/officeart/2005/8/layout/vList5"/>
    <dgm:cxn modelId="{E1DD30C5-0769-4DC0-A733-07465809DD39}" type="presParOf" srcId="{7FBFD3DA-2419-4378-AD73-98B9BD3F472E}" destId="{F49AE594-2F7E-4448-9CB2-E3BE97694940}" srcOrd="1" destOrd="0" presId="urn:microsoft.com/office/officeart/2005/8/layout/vList5"/>
    <dgm:cxn modelId="{384C0844-7D2D-4A27-952D-29625E9ACCA9}" type="presParOf" srcId="{7FBFD3DA-2419-4378-AD73-98B9BD3F472E}" destId="{EDACBECC-C5F7-4DCD-86BD-1DAB6FDB2298}" srcOrd="2" destOrd="0" presId="urn:microsoft.com/office/officeart/2005/8/layout/vList5"/>
    <dgm:cxn modelId="{D0309296-0FB5-46E6-A949-D5086AD32132}" type="presParOf" srcId="{EDACBECC-C5F7-4DCD-86BD-1DAB6FDB2298}" destId="{5605D7A1-E43C-4B8B-90D4-03B0EDB434E6}" srcOrd="0" destOrd="0" presId="urn:microsoft.com/office/officeart/2005/8/layout/vList5"/>
    <dgm:cxn modelId="{4D60FC09-5F41-4C94-96C7-65A1864B5A97}" type="presParOf" srcId="{EDACBECC-C5F7-4DCD-86BD-1DAB6FDB2298}" destId="{D8785A10-D1C3-464C-8452-CD845314E061}" srcOrd="1" destOrd="0" presId="urn:microsoft.com/office/officeart/2005/8/layout/vList5"/>
    <dgm:cxn modelId="{13CE8F21-1BA2-4D84-B2F0-F2E8D8B42A1D}" type="presParOf" srcId="{7FBFD3DA-2419-4378-AD73-98B9BD3F472E}" destId="{13DD8475-BC56-497B-91B7-4DAD96B55953}" srcOrd="3" destOrd="0" presId="urn:microsoft.com/office/officeart/2005/8/layout/vList5"/>
    <dgm:cxn modelId="{38CAA9F8-7582-4F1F-8971-D6DAF92530DC}" type="presParOf" srcId="{7FBFD3DA-2419-4378-AD73-98B9BD3F472E}" destId="{83C7EE90-D49F-42DA-80E6-604B17DB6AB0}" srcOrd="4" destOrd="0" presId="urn:microsoft.com/office/officeart/2005/8/layout/vList5"/>
    <dgm:cxn modelId="{4C8AF788-2B93-49BF-915D-4224C64C1F29}" type="presParOf" srcId="{83C7EE90-D49F-42DA-80E6-604B17DB6AB0}" destId="{D9EBD5A3-BC05-41E2-B3B2-A944431EF99C}" srcOrd="0" destOrd="0" presId="urn:microsoft.com/office/officeart/2005/8/layout/vList5"/>
    <dgm:cxn modelId="{F5C179F3-5A31-4BBD-BD89-AFB21E0B6DD6}" type="presParOf" srcId="{83C7EE90-D49F-42DA-80E6-604B17DB6AB0}" destId="{366450E9-BD3D-4146-A3B5-07AB69C7AB7C}" srcOrd="1" destOrd="0" presId="urn:microsoft.com/office/officeart/2005/8/layout/vList5"/>
    <dgm:cxn modelId="{9B69F10A-0839-421F-8D7C-566ED370AAF3}" type="presParOf" srcId="{7FBFD3DA-2419-4378-AD73-98B9BD3F472E}" destId="{2F4E08F4-4E29-45E2-B1FD-1DE0AD94CE44}" srcOrd="5" destOrd="0" presId="urn:microsoft.com/office/officeart/2005/8/layout/vList5"/>
    <dgm:cxn modelId="{66776DF0-981C-40C2-BA80-4B053C06854C}" type="presParOf" srcId="{7FBFD3DA-2419-4378-AD73-98B9BD3F472E}" destId="{809583F3-592F-4A88-8667-184507F5CE05}" srcOrd="6" destOrd="0" presId="urn:microsoft.com/office/officeart/2005/8/layout/vList5"/>
    <dgm:cxn modelId="{C2BA32FF-9107-44DF-86BE-2DECD77FF289}" type="presParOf" srcId="{809583F3-592F-4A88-8667-184507F5CE05}" destId="{3F7806FC-C339-4232-9327-01A8E156E73C}" srcOrd="0" destOrd="0" presId="urn:microsoft.com/office/officeart/2005/8/layout/vList5"/>
    <dgm:cxn modelId="{1E471234-43A2-4A93-A7C3-6BBB6C2FFA20}" type="presParOf" srcId="{809583F3-592F-4A88-8667-184507F5CE05}" destId="{BEC2D037-A846-4884-B16C-79F329DA8CA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4620C-895C-D749-8FB4-F9FB8693580F}" type="doc">
      <dgm:prSet loTypeId="urn:microsoft.com/office/officeart/2009/layout/ReverseList" loCatId="list" qsTypeId="urn:microsoft.com/office/officeart/2005/8/quickstyle/simple5" qsCatId="simple" csTypeId="urn:microsoft.com/office/officeart/2005/8/colors/colorful1" csCatId="colorful" phldr="1"/>
      <dgm:spPr/>
      <dgm:t>
        <a:bodyPr/>
        <a:lstStyle/>
        <a:p>
          <a:endParaRPr lang="en-US"/>
        </a:p>
      </dgm:t>
    </dgm:pt>
    <dgm:pt modelId="{CEF45125-A994-DB4E-8CE0-339203E15827}">
      <dgm:prSet/>
      <dgm:spPr/>
      <dgm:t>
        <a:bodyPr/>
        <a:lstStyle/>
        <a:p>
          <a:pPr algn="l"/>
          <a:endParaRPr lang="en-US"/>
        </a:p>
        <a:p>
          <a:pPr algn="l"/>
          <a:endParaRPr lang="en-US"/>
        </a:p>
        <a:p>
          <a:pPr algn="ctr"/>
          <a:r>
            <a:rPr lang="en-US" b="1"/>
            <a:t>Qualitative Data</a:t>
          </a:r>
        </a:p>
      </dgm:t>
    </dgm:pt>
    <dgm:pt modelId="{B2942CDC-050A-1044-9B96-FE1C86C33C32}" type="parTrans" cxnId="{3DF910FD-E684-E742-BCCB-DA1DC3F57C48}">
      <dgm:prSet/>
      <dgm:spPr/>
      <dgm:t>
        <a:bodyPr/>
        <a:lstStyle/>
        <a:p>
          <a:endParaRPr lang="en-US"/>
        </a:p>
      </dgm:t>
    </dgm:pt>
    <dgm:pt modelId="{FABD8A0A-74F8-EC4C-ADEE-8678B1D08584}" type="sibTrans" cxnId="{3DF910FD-E684-E742-BCCB-DA1DC3F57C48}">
      <dgm:prSet/>
      <dgm:spPr/>
      <dgm:t>
        <a:bodyPr/>
        <a:lstStyle/>
        <a:p>
          <a:endParaRPr lang="en-US"/>
        </a:p>
      </dgm:t>
    </dgm:pt>
    <dgm:pt modelId="{40F2CFE8-23E7-974D-B9CB-B397D6A4AC73}">
      <dgm:prSet/>
      <dgm:spPr/>
      <dgm:t>
        <a:bodyPr/>
        <a:lstStyle/>
        <a:p>
          <a:pPr algn="l"/>
          <a:endParaRPr lang="en-US"/>
        </a:p>
        <a:p>
          <a:pPr algn="l"/>
          <a:endParaRPr lang="en-US"/>
        </a:p>
        <a:p>
          <a:pPr algn="ctr"/>
          <a:r>
            <a:rPr lang="en-US" b="1"/>
            <a:t>Quantitative Data</a:t>
          </a:r>
        </a:p>
      </dgm:t>
    </dgm:pt>
    <dgm:pt modelId="{4DF0E7FB-6F10-4A4C-A695-89425DA4E989}" type="parTrans" cxnId="{AC251F5B-027A-BD4D-B65D-9D0D6740F402}">
      <dgm:prSet/>
      <dgm:spPr/>
      <dgm:t>
        <a:bodyPr/>
        <a:lstStyle/>
        <a:p>
          <a:endParaRPr lang="en-US"/>
        </a:p>
      </dgm:t>
    </dgm:pt>
    <dgm:pt modelId="{109ABAF0-DF31-B848-9B8F-8E6139A92C6B}" type="sibTrans" cxnId="{AC251F5B-027A-BD4D-B65D-9D0D6740F402}">
      <dgm:prSet/>
      <dgm:spPr/>
      <dgm:t>
        <a:bodyPr/>
        <a:lstStyle/>
        <a:p>
          <a:endParaRPr lang="en-US"/>
        </a:p>
      </dgm:t>
    </dgm:pt>
    <dgm:pt modelId="{B1661AD5-CB91-DF48-BC90-FF2564D2D41E}" type="pres">
      <dgm:prSet presAssocID="{22C4620C-895C-D749-8FB4-F9FB8693580F}" presName="Name0" presStyleCnt="0">
        <dgm:presLayoutVars>
          <dgm:chMax val="2"/>
          <dgm:chPref val="2"/>
          <dgm:animLvl val="lvl"/>
        </dgm:presLayoutVars>
      </dgm:prSet>
      <dgm:spPr/>
    </dgm:pt>
    <dgm:pt modelId="{3120E56B-1244-CD4B-BC88-273AE40C35AE}" type="pres">
      <dgm:prSet presAssocID="{22C4620C-895C-D749-8FB4-F9FB8693580F}" presName="LeftText" presStyleLbl="revTx" presStyleIdx="0" presStyleCnt="0">
        <dgm:presLayoutVars>
          <dgm:bulletEnabled val="1"/>
        </dgm:presLayoutVars>
      </dgm:prSet>
      <dgm:spPr/>
    </dgm:pt>
    <dgm:pt modelId="{DE8B4205-581D-C149-8EF6-EFB6C4C9FE56}" type="pres">
      <dgm:prSet presAssocID="{22C4620C-895C-D749-8FB4-F9FB8693580F}" presName="LeftNode" presStyleLbl="bgImgPlace1" presStyleIdx="0" presStyleCnt="2">
        <dgm:presLayoutVars>
          <dgm:chMax val="2"/>
          <dgm:chPref val="2"/>
        </dgm:presLayoutVars>
      </dgm:prSet>
      <dgm:spPr/>
    </dgm:pt>
    <dgm:pt modelId="{89423C20-F803-1740-B34C-C918DFA2FF40}" type="pres">
      <dgm:prSet presAssocID="{22C4620C-895C-D749-8FB4-F9FB8693580F}" presName="RightText" presStyleLbl="revTx" presStyleIdx="0" presStyleCnt="0">
        <dgm:presLayoutVars>
          <dgm:bulletEnabled val="1"/>
        </dgm:presLayoutVars>
      </dgm:prSet>
      <dgm:spPr/>
    </dgm:pt>
    <dgm:pt modelId="{6212615E-3215-BF45-A9D8-319F0DE3F6E0}" type="pres">
      <dgm:prSet presAssocID="{22C4620C-895C-D749-8FB4-F9FB8693580F}" presName="RightNode" presStyleLbl="bgImgPlace1" presStyleIdx="1" presStyleCnt="2">
        <dgm:presLayoutVars>
          <dgm:chMax val="0"/>
          <dgm:chPref val="0"/>
        </dgm:presLayoutVars>
      </dgm:prSet>
      <dgm:spPr/>
    </dgm:pt>
    <dgm:pt modelId="{B6E6C378-7B31-CF45-A052-B35B67331F80}" type="pres">
      <dgm:prSet presAssocID="{22C4620C-895C-D749-8FB4-F9FB8693580F}" presName="TopArrow" presStyleLbl="node1" presStyleIdx="0" presStyleCnt="2"/>
      <dgm:spPr/>
    </dgm:pt>
    <dgm:pt modelId="{F1400333-6355-364D-8954-FD57C70900BC}" type="pres">
      <dgm:prSet presAssocID="{22C4620C-895C-D749-8FB4-F9FB8693580F}" presName="BottomArrow" presStyleLbl="node1" presStyleIdx="1" presStyleCnt="2"/>
      <dgm:spPr/>
    </dgm:pt>
  </dgm:ptLst>
  <dgm:cxnLst>
    <dgm:cxn modelId="{5C693319-D0F2-9C4A-88AA-C52078900AF8}" type="presOf" srcId="{40F2CFE8-23E7-974D-B9CB-B397D6A4AC73}" destId="{89423C20-F803-1740-B34C-C918DFA2FF40}" srcOrd="0" destOrd="0" presId="urn:microsoft.com/office/officeart/2009/layout/ReverseList"/>
    <dgm:cxn modelId="{CAAB9F21-AEF3-E54F-99A3-C71216951AD0}" type="presOf" srcId="{CEF45125-A994-DB4E-8CE0-339203E15827}" destId="{3120E56B-1244-CD4B-BC88-273AE40C35AE}" srcOrd="0" destOrd="0" presId="urn:microsoft.com/office/officeart/2009/layout/ReverseList"/>
    <dgm:cxn modelId="{AC251F5B-027A-BD4D-B65D-9D0D6740F402}" srcId="{22C4620C-895C-D749-8FB4-F9FB8693580F}" destId="{40F2CFE8-23E7-974D-B9CB-B397D6A4AC73}" srcOrd="1" destOrd="0" parTransId="{4DF0E7FB-6F10-4A4C-A695-89425DA4E989}" sibTransId="{109ABAF0-DF31-B848-9B8F-8E6139A92C6B}"/>
    <dgm:cxn modelId="{8F347078-E541-8044-8BBB-F649DDBA4282}" type="presOf" srcId="{40F2CFE8-23E7-974D-B9CB-B397D6A4AC73}" destId="{6212615E-3215-BF45-A9D8-319F0DE3F6E0}" srcOrd="1" destOrd="0" presId="urn:microsoft.com/office/officeart/2009/layout/ReverseList"/>
    <dgm:cxn modelId="{3A131DAB-3556-CE49-B7A3-F807B091CB83}" type="presOf" srcId="{22C4620C-895C-D749-8FB4-F9FB8693580F}" destId="{B1661AD5-CB91-DF48-BC90-FF2564D2D41E}" srcOrd="0" destOrd="0" presId="urn:microsoft.com/office/officeart/2009/layout/ReverseList"/>
    <dgm:cxn modelId="{D21E34F7-A2E0-8242-A55B-93B8358C9C62}" type="presOf" srcId="{CEF45125-A994-DB4E-8CE0-339203E15827}" destId="{DE8B4205-581D-C149-8EF6-EFB6C4C9FE56}" srcOrd="1" destOrd="0" presId="urn:microsoft.com/office/officeart/2009/layout/ReverseList"/>
    <dgm:cxn modelId="{3DF910FD-E684-E742-BCCB-DA1DC3F57C48}" srcId="{22C4620C-895C-D749-8FB4-F9FB8693580F}" destId="{CEF45125-A994-DB4E-8CE0-339203E15827}" srcOrd="0" destOrd="0" parTransId="{B2942CDC-050A-1044-9B96-FE1C86C33C32}" sibTransId="{FABD8A0A-74F8-EC4C-ADEE-8678B1D08584}"/>
    <dgm:cxn modelId="{EE4458ED-FCEE-BB4A-ADF8-523D0EC37284}" type="presParOf" srcId="{B1661AD5-CB91-DF48-BC90-FF2564D2D41E}" destId="{3120E56B-1244-CD4B-BC88-273AE40C35AE}" srcOrd="0" destOrd="0" presId="urn:microsoft.com/office/officeart/2009/layout/ReverseList"/>
    <dgm:cxn modelId="{84AC1849-84CE-1243-896F-E1B7095A236C}" type="presParOf" srcId="{B1661AD5-CB91-DF48-BC90-FF2564D2D41E}" destId="{DE8B4205-581D-C149-8EF6-EFB6C4C9FE56}" srcOrd="1" destOrd="0" presId="urn:microsoft.com/office/officeart/2009/layout/ReverseList"/>
    <dgm:cxn modelId="{B2B7DEC9-3B10-2F43-A167-8794FA094D2F}" type="presParOf" srcId="{B1661AD5-CB91-DF48-BC90-FF2564D2D41E}" destId="{89423C20-F803-1740-B34C-C918DFA2FF40}" srcOrd="2" destOrd="0" presId="urn:microsoft.com/office/officeart/2009/layout/ReverseList"/>
    <dgm:cxn modelId="{8E766A36-2C0E-B34D-B1D3-87E0EEF1AA61}" type="presParOf" srcId="{B1661AD5-CB91-DF48-BC90-FF2564D2D41E}" destId="{6212615E-3215-BF45-A9D8-319F0DE3F6E0}" srcOrd="3" destOrd="0" presId="urn:microsoft.com/office/officeart/2009/layout/ReverseList"/>
    <dgm:cxn modelId="{55BA8A91-A9B1-6547-9E7E-3714603C04E4}" type="presParOf" srcId="{B1661AD5-CB91-DF48-BC90-FF2564D2D41E}" destId="{B6E6C378-7B31-CF45-A052-B35B67331F80}" srcOrd="4" destOrd="0" presId="urn:microsoft.com/office/officeart/2009/layout/ReverseList"/>
    <dgm:cxn modelId="{B8A9DC44-8116-904D-B9A8-FE7A7CB1D283}" type="presParOf" srcId="{B1661AD5-CB91-DF48-BC90-FF2564D2D41E}" destId="{F1400333-6355-364D-8954-FD57C70900BC}"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09D28-2374-46F9-80C5-2EA21519A1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10335A-E168-471A-A989-A4CBB873452F}">
      <dgm:prSet/>
      <dgm:spPr/>
      <dgm:t>
        <a:bodyPr/>
        <a:lstStyle/>
        <a:p>
          <a:pPr rtl="0"/>
          <a:r>
            <a:rPr lang="en-US" baseline="0" dirty="0"/>
            <a:t>All quantitative data is based upon qualitative judgments; and all qualitative data can be described and manipulated numerically.</a:t>
          </a:r>
          <a:endParaRPr lang="en-US" dirty="0"/>
        </a:p>
      </dgm:t>
      <dgm:extLst>
        <a:ext uri="{E40237B7-FDA0-4F09-8148-C483321AD2D9}">
          <dgm14:cNvPr xmlns:dgm14="http://schemas.microsoft.com/office/drawing/2010/diagram" id="0" name="" descr="A text box which reads &quot;All quantitative data is based upon qualitative judgments; and all qualitative data can be described and manipulated numerically&quot; (Trochim, 2006).&#10;"/>
        </a:ext>
      </dgm:extLst>
    </dgm:pt>
    <dgm:pt modelId="{0E1ED256-3EFE-4072-ABE4-0D25E2C31B15}" type="parTrans" cxnId="{1B5AE7F3-BFED-4BE9-AB71-2AF889137C84}">
      <dgm:prSet/>
      <dgm:spPr/>
      <dgm:t>
        <a:bodyPr/>
        <a:lstStyle/>
        <a:p>
          <a:endParaRPr lang="en-US"/>
        </a:p>
      </dgm:t>
    </dgm:pt>
    <dgm:pt modelId="{5F83095D-60A8-45D9-BFF7-83AF8FB16B8B}" type="sibTrans" cxnId="{1B5AE7F3-BFED-4BE9-AB71-2AF889137C84}">
      <dgm:prSet/>
      <dgm:spPr/>
      <dgm:t>
        <a:bodyPr/>
        <a:lstStyle/>
        <a:p>
          <a:endParaRPr lang="en-US"/>
        </a:p>
      </dgm:t>
    </dgm:pt>
    <dgm:pt modelId="{A13F21E9-B4BC-4541-B338-FF6152EBD45E}" type="pres">
      <dgm:prSet presAssocID="{99E09D28-2374-46F9-80C5-2EA21519A14B}" presName="vert0" presStyleCnt="0">
        <dgm:presLayoutVars>
          <dgm:dir/>
          <dgm:animOne val="branch"/>
          <dgm:animLvl val="lvl"/>
        </dgm:presLayoutVars>
      </dgm:prSet>
      <dgm:spPr/>
    </dgm:pt>
    <dgm:pt modelId="{964AB7CD-1BB3-430F-969B-E11C4E879641}" type="pres">
      <dgm:prSet presAssocID="{5E10335A-E168-471A-A989-A4CBB873452F}" presName="thickLine" presStyleLbl="alignNode1" presStyleIdx="0" presStyleCnt="1"/>
      <dgm:spPr/>
    </dgm:pt>
    <dgm:pt modelId="{2D5249EE-BB03-4498-B45B-73A3D8FA32E7}" type="pres">
      <dgm:prSet presAssocID="{5E10335A-E168-471A-A989-A4CBB873452F}" presName="horz1" presStyleCnt="0"/>
      <dgm:spPr/>
    </dgm:pt>
    <dgm:pt modelId="{BBDDB4CD-7A83-44C5-AE41-05446BC0865F}" type="pres">
      <dgm:prSet presAssocID="{5E10335A-E168-471A-A989-A4CBB873452F}" presName="tx1" presStyleLbl="revTx" presStyleIdx="0" presStyleCnt="1" custLinFactNeighborX="78" custLinFactNeighborY="-10964"/>
      <dgm:spPr/>
    </dgm:pt>
    <dgm:pt modelId="{0E787C60-0079-46BC-BC88-588859CF7F05}" type="pres">
      <dgm:prSet presAssocID="{5E10335A-E168-471A-A989-A4CBB873452F}" presName="vert1" presStyleCnt="0"/>
      <dgm:spPr/>
    </dgm:pt>
  </dgm:ptLst>
  <dgm:cxnLst>
    <dgm:cxn modelId="{1F6561AB-D25D-4ABD-847A-D68FDF5F5100}" type="presOf" srcId="{99E09D28-2374-46F9-80C5-2EA21519A14B}" destId="{A13F21E9-B4BC-4541-B338-FF6152EBD45E}" srcOrd="0" destOrd="0" presId="urn:microsoft.com/office/officeart/2008/layout/LinedList"/>
    <dgm:cxn modelId="{422441CD-1B58-4AAA-B8F2-CF4CBE12D36C}" type="presOf" srcId="{5E10335A-E168-471A-A989-A4CBB873452F}" destId="{BBDDB4CD-7A83-44C5-AE41-05446BC0865F}" srcOrd="0" destOrd="0" presId="urn:microsoft.com/office/officeart/2008/layout/LinedList"/>
    <dgm:cxn modelId="{1B5AE7F3-BFED-4BE9-AB71-2AF889137C84}" srcId="{99E09D28-2374-46F9-80C5-2EA21519A14B}" destId="{5E10335A-E168-471A-A989-A4CBB873452F}" srcOrd="0" destOrd="0" parTransId="{0E1ED256-3EFE-4072-ABE4-0D25E2C31B15}" sibTransId="{5F83095D-60A8-45D9-BFF7-83AF8FB16B8B}"/>
    <dgm:cxn modelId="{D28E4142-4AA8-4B12-92A1-2E1D04DBFCD0}" type="presParOf" srcId="{A13F21E9-B4BC-4541-B338-FF6152EBD45E}" destId="{964AB7CD-1BB3-430F-969B-E11C4E879641}" srcOrd="0" destOrd="0" presId="urn:microsoft.com/office/officeart/2008/layout/LinedList"/>
    <dgm:cxn modelId="{F853F34B-4638-4A7E-914A-5EC1BEA00DC3}" type="presParOf" srcId="{A13F21E9-B4BC-4541-B338-FF6152EBD45E}" destId="{2D5249EE-BB03-4498-B45B-73A3D8FA32E7}" srcOrd="1" destOrd="0" presId="urn:microsoft.com/office/officeart/2008/layout/LinedList"/>
    <dgm:cxn modelId="{DAE003C0-4B65-4A0F-A5CA-4F512C7FF701}" type="presParOf" srcId="{2D5249EE-BB03-4498-B45B-73A3D8FA32E7}" destId="{BBDDB4CD-7A83-44C5-AE41-05446BC0865F}" srcOrd="0" destOrd="0" presId="urn:microsoft.com/office/officeart/2008/layout/LinedList"/>
    <dgm:cxn modelId="{96A9293C-C965-425F-8B6F-F7C32F1165F1}" type="presParOf" srcId="{2D5249EE-BB03-4498-B45B-73A3D8FA32E7}" destId="{0E787C60-0079-46BC-BC88-588859CF7F05}"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D5564-9804-A343-B543-3AABA302E6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DC24B94-4FCF-264F-926A-57A1E13E73F3}">
      <dgm:prSet phldrT="[Text]" custT="1"/>
      <dgm:spPr>
        <a:solidFill>
          <a:schemeClr val="accent1">
            <a:lumMod val="20000"/>
            <a:lumOff val="80000"/>
          </a:schemeClr>
        </a:solidFill>
        <a:ln w="34925">
          <a:solidFill>
            <a:schemeClr val="accent1"/>
          </a:solidFill>
        </a:ln>
      </dgm:spPr>
      <dgm:t>
        <a:bodyPr/>
        <a:lstStyle/>
        <a:p>
          <a:r>
            <a:rPr lang="en-US" sz="2000" b="1">
              <a:solidFill>
                <a:schemeClr val="bg2"/>
              </a:solidFill>
            </a:rPr>
            <a:t>Content Assessments (Knowledge)</a:t>
          </a:r>
        </a:p>
      </dgm:t>
    </dgm:pt>
    <dgm:pt modelId="{7FCF7880-82F2-DF40-A652-DEC21A9F6415}" type="parTrans" cxnId="{50676742-6C58-044C-983B-ED027615A112}">
      <dgm:prSet/>
      <dgm:spPr/>
      <dgm:t>
        <a:bodyPr/>
        <a:lstStyle/>
        <a:p>
          <a:endParaRPr lang="en-US">
            <a:solidFill>
              <a:schemeClr val="bg2"/>
            </a:solidFill>
          </a:endParaRPr>
        </a:p>
      </dgm:t>
    </dgm:pt>
    <dgm:pt modelId="{E01F11D6-45F1-5244-A12A-2DD7813B4AB4}" type="sibTrans" cxnId="{50676742-6C58-044C-983B-ED027615A112}">
      <dgm:prSet/>
      <dgm:spPr/>
      <dgm:t>
        <a:bodyPr/>
        <a:lstStyle/>
        <a:p>
          <a:endParaRPr lang="en-US">
            <a:solidFill>
              <a:schemeClr val="bg2"/>
            </a:solidFill>
          </a:endParaRPr>
        </a:p>
      </dgm:t>
    </dgm:pt>
    <dgm:pt modelId="{CE63B117-0639-174F-AF11-357963BAD161}">
      <dgm:prSet/>
      <dgm:spPr>
        <a:solidFill>
          <a:schemeClr val="accent1">
            <a:lumMod val="20000"/>
            <a:lumOff val="80000"/>
          </a:schemeClr>
        </a:solidFill>
        <a:ln w="31750">
          <a:solidFill>
            <a:schemeClr val="accent1"/>
          </a:solidFill>
        </a:ln>
      </dgm:spPr>
      <dgm:t>
        <a:bodyPr/>
        <a:lstStyle/>
        <a:p>
          <a:r>
            <a:rPr lang="en-US" b="1">
              <a:solidFill>
                <a:schemeClr val="bg2"/>
              </a:solidFill>
            </a:rPr>
            <a:t>Surveys (Perception)</a:t>
          </a:r>
        </a:p>
      </dgm:t>
    </dgm:pt>
    <dgm:pt modelId="{398A781A-A5BD-824F-8AF6-605543AEACF8}" type="parTrans" cxnId="{6173A9AB-1795-D744-9D13-B7BB7C20E4E0}">
      <dgm:prSet/>
      <dgm:spPr/>
      <dgm:t>
        <a:bodyPr/>
        <a:lstStyle/>
        <a:p>
          <a:endParaRPr lang="en-US">
            <a:solidFill>
              <a:schemeClr val="bg2"/>
            </a:solidFill>
          </a:endParaRPr>
        </a:p>
      </dgm:t>
    </dgm:pt>
    <dgm:pt modelId="{EC8B136B-F115-EB47-837C-258EB9A0852A}" type="sibTrans" cxnId="{6173A9AB-1795-D744-9D13-B7BB7C20E4E0}">
      <dgm:prSet/>
      <dgm:spPr/>
      <dgm:t>
        <a:bodyPr/>
        <a:lstStyle/>
        <a:p>
          <a:endParaRPr lang="en-US">
            <a:solidFill>
              <a:schemeClr val="bg2"/>
            </a:solidFill>
          </a:endParaRPr>
        </a:p>
      </dgm:t>
    </dgm:pt>
    <dgm:pt modelId="{64C67314-8498-274C-9453-C464461DB107}">
      <dgm:prSet/>
      <dgm:spPr>
        <a:solidFill>
          <a:schemeClr val="accent1">
            <a:lumMod val="20000"/>
            <a:lumOff val="80000"/>
          </a:schemeClr>
        </a:solidFill>
        <a:ln w="31750">
          <a:solidFill>
            <a:schemeClr val="accent1"/>
          </a:solidFill>
        </a:ln>
      </dgm:spPr>
      <dgm:t>
        <a:bodyPr/>
        <a:lstStyle/>
        <a:p>
          <a:r>
            <a:rPr lang="en-US" b="1">
              <a:solidFill>
                <a:schemeClr val="bg2"/>
              </a:solidFill>
            </a:rPr>
            <a:t>Observations/Walkthroughs (Knowledge/Skills/Practice)</a:t>
          </a:r>
        </a:p>
      </dgm:t>
    </dgm:pt>
    <dgm:pt modelId="{E8115B00-6DA9-C34A-AD49-D4B7C7F9B509}" type="parTrans" cxnId="{6F9B47D8-0B2F-DB4A-80C1-D705D53EA740}">
      <dgm:prSet/>
      <dgm:spPr/>
      <dgm:t>
        <a:bodyPr/>
        <a:lstStyle/>
        <a:p>
          <a:endParaRPr lang="en-US">
            <a:solidFill>
              <a:schemeClr val="bg2"/>
            </a:solidFill>
          </a:endParaRPr>
        </a:p>
      </dgm:t>
    </dgm:pt>
    <dgm:pt modelId="{EEABFDC8-7FE1-0E4D-A1E1-7AE780EF8B1E}" type="sibTrans" cxnId="{6F9B47D8-0B2F-DB4A-80C1-D705D53EA740}">
      <dgm:prSet/>
      <dgm:spPr/>
      <dgm:t>
        <a:bodyPr/>
        <a:lstStyle/>
        <a:p>
          <a:endParaRPr lang="en-US">
            <a:solidFill>
              <a:schemeClr val="bg2"/>
            </a:solidFill>
          </a:endParaRPr>
        </a:p>
      </dgm:t>
    </dgm:pt>
    <dgm:pt modelId="{19B83CEF-8202-7E43-A06D-AA8B02281634}">
      <dgm:prSet/>
      <dgm:spPr>
        <a:solidFill>
          <a:schemeClr val="accent1">
            <a:lumMod val="20000"/>
            <a:lumOff val="80000"/>
          </a:schemeClr>
        </a:solidFill>
        <a:ln w="31750">
          <a:solidFill>
            <a:schemeClr val="accent1"/>
          </a:solidFill>
        </a:ln>
      </dgm:spPr>
      <dgm:t>
        <a:bodyPr/>
        <a:lstStyle/>
        <a:p>
          <a:pPr>
            <a:lnSpc>
              <a:spcPct val="100000"/>
            </a:lnSpc>
            <a:spcAft>
              <a:spcPts val="0"/>
            </a:spcAft>
          </a:pPr>
          <a:r>
            <a:rPr lang="en-US" b="1">
              <a:solidFill>
                <a:schemeClr val="bg2"/>
              </a:solidFill>
            </a:rPr>
            <a:t>Photovoice</a:t>
          </a:r>
        </a:p>
        <a:p>
          <a:pPr>
            <a:lnSpc>
              <a:spcPct val="100000"/>
            </a:lnSpc>
            <a:spcAft>
              <a:spcPts val="0"/>
            </a:spcAft>
          </a:pPr>
          <a:r>
            <a:rPr lang="en-US" b="1">
              <a:solidFill>
                <a:schemeClr val="bg2"/>
              </a:solidFill>
            </a:rPr>
            <a:t>(Participatory Evaluation)</a:t>
          </a:r>
          <a:r>
            <a:rPr lang="en-US">
              <a:solidFill>
                <a:schemeClr val="bg2"/>
              </a:solidFill>
            </a:rPr>
            <a:t>)</a:t>
          </a:r>
        </a:p>
      </dgm:t>
    </dgm:pt>
    <dgm:pt modelId="{D3D0A7B1-9477-9C4A-B72A-F16602B250AD}" type="parTrans" cxnId="{64E6E70A-4994-0740-AF95-D831C3269C1A}">
      <dgm:prSet/>
      <dgm:spPr/>
      <dgm:t>
        <a:bodyPr/>
        <a:lstStyle/>
        <a:p>
          <a:endParaRPr lang="en-US">
            <a:solidFill>
              <a:schemeClr val="bg2"/>
            </a:solidFill>
          </a:endParaRPr>
        </a:p>
      </dgm:t>
    </dgm:pt>
    <dgm:pt modelId="{EFD0BBE9-2819-BC43-B53D-49EA17E504B5}" type="sibTrans" cxnId="{64E6E70A-4994-0740-AF95-D831C3269C1A}">
      <dgm:prSet/>
      <dgm:spPr/>
      <dgm:t>
        <a:bodyPr/>
        <a:lstStyle/>
        <a:p>
          <a:endParaRPr lang="en-US">
            <a:solidFill>
              <a:schemeClr val="bg2"/>
            </a:solidFill>
          </a:endParaRPr>
        </a:p>
      </dgm:t>
    </dgm:pt>
    <dgm:pt modelId="{7DD6E144-C8D4-5144-94D1-A1EA8B002A81}">
      <dgm:prSet/>
      <dgm:spPr>
        <a:solidFill>
          <a:schemeClr val="accent1">
            <a:lumMod val="20000"/>
            <a:lumOff val="80000"/>
          </a:schemeClr>
        </a:solidFill>
        <a:ln w="31750">
          <a:solidFill>
            <a:schemeClr val="accent1"/>
          </a:solidFill>
        </a:ln>
      </dgm:spPr>
      <dgm:t>
        <a:bodyPr/>
        <a:lstStyle/>
        <a:p>
          <a:pPr>
            <a:lnSpc>
              <a:spcPct val="100000"/>
            </a:lnSpc>
            <a:spcAft>
              <a:spcPts val="0"/>
            </a:spcAft>
          </a:pPr>
          <a:r>
            <a:rPr lang="en-US" b="1">
              <a:solidFill>
                <a:schemeClr val="bg2"/>
              </a:solidFill>
            </a:rPr>
            <a:t>Interviews </a:t>
          </a:r>
        </a:p>
        <a:p>
          <a:pPr>
            <a:lnSpc>
              <a:spcPct val="100000"/>
            </a:lnSpc>
            <a:spcAft>
              <a:spcPts val="0"/>
            </a:spcAft>
          </a:pPr>
          <a:r>
            <a:rPr lang="en-US" b="1">
              <a:solidFill>
                <a:schemeClr val="bg2"/>
              </a:solidFill>
            </a:rPr>
            <a:t>(Self-Report)</a:t>
          </a:r>
        </a:p>
      </dgm:t>
    </dgm:pt>
    <dgm:pt modelId="{D5B99129-5C59-6A4D-A379-72FA64C1B311}" type="parTrans" cxnId="{066623A1-2F34-F344-89D4-08421FEACCCA}">
      <dgm:prSet/>
      <dgm:spPr/>
      <dgm:t>
        <a:bodyPr/>
        <a:lstStyle/>
        <a:p>
          <a:endParaRPr lang="en-US">
            <a:solidFill>
              <a:schemeClr val="bg2"/>
            </a:solidFill>
          </a:endParaRPr>
        </a:p>
      </dgm:t>
    </dgm:pt>
    <dgm:pt modelId="{5B66DAB2-30D1-A043-8614-B72D0AB9BFDB}" type="sibTrans" cxnId="{066623A1-2F34-F344-89D4-08421FEACCCA}">
      <dgm:prSet/>
      <dgm:spPr/>
      <dgm:t>
        <a:bodyPr/>
        <a:lstStyle/>
        <a:p>
          <a:endParaRPr lang="en-US">
            <a:solidFill>
              <a:schemeClr val="bg2"/>
            </a:solidFill>
          </a:endParaRPr>
        </a:p>
      </dgm:t>
    </dgm:pt>
    <dgm:pt modelId="{B8BA420D-6AA3-6F45-927C-5BEC5A9D5357}">
      <dgm:prSet/>
      <dgm:spPr>
        <a:solidFill>
          <a:schemeClr val="accent1">
            <a:lumMod val="20000"/>
            <a:lumOff val="80000"/>
          </a:schemeClr>
        </a:solidFill>
        <a:ln w="31750">
          <a:solidFill>
            <a:schemeClr val="accent1"/>
          </a:solidFill>
        </a:ln>
      </dgm:spPr>
      <dgm:t>
        <a:bodyPr/>
        <a:lstStyle/>
        <a:p>
          <a:pPr>
            <a:lnSpc>
              <a:spcPct val="100000"/>
            </a:lnSpc>
            <a:spcAft>
              <a:spcPts val="0"/>
            </a:spcAft>
          </a:pPr>
          <a:r>
            <a:rPr lang="en-US" b="1">
              <a:solidFill>
                <a:schemeClr val="bg2"/>
              </a:solidFill>
            </a:rPr>
            <a:t>Focus Groups </a:t>
          </a:r>
        </a:p>
        <a:p>
          <a:pPr>
            <a:lnSpc>
              <a:spcPct val="100000"/>
            </a:lnSpc>
            <a:spcAft>
              <a:spcPts val="0"/>
            </a:spcAft>
          </a:pPr>
          <a:r>
            <a:rPr lang="en-US" b="1">
              <a:solidFill>
                <a:schemeClr val="bg2"/>
              </a:solidFill>
            </a:rPr>
            <a:t>(Self-Report)</a:t>
          </a:r>
        </a:p>
      </dgm:t>
    </dgm:pt>
    <dgm:pt modelId="{578C9D30-803A-D14D-BE48-F0D970B3BD5B}" type="parTrans" cxnId="{87B5EB73-2BC8-A640-B7BD-2EA81056C462}">
      <dgm:prSet/>
      <dgm:spPr/>
      <dgm:t>
        <a:bodyPr/>
        <a:lstStyle/>
        <a:p>
          <a:endParaRPr lang="en-US">
            <a:solidFill>
              <a:schemeClr val="bg2"/>
            </a:solidFill>
          </a:endParaRPr>
        </a:p>
      </dgm:t>
    </dgm:pt>
    <dgm:pt modelId="{BE047196-5AAF-1F45-B925-357DEEAF5734}" type="sibTrans" cxnId="{87B5EB73-2BC8-A640-B7BD-2EA81056C462}">
      <dgm:prSet/>
      <dgm:spPr/>
      <dgm:t>
        <a:bodyPr/>
        <a:lstStyle/>
        <a:p>
          <a:endParaRPr lang="en-US">
            <a:solidFill>
              <a:schemeClr val="bg2"/>
            </a:solidFill>
          </a:endParaRPr>
        </a:p>
      </dgm:t>
    </dgm:pt>
    <dgm:pt modelId="{49063E46-5BE6-2A40-9DB2-796E510AB48F}" type="pres">
      <dgm:prSet presAssocID="{5B5D5564-9804-A343-B543-3AABA302E688}" presName="diagram" presStyleCnt="0">
        <dgm:presLayoutVars>
          <dgm:dir/>
          <dgm:resizeHandles val="exact"/>
        </dgm:presLayoutVars>
      </dgm:prSet>
      <dgm:spPr/>
    </dgm:pt>
    <dgm:pt modelId="{59F46959-51A5-E443-BA11-2CD0098AC743}" type="pres">
      <dgm:prSet presAssocID="{9DC24B94-4FCF-264F-926A-57A1E13E73F3}" presName="node" presStyleLbl="node1" presStyleIdx="0" presStyleCnt="6">
        <dgm:presLayoutVars>
          <dgm:bulletEnabled val="1"/>
        </dgm:presLayoutVars>
      </dgm:prSet>
      <dgm:spPr/>
    </dgm:pt>
    <dgm:pt modelId="{ED07CD92-1FD3-4141-8670-476A08A1F216}" type="pres">
      <dgm:prSet presAssocID="{E01F11D6-45F1-5244-A12A-2DD7813B4AB4}" presName="sibTrans" presStyleCnt="0"/>
      <dgm:spPr/>
    </dgm:pt>
    <dgm:pt modelId="{62280B87-44B7-1143-A041-696A9CCFF1C6}" type="pres">
      <dgm:prSet presAssocID="{CE63B117-0639-174F-AF11-357963BAD161}" presName="node" presStyleLbl="node1" presStyleIdx="1" presStyleCnt="6">
        <dgm:presLayoutVars>
          <dgm:bulletEnabled val="1"/>
        </dgm:presLayoutVars>
      </dgm:prSet>
      <dgm:spPr/>
    </dgm:pt>
    <dgm:pt modelId="{AEEE4935-D88C-C44B-B868-CC1012A136A2}" type="pres">
      <dgm:prSet presAssocID="{EC8B136B-F115-EB47-837C-258EB9A0852A}" presName="sibTrans" presStyleCnt="0"/>
      <dgm:spPr/>
    </dgm:pt>
    <dgm:pt modelId="{2A133055-BB17-6D4E-B687-DD08D14CAFA6}" type="pres">
      <dgm:prSet presAssocID="{64C67314-8498-274C-9453-C464461DB107}" presName="node" presStyleLbl="node1" presStyleIdx="2" presStyleCnt="6">
        <dgm:presLayoutVars>
          <dgm:bulletEnabled val="1"/>
        </dgm:presLayoutVars>
      </dgm:prSet>
      <dgm:spPr/>
    </dgm:pt>
    <dgm:pt modelId="{C5DC15A1-4EE8-954E-9B9F-F0F5A788D05B}" type="pres">
      <dgm:prSet presAssocID="{EEABFDC8-7FE1-0E4D-A1E1-7AE780EF8B1E}" presName="sibTrans" presStyleCnt="0"/>
      <dgm:spPr/>
    </dgm:pt>
    <dgm:pt modelId="{797CD88D-EDF9-5345-A4CD-54D26B12D9CB}" type="pres">
      <dgm:prSet presAssocID="{19B83CEF-8202-7E43-A06D-AA8B02281634}" presName="node" presStyleLbl="node1" presStyleIdx="3" presStyleCnt="6">
        <dgm:presLayoutVars>
          <dgm:bulletEnabled val="1"/>
        </dgm:presLayoutVars>
      </dgm:prSet>
      <dgm:spPr/>
    </dgm:pt>
    <dgm:pt modelId="{0DA79C55-CC57-1C48-BEB5-FB796F229607}" type="pres">
      <dgm:prSet presAssocID="{EFD0BBE9-2819-BC43-B53D-49EA17E504B5}" presName="sibTrans" presStyleCnt="0"/>
      <dgm:spPr/>
    </dgm:pt>
    <dgm:pt modelId="{167D4E7E-281A-D54A-83E8-4043FC118CD6}" type="pres">
      <dgm:prSet presAssocID="{7DD6E144-C8D4-5144-94D1-A1EA8B002A81}" presName="node" presStyleLbl="node1" presStyleIdx="4" presStyleCnt="6">
        <dgm:presLayoutVars>
          <dgm:bulletEnabled val="1"/>
        </dgm:presLayoutVars>
      </dgm:prSet>
      <dgm:spPr/>
    </dgm:pt>
    <dgm:pt modelId="{2AE8432F-1865-6D47-9ED5-5282D9E25EA1}" type="pres">
      <dgm:prSet presAssocID="{5B66DAB2-30D1-A043-8614-B72D0AB9BFDB}" presName="sibTrans" presStyleCnt="0"/>
      <dgm:spPr/>
    </dgm:pt>
    <dgm:pt modelId="{07DB1F2E-8DAF-5C44-B753-97966F31A4EB}" type="pres">
      <dgm:prSet presAssocID="{B8BA420D-6AA3-6F45-927C-5BEC5A9D5357}" presName="node" presStyleLbl="node1" presStyleIdx="5" presStyleCnt="6" custLinFactNeighborY="955">
        <dgm:presLayoutVars>
          <dgm:bulletEnabled val="1"/>
        </dgm:presLayoutVars>
      </dgm:prSet>
      <dgm:spPr/>
    </dgm:pt>
  </dgm:ptLst>
  <dgm:cxnLst>
    <dgm:cxn modelId="{64E6E70A-4994-0740-AF95-D831C3269C1A}" srcId="{5B5D5564-9804-A343-B543-3AABA302E688}" destId="{19B83CEF-8202-7E43-A06D-AA8B02281634}" srcOrd="3" destOrd="0" parTransId="{D3D0A7B1-9477-9C4A-B72A-F16602B250AD}" sibTransId="{EFD0BBE9-2819-BC43-B53D-49EA17E504B5}"/>
    <dgm:cxn modelId="{CE1ADD1E-3C72-1C4C-83E2-8A1A18F2C120}" type="presOf" srcId="{B8BA420D-6AA3-6F45-927C-5BEC5A9D5357}" destId="{07DB1F2E-8DAF-5C44-B753-97966F31A4EB}" srcOrd="0" destOrd="0" presId="urn:microsoft.com/office/officeart/2005/8/layout/default"/>
    <dgm:cxn modelId="{B7B0E422-6C83-004A-9744-2C84604BD1A9}" type="presOf" srcId="{9DC24B94-4FCF-264F-926A-57A1E13E73F3}" destId="{59F46959-51A5-E443-BA11-2CD0098AC743}" srcOrd="0" destOrd="0" presId="urn:microsoft.com/office/officeart/2005/8/layout/default"/>
    <dgm:cxn modelId="{50676742-6C58-044C-983B-ED027615A112}" srcId="{5B5D5564-9804-A343-B543-3AABA302E688}" destId="{9DC24B94-4FCF-264F-926A-57A1E13E73F3}" srcOrd="0" destOrd="0" parTransId="{7FCF7880-82F2-DF40-A652-DEC21A9F6415}" sibTransId="{E01F11D6-45F1-5244-A12A-2DD7813B4AB4}"/>
    <dgm:cxn modelId="{BA53CE43-AC33-6344-BCB6-6A9217926058}" type="presOf" srcId="{7DD6E144-C8D4-5144-94D1-A1EA8B002A81}" destId="{167D4E7E-281A-D54A-83E8-4043FC118CD6}" srcOrd="0" destOrd="0" presId="urn:microsoft.com/office/officeart/2005/8/layout/default"/>
    <dgm:cxn modelId="{87B5EB73-2BC8-A640-B7BD-2EA81056C462}" srcId="{5B5D5564-9804-A343-B543-3AABA302E688}" destId="{B8BA420D-6AA3-6F45-927C-5BEC5A9D5357}" srcOrd="5" destOrd="0" parTransId="{578C9D30-803A-D14D-BE48-F0D970B3BD5B}" sibTransId="{BE047196-5AAF-1F45-B925-357DEEAF5734}"/>
    <dgm:cxn modelId="{D04B3875-ECA8-B84A-857D-9534C0B435BC}" type="presOf" srcId="{64C67314-8498-274C-9453-C464461DB107}" destId="{2A133055-BB17-6D4E-B687-DD08D14CAFA6}" srcOrd="0" destOrd="0" presId="urn:microsoft.com/office/officeart/2005/8/layout/default"/>
    <dgm:cxn modelId="{A077BF9A-7025-4243-B4B5-E9F48D7FFED8}" type="presOf" srcId="{5B5D5564-9804-A343-B543-3AABA302E688}" destId="{49063E46-5BE6-2A40-9DB2-796E510AB48F}" srcOrd="0" destOrd="0" presId="urn:microsoft.com/office/officeart/2005/8/layout/default"/>
    <dgm:cxn modelId="{066623A1-2F34-F344-89D4-08421FEACCCA}" srcId="{5B5D5564-9804-A343-B543-3AABA302E688}" destId="{7DD6E144-C8D4-5144-94D1-A1EA8B002A81}" srcOrd="4" destOrd="0" parTransId="{D5B99129-5C59-6A4D-A379-72FA64C1B311}" sibTransId="{5B66DAB2-30D1-A043-8614-B72D0AB9BFDB}"/>
    <dgm:cxn modelId="{328958A3-B0DE-1A4C-8841-1DE1012E74DE}" type="presOf" srcId="{CE63B117-0639-174F-AF11-357963BAD161}" destId="{62280B87-44B7-1143-A041-696A9CCFF1C6}" srcOrd="0" destOrd="0" presId="urn:microsoft.com/office/officeart/2005/8/layout/default"/>
    <dgm:cxn modelId="{6173A9AB-1795-D744-9D13-B7BB7C20E4E0}" srcId="{5B5D5564-9804-A343-B543-3AABA302E688}" destId="{CE63B117-0639-174F-AF11-357963BAD161}" srcOrd="1" destOrd="0" parTransId="{398A781A-A5BD-824F-8AF6-605543AEACF8}" sibTransId="{EC8B136B-F115-EB47-837C-258EB9A0852A}"/>
    <dgm:cxn modelId="{6F9B47D8-0B2F-DB4A-80C1-D705D53EA740}" srcId="{5B5D5564-9804-A343-B543-3AABA302E688}" destId="{64C67314-8498-274C-9453-C464461DB107}" srcOrd="2" destOrd="0" parTransId="{E8115B00-6DA9-C34A-AD49-D4B7C7F9B509}" sibTransId="{EEABFDC8-7FE1-0E4D-A1E1-7AE780EF8B1E}"/>
    <dgm:cxn modelId="{96CBB7DA-1CB0-584B-8332-E8BD91F40399}" type="presOf" srcId="{19B83CEF-8202-7E43-A06D-AA8B02281634}" destId="{797CD88D-EDF9-5345-A4CD-54D26B12D9CB}" srcOrd="0" destOrd="0" presId="urn:microsoft.com/office/officeart/2005/8/layout/default"/>
    <dgm:cxn modelId="{6738136F-6D03-0046-847C-420F3FC2AF03}" type="presParOf" srcId="{49063E46-5BE6-2A40-9DB2-796E510AB48F}" destId="{59F46959-51A5-E443-BA11-2CD0098AC743}" srcOrd="0" destOrd="0" presId="urn:microsoft.com/office/officeart/2005/8/layout/default"/>
    <dgm:cxn modelId="{434E91C3-1F56-D042-A546-3E4143885DB5}" type="presParOf" srcId="{49063E46-5BE6-2A40-9DB2-796E510AB48F}" destId="{ED07CD92-1FD3-4141-8670-476A08A1F216}" srcOrd="1" destOrd="0" presId="urn:microsoft.com/office/officeart/2005/8/layout/default"/>
    <dgm:cxn modelId="{0A73C4BC-AC2A-CC46-9F1A-91F640D77968}" type="presParOf" srcId="{49063E46-5BE6-2A40-9DB2-796E510AB48F}" destId="{62280B87-44B7-1143-A041-696A9CCFF1C6}" srcOrd="2" destOrd="0" presId="urn:microsoft.com/office/officeart/2005/8/layout/default"/>
    <dgm:cxn modelId="{B7C435F0-DFE2-C14B-A4C1-B62943774A2B}" type="presParOf" srcId="{49063E46-5BE6-2A40-9DB2-796E510AB48F}" destId="{AEEE4935-D88C-C44B-B868-CC1012A136A2}" srcOrd="3" destOrd="0" presId="urn:microsoft.com/office/officeart/2005/8/layout/default"/>
    <dgm:cxn modelId="{D1A02F5D-3CA4-C741-8D9E-A239358347F1}" type="presParOf" srcId="{49063E46-5BE6-2A40-9DB2-796E510AB48F}" destId="{2A133055-BB17-6D4E-B687-DD08D14CAFA6}" srcOrd="4" destOrd="0" presId="urn:microsoft.com/office/officeart/2005/8/layout/default"/>
    <dgm:cxn modelId="{30EF6A80-F8CC-C744-B2E9-456B0053F076}" type="presParOf" srcId="{49063E46-5BE6-2A40-9DB2-796E510AB48F}" destId="{C5DC15A1-4EE8-954E-9B9F-F0F5A788D05B}" srcOrd="5" destOrd="0" presId="urn:microsoft.com/office/officeart/2005/8/layout/default"/>
    <dgm:cxn modelId="{2D52C94F-EE44-2940-A331-793B54C8E7EB}" type="presParOf" srcId="{49063E46-5BE6-2A40-9DB2-796E510AB48F}" destId="{797CD88D-EDF9-5345-A4CD-54D26B12D9CB}" srcOrd="6" destOrd="0" presId="urn:microsoft.com/office/officeart/2005/8/layout/default"/>
    <dgm:cxn modelId="{A37A60E5-2457-3342-BA55-1EE9976403FB}" type="presParOf" srcId="{49063E46-5BE6-2A40-9DB2-796E510AB48F}" destId="{0DA79C55-CC57-1C48-BEB5-FB796F229607}" srcOrd="7" destOrd="0" presId="urn:microsoft.com/office/officeart/2005/8/layout/default"/>
    <dgm:cxn modelId="{0FDADDFC-268A-8F4F-88F6-F3E27827F8EA}" type="presParOf" srcId="{49063E46-5BE6-2A40-9DB2-796E510AB48F}" destId="{167D4E7E-281A-D54A-83E8-4043FC118CD6}" srcOrd="8" destOrd="0" presId="urn:microsoft.com/office/officeart/2005/8/layout/default"/>
    <dgm:cxn modelId="{73E898E2-D3F4-4043-B8BD-2802C1418E0B}" type="presParOf" srcId="{49063E46-5BE6-2A40-9DB2-796E510AB48F}" destId="{2AE8432F-1865-6D47-9ED5-5282D9E25EA1}" srcOrd="9" destOrd="0" presId="urn:microsoft.com/office/officeart/2005/8/layout/default"/>
    <dgm:cxn modelId="{B643C69F-B839-B54F-AFBB-4069EA335403}" type="presParOf" srcId="{49063E46-5BE6-2A40-9DB2-796E510AB48F}" destId="{07DB1F2E-8DAF-5C44-B753-97966F31A4EB}"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E07FDE-6951-4C4E-B5EF-4CB199B9BDCB}"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94C6AE41-D3CA-844E-A320-549974758D81}">
      <dgm:prSet phldrT="[Text]"/>
      <dgm:spPr>
        <a:solidFill>
          <a:schemeClr val="accent1">
            <a:lumMod val="20000"/>
            <a:lumOff val="80000"/>
          </a:schemeClr>
        </a:solidFill>
      </dgm:spPr>
      <dgm:t>
        <a:bodyPr/>
        <a:lstStyle/>
        <a:p>
          <a:pPr>
            <a:lnSpc>
              <a:spcPct val="150000"/>
            </a:lnSpc>
          </a:pPr>
          <a:r>
            <a:rPr lang="en-US" b="1">
              <a:solidFill>
                <a:schemeClr val="tx1"/>
              </a:solidFill>
              <a:effectLst/>
            </a:rPr>
            <a:t>Service providers from across the region attended a two-day professional development session on a new family interview protocol for early intervention home assessments. At the end of the session, participants completed a survey to rate the relevance of the session content to their work.</a:t>
          </a:r>
        </a:p>
      </dgm:t>
      <dgm:extLst>
        <a:ext uri="{E40237B7-FDA0-4F09-8148-C483321AD2D9}">
          <dgm14:cNvPr xmlns:dgm14="http://schemas.microsoft.com/office/drawing/2010/diagram" id="0" name="" descr="Service providers from across the region attended a two-day professional development session on a new family interview protocol for early intervention home assessments. At the end of the session, participants completed a survey to rate the relevance of the session content to their work.&#10;"/>
        </a:ext>
      </dgm:extLst>
    </dgm:pt>
    <dgm:pt modelId="{1E69BD51-C6D0-024D-94B0-01696B4B3A5C}" type="parTrans" cxnId="{ECD96E2C-7B07-9346-8DB1-A9C6484A2697}">
      <dgm:prSet/>
      <dgm:spPr/>
      <dgm:t>
        <a:bodyPr/>
        <a:lstStyle/>
        <a:p>
          <a:endParaRPr lang="en-US"/>
        </a:p>
      </dgm:t>
    </dgm:pt>
    <dgm:pt modelId="{BFBC1AEE-20E8-ED4F-8558-6109BD148BE6}" type="sibTrans" cxnId="{ECD96E2C-7B07-9346-8DB1-A9C6484A2697}">
      <dgm:prSet/>
      <dgm:spPr/>
      <dgm:t>
        <a:bodyPr/>
        <a:lstStyle/>
        <a:p>
          <a:endParaRPr lang="en-US"/>
        </a:p>
      </dgm:t>
    </dgm:pt>
    <dgm:pt modelId="{3B4A4755-BE3D-8542-907E-FC0A58918687}" type="pres">
      <dgm:prSet presAssocID="{3BE07FDE-6951-4C4E-B5EF-4CB199B9BDCB}" presName="linear" presStyleCnt="0">
        <dgm:presLayoutVars>
          <dgm:animLvl val="lvl"/>
          <dgm:resizeHandles val="exact"/>
        </dgm:presLayoutVars>
      </dgm:prSet>
      <dgm:spPr/>
    </dgm:pt>
    <dgm:pt modelId="{BFA0D3E3-A585-ED4F-9DC0-885119960C2E}" type="pres">
      <dgm:prSet presAssocID="{94C6AE41-D3CA-844E-A320-549974758D81}" presName="parentText" presStyleLbl="node1" presStyleIdx="0" presStyleCnt="1" custLinFactNeighborX="-4980" custLinFactNeighborY="97471">
        <dgm:presLayoutVars>
          <dgm:chMax val="0"/>
          <dgm:bulletEnabled val="1"/>
        </dgm:presLayoutVars>
      </dgm:prSet>
      <dgm:spPr/>
    </dgm:pt>
  </dgm:ptLst>
  <dgm:cxnLst>
    <dgm:cxn modelId="{ECD96E2C-7B07-9346-8DB1-A9C6484A2697}" srcId="{3BE07FDE-6951-4C4E-B5EF-4CB199B9BDCB}" destId="{94C6AE41-D3CA-844E-A320-549974758D81}" srcOrd="0" destOrd="0" parTransId="{1E69BD51-C6D0-024D-94B0-01696B4B3A5C}" sibTransId="{BFBC1AEE-20E8-ED4F-8558-6109BD148BE6}"/>
    <dgm:cxn modelId="{4EBEC97A-8B84-2041-933F-05D7459AD181}" type="presOf" srcId="{94C6AE41-D3CA-844E-A320-549974758D81}" destId="{BFA0D3E3-A585-ED4F-9DC0-885119960C2E}" srcOrd="0" destOrd="0" presId="urn:microsoft.com/office/officeart/2005/8/layout/vList2"/>
    <dgm:cxn modelId="{FBFBD489-00BF-9248-AE31-4BD7323B6FF4}" type="presOf" srcId="{3BE07FDE-6951-4C4E-B5EF-4CB199B9BDCB}" destId="{3B4A4755-BE3D-8542-907E-FC0A58918687}" srcOrd="0" destOrd="0" presId="urn:microsoft.com/office/officeart/2005/8/layout/vList2"/>
    <dgm:cxn modelId="{8AF73232-AEEB-CD4E-B59A-520D0378E63F}" type="presParOf" srcId="{3B4A4755-BE3D-8542-907E-FC0A58918687}" destId="{BFA0D3E3-A585-ED4F-9DC0-885119960C2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4CE1D3-C851-9E4F-947B-BC227C28928C}"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D2C8DCC4-CDA7-C944-8D47-83CEE71A069F}">
      <dgm:prSet phldrT="[Text]" custT="1"/>
      <dgm:spPr>
        <a:solidFill>
          <a:schemeClr val="accent1">
            <a:lumMod val="20000"/>
            <a:lumOff val="80000"/>
          </a:schemeClr>
        </a:solidFill>
      </dgm:spPr>
      <dgm:t>
        <a:bodyPr/>
        <a:lstStyle/>
        <a:p>
          <a:r>
            <a:rPr lang="en-US" sz="500" b="1">
              <a:solidFill>
                <a:schemeClr val="tx1"/>
              </a:solidFill>
            </a:rPr>
            <a:t> </a:t>
          </a:r>
          <a:r>
            <a:rPr lang="en-US" sz="1800" b="1">
              <a:solidFill>
                <a:schemeClr val="tx1"/>
              </a:solidFill>
            </a:rPr>
            <a:t>Data</a:t>
          </a:r>
          <a:endParaRPr lang="en-US" sz="500" b="1">
            <a:solidFill>
              <a:schemeClr val="tx1"/>
            </a:solidFill>
          </a:endParaRPr>
        </a:p>
      </dgm:t>
    </dgm:pt>
    <dgm:pt modelId="{CE3A2691-EC8D-5140-AF95-FE5231D44608}" type="parTrans" cxnId="{FFE8B54F-77A4-9E43-B940-DB5B524E9291}">
      <dgm:prSet/>
      <dgm:spPr/>
      <dgm:t>
        <a:bodyPr/>
        <a:lstStyle/>
        <a:p>
          <a:endParaRPr lang="en-US"/>
        </a:p>
      </dgm:t>
    </dgm:pt>
    <dgm:pt modelId="{6E5A740A-834A-2F4D-A0FD-9396AED2B2CC}" type="sibTrans" cxnId="{FFE8B54F-77A4-9E43-B940-DB5B524E9291}">
      <dgm:prSet/>
      <dgm:spPr>
        <a:solidFill>
          <a:schemeClr val="accent1">
            <a:lumMod val="40000"/>
            <a:lumOff val="60000"/>
          </a:schemeClr>
        </a:solidFill>
      </dgm:spPr>
      <dgm:t>
        <a:bodyPr/>
        <a:lstStyle/>
        <a:p>
          <a:endParaRPr lang="en-US"/>
        </a:p>
      </dgm:t>
    </dgm:pt>
    <dgm:pt modelId="{B9571B70-51EB-7548-9B2B-DDF87831038D}">
      <dgm:prSet custT="1"/>
      <dgm:spPr/>
      <dgm:t>
        <a:bodyPr/>
        <a:lstStyle/>
        <a:p>
          <a:pPr>
            <a:buFont typeface="Arial" panose="020B0604020202020204" pitchFamily="34" charset="0"/>
            <a:buChar char="•"/>
          </a:pPr>
          <a:r>
            <a:rPr lang="en-US" sz="1300"/>
            <a:t>N=75/80</a:t>
          </a:r>
        </a:p>
      </dgm:t>
    </dgm:pt>
    <dgm:pt modelId="{AD4CEF82-6851-E343-8E3E-18EEB24B8423}" type="parTrans" cxnId="{F6085D47-C04E-7849-A81C-912E6060AE37}">
      <dgm:prSet/>
      <dgm:spPr/>
      <dgm:t>
        <a:bodyPr/>
        <a:lstStyle/>
        <a:p>
          <a:endParaRPr lang="en-US"/>
        </a:p>
      </dgm:t>
    </dgm:pt>
    <dgm:pt modelId="{E53B4400-28EF-2A46-9ECB-9050BA5F4680}" type="sibTrans" cxnId="{F6085D47-C04E-7849-A81C-912E6060AE37}">
      <dgm:prSet/>
      <dgm:spPr/>
      <dgm:t>
        <a:bodyPr/>
        <a:lstStyle/>
        <a:p>
          <a:endParaRPr lang="en-US"/>
        </a:p>
      </dgm:t>
    </dgm:pt>
    <dgm:pt modelId="{111C2A44-0B88-5249-9B8A-79C33CB58374}">
      <dgm:prSet custT="1"/>
      <dgm:spPr/>
      <dgm:t>
        <a:bodyPr/>
        <a:lstStyle/>
        <a:p>
          <a:pPr>
            <a:buFont typeface="Arial" panose="020B0604020202020204" pitchFamily="34" charset="0"/>
            <a:buChar char="•"/>
          </a:pPr>
          <a:r>
            <a:rPr lang="en-US" sz="1300"/>
            <a:t>90% Relevant or highly relevant</a:t>
          </a:r>
        </a:p>
      </dgm:t>
    </dgm:pt>
    <dgm:pt modelId="{5BE4B759-E6CF-7644-9B52-6481183FA4DC}" type="parTrans" cxnId="{28D10E8A-1C76-E748-B228-895A3536B8BB}">
      <dgm:prSet/>
      <dgm:spPr/>
      <dgm:t>
        <a:bodyPr/>
        <a:lstStyle/>
        <a:p>
          <a:endParaRPr lang="en-US"/>
        </a:p>
      </dgm:t>
    </dgm:pt>
    <dgm:pt modelId="{E4A1CF1E-F39C-5A48-881C-00414F4CB049}" type="sibTrans" cxnId="{28D10E8A-1C76-E748-B228-895A3536B8BB}">
      <dgm:prSet/>
      <dgm:spPr/>
      <dgm:t>
        <a:bodyPr/>
        <a:lstStyle/>
        <a:p>
          <a:endParaRPr lang="en-US"/>
        </a:p>
      </dgm:t>
    </dgm:pt>
    <dgm:pt modelId="{B5DDD17A-79A0-D744-86D4-0B1DC7EAE5F2}">
      <dgm:prSet custT="1"/>
      <dgm:spPr/>
      <dgm:t>
        <a:bodyPr/>
        <a:lstStyle/>
        <a:p>
          <a:pPr>
            <a:buFont typeface="Arial" panose="020B0604020202020204" pitchFamily="34" charset="0"/>
            <a:buChar char="•"/>
          </a:pPr>
          <a:r>
            <a:rPr lang="en-US" sz="1300"/>
            <a:t>10% Low or not relevant </a:t>
          </a:r>
        </a:p>
      </dgm:t>
    </dgm:pt>
    <dgm:pt modelId="{FEA42AFB-EB9D-1845-ACF8-1A4F2E8BA76F}" type="parTrans" cxnId="{1DB0A54C-DD24-2E46-A71F-884EFAEC5E03}">
      <dgm:prSet/>
      <dgm:spPr/>
      <dgm:t>
        <a:bodyPr/>
        <a:lstStyle/>
        <a:p>
          <a:endParaRPr lang="en-US"/>
        </a:p>
      </dgm:t>
    </dgm:pt>
    <dgm:pt modelId="{46E3C2CB-5BBC-F843-81EC-61E6CB78930A}" type="sibTrans" cxnId="{1DB0A54C-DD24-2E46-A71F-884EFAEC5E03}">
      <dgm:prSet/>
      <dgm:spPr/>
      <dgm:t>
        <a:bodyPr/>
        <a:lstStyle/>
        <a:p>
          <a:endParaRPr lang="en-US"/>
        </a:p>
      </dgm:t>
    </dgm:pt>
    <dgm:pt modelId="{74268EB1-F348-FF42-9755-3C4492FBA91D}">
      <dgm:prSet custT="1"/>
      <dgm:spPr/>
      <dgm:t>
        <a:bodyPr/>
        <a:lstStyle/>
        <a:p>
          <a:pPr>
            <a:buFont typeface="Arial" panose="020B0604020202020204" pitchFamily="34" charset="0"/>
            <a:buChar char="•"/>
          </a:pPr>
          <a:r>
            <a:rPr lang="en-US" sz="1300"/>
            <a:t>85% positive ratings were in urban or suburban locations </a:t>
          </a:r>
        </a:p>
      </dgm:t>
    </dgm:pt>
    <dgm:pt modelId="{F967AE0B-BD5D-944E-9898-610E49860B14}" type="parTrans" cxnId="{67C0118F-9D7A-1046-A931-EF5C09B0832A}">
      <dgm:prSet/>
      <dgm:spPr/>
      <dgm:t>
        <a:bodyPr/>
        <a:lstStyle/>
        <a:p>
          <a:endParaRPr lang="en-US"/>
        </a:p>
      </dgm:t>
    </dgm:pt>
    <dgm:pt modelId="{8D1DA784-30D6-3943-BDDD-C815861EBBAC}" type="sibTrans" cxnId="{67C0118F-9D7A-1046-A931-EF5C09B0832A}">
      <dgm:prSet/>
      <dgm:spPr/>
      <dgm:t>
        <a:bodyPr/>
        <a:lstStyle/>
        <a:p>
          <a:endParaRPr lang="en-US"/>
        </a:p>
      </dgm:t>
    </dgm:pt>
    <dgm:pt modelId="{721A6CD2-7F1C-354F-9B42-DAF7089078D0}">
      <dgm:prSet custT="1"/>
      <dgm:spPr/>
      <dgm:t>
        <a:bodyPr/>
        <a:lstStyle/>
        <a:p>
          <a:pPr>
            <a:buFont typeface="Arial" panose="020B0604020202020204" pitchFamily="34" charset="0"/>
            <a:buChar char="•"/>
          </a:pPr>
          <a:r>
            <a:rPr lang="en-US" sz="1300"/>
            <a:t>5% positive ratings were from rural locations</a:t>
          </a:r>
        </a:p>
      </dgm:t>
    </dgm:pt>
    <dgm:pt modelId="{AF22F4C7-D63C-8047-9AEA-6AF3C95A053E}" type="parTrans" cxnId="{A1688558-9F0A-A84E-A0AB-8F547062AEF6}">
      <dgm:prSet/>
      <dgm:spPr/>
      <dgm:t>
        <a:bodyPr/>
        <a:lstStyle/>
        <a:p>
          <a:endParaRPr lang="en-US"/>
        </a:p>
      </dgm:t>
    </dgm:pt>
    <dgm:pt modelId="{4BB8A73B-2787-CA45-87CB-62F4A18D79BB}" type="sibTrans" cxnId="{A1688558-9F0A-A84E-A0AB-8F547062AEF6}">
      <dgm:prSet/>
      <dgm:spPr/>
      <dgm:t>
        <a:bodyPr/>
        <a:lstStyle/>
        <a:p>
          <a:endParaRPr lang="en-US"/>
        </a:p>
      </dgm:t>
    </dgm:pt>
    <dgm:pt modelId="{F1BF15D4-38DB-EC4F-9166-117AF6832BD8}">
      <dgm:prSet custT="1"/>
      <dgm:spPr/>
      <dgm:t>
        <a:bodyPr/>
        <a:lstStyle/>
        <a:p>
          <a:pPr>
            <a:buFont typeface="Arial" panose="020B0604020202020204" pitchFamily="34" charset="0"/>
            <a:buChar char="•"/>
          </a:pPr>
          <a:r>
            <a:rPr lang="en-US" sz="1300" b="1"/>
            <a:t>Themes from Open Response.</a:t>
          </a:r>
        </a:p>
      </dgm:t>
    </dgm:pt>
    <dgm:pt modelId="{85A3F697-B5BE-5849-8F4D-396520942037}" type="parTrans" cxnId="{D46A01A3-23F6-8E4F-B40E-D90C79966E84}">
      <dgm:prSet/>
      <dgm:spPr/>
      <dgm:t>
        <a:bodyPr/>
        <a:lstStyle/>
        <a:p>
          <a:endParaRPr lang="en-US"/>
        </a:p>
      </dgm:t>
    </dgm:pt>
    <dgm:pt modelId="{BD389213-013A-7F47-98A9-318983D25B2C}" type="sibTrans" cxnId="{D46A01A3-23F6-8E4F-B40E-D90C79966E84}">
      <dgm:prSet/>
      <dgm:spPr/>
      <dgm:t>
        <a:bodyPr/>
        <a:lstStyle/>
        <a:p>
          <a:endParaRPr lang="en-US"/>
        </a:p>
      </dgm:t>
    </dgm:pt>
    <dgm:pt modelId="{786E251C-1267-9646-8E99-3BE42A629642}">
      <dgm:prSet custT="1"/>
      <dgm:spPr/>
      <dgm:t>
        <a:bodyPr/>
        <a:lstStyle/>
        <a:p>
          <a:pPr>
            <a:buFont typeface="Arial" panose="020B0604020202020204" pitchFamily="34" charset="0"/>
            <a:buChar char="•"/>
          </a:pPr>
          <a:r>
            <a:rPr lang="en-US" sz="1300"/>
            <a:t>The protocol seems robust and will enable the collection of a lot of good information</a:t>
          </a:r>
        </a:p>
      </dgm:t>
    </dgm:pt>
    <dgm:pt modelId="{7DB37728-B7F4-514D-B23D-4249647B0FFD}" type="parTrans" cxnId="{86FD5624-CED7-CC4C-A271-DA7EADD412E4}">
      <dgm:prSet/>
      <dgm:spPr/>
      <dgm:t>
        <a:bodyPr/>
        <a:lstStyle/>
        <a:p>
          <a:endParaRPr lang="en-US"/>
        </a:p>
      </dgm:t>
    </dgm:pt>
    <dgm:pt modelId="{F606F5D6-6837-FF47-8D62-4286D2863CB1}" type="sibTrans" cxnId="{86FD5624-CED7-CC4C-A271-DA7EADD412E4}">
      <dgm:prSet/>
      <dgm:spPr/>
      <dgm:t>
        <a:bodyPr/>
        <a:lstStyle/>
        <a:p>
          <a:endParaRPr lang="en-US"/>
        </a:p>
      </dgm:t>
    </dgm:pt>
    <dgm:pt modelId="{34F2AE3E-EEF8-2244-A5AB-8393B06DCA06}">
      <dgm:prSet custT="1"/>
      <dgm:spPr/>
      <dgm:t>
        <a:bodyPr/>
        <a:lstStyle/>
        <a:p>
          <a:pPr>
            <a:buFont typeface="Arial" panose="020B0604020202020204" pitchFamily="34" charset="0"/>
            <a:buChar char="•"/>
          </a:pPr>
          <a:r>
            <a:rPr lang="en-US" sz="1300"/>
            <a:t>The app will support ease of data entry in real-time</a:t>
          </a:r>
        </a:p>
      </dgm:t>
    </dgm:pt>
    <dgm:pt modelId="{FD70016D-82B2-1246-8E58-25F5233988F7}" type="parTrans" cxnId="{8CC42683-F276-9748-9BA1-8A67B523FFB8}">
      <dgm:prSet/>
      <dgm:spPr/>
      <dgm:t>
        <a:bodyPr/>
        <a:lstStyle/>
        <a:p>
          <a:endParaRPr lang="en-US"/>
        </a:p>
      </dgm:t>
    </dgm:pt>
    <dgm:pt modelId="{5A621515-6C4B-834D-BC40-62E9455164AB}" type="sibTrans" cxnId="{8CC42683-F276-9748-9BA1-8A67B523FFB8}">
      <dgm:prSet/>
      <dgm:spPr/>
      <dgm:t>
        <a:bodyPr/>
        <a:lstStyle/>
        <a:p>
          <a:endParaRPr lang="en-US"/>
        </a:p>
      </dgm:t>
    </dgm:pt>
    <dgm:pt modelId="{EFEB74FB-9147-F847-BA0A-0AA0559A0ACB}">
      <dgm:prSet custT="1"/>
      <dgm:spPr/>
      <dgm:t>
        <a:bodyPr/>
        <a:lstStyle/>
        <a:p>
          <a:pPr>
            <a:buFont typeface="Arial" panose="020B0604020202020204" pitchFamily="34" charset="0"/>
            <a:buChar char="•"/>
          </a:pPr>
          <a:r>
            <a:rPr lang="en-US" sz="1300"/>
            <a:t>The number of questions seems overwhelming and might come off as too intrusive</a:t>
          </a:r>
        </a:p>
      </dgm:t>
    </dgm:pt>
    <dgm:pt modelId="{A9F6F728-3D2B-EE43-93E8-6CF9EF6C2B7B}" type="parTrans" cxnId="{53A2DB33-2219-114C-94E8-25B023FD3148}">
      <dgm:prSet/>
      <dgm:spPr/>
      <dgm:t>
        <a:bodyPr/>
        <a:lstStyle/>
        <a:p>
          <a:endParaRPr lang="en-US"/>
        </a:p>
      </dgm:t>
    </dgm:pt>
    <dgm:pt modelId="{4D61235B-36AB-E54A-909D-7C78CA376CC8}" type="sibTrans" cxnId="{53A2DB33-2219-114C-94E8-25B023FD3148}">
      <dgm:prSet/>
      <dgm:spPr/>
      <dgm:t>
        <a:bodyPr/>
        <a:lstStyle/>
        <a:p>
          <a:endParaRPr lang="en-US"/>
        </a:p>
      </dgm:t>
    </dgm:pt>
    <dgm:pt modelId="{5BF768C9-C3BB-564A-9BF9-D1B0FCBDA9FB}">
      <dgm:prSet custT="1"/>
      <dgm:spPr/>
      <dgm:t>
        <a:bodyPr/>
        <a:lstStyle/>
        <a:p>
          <a:pPr>
            <a:buFont typeface="Arial" panose="020B0604020202020204" pitchFamily="34" charset="0"/>
            <a:buChar char="•"/>
          </a:pPr>
          <a:r>
            <a:rPr lang="en-US" sz="1300"/>
            <a:t>Many of my family members live in dead zones, so I’m not sure how reliable the app is going to be</a:t>
          </a:r>
        </a:p>
      </dgm:t>
    </dgm:pt>
    <dgm:pt modelId="{C1752C16-53AE-664E-9E6B-45AF958F9A56}" type="parTrans" cxnId="{62EDC9B4-99FE-184A-92CC-1CFA1AC6078B}">
      <dgm:prSet/>
      <dgm:spPr/>
      <dgm:t>
        <a:bodyPr/>
        <a:lstStyle/>
        <a:p>
          <a:endParaRPr lang="en-US"/>
        </a:p>
      </dgm:t>
    </dgm:pt>
    <dgm:pt modelId="{1C51C83B-F2B2-2F40-BBF3-AD211B1FCDAC}" type="sibTrans" cxnId="{62EDC9B4-99FE-184A-92CC-1CFA1AC6078B}">
      <dgm:prSet/>
      <dgm:spPr/>
      <dgm:t>
        <a:bodyPr/>
        <a:lstStyle/>
        <a:p>
          <a:endParaRPr lang="en-US"/>
        </a:p>
      </dgm:t>
    </dgm:pt>
    <dgm:pt modelId="{521C979F-E0F2-E94E-AB28-927049CAA598}">
      <dgm:prSet custT="1"/>
      <dgm:spPr>
        <a:solidFill>
          <a:schemeClr val="accent1">
            <a:lumMod val="20000"/>
            <a:lumOff val="80000"/>
          </a:schemeClr>
        </a:solidFill>
      </dgm:spPr>
      <dgm:t>
        <a:bodyPr/>
        <a:lstStyle/>
        <a:p>
          <a:r>
            <a:rPr lang="en-US" sz="1800" b="1">
              <a:solidFill>
                <a:schemeClr val="tx1"/>
              </a:solidFill>
            </a:rPr>
            <a:t>Context</a:t>
          </a:r>
        </a:p>
      </dgm:t>
    </dgm:pt>
    <dgm:pt modelId="{F9B3D3E1-E386-3C47-A9C9-D4D9CAD71634}" type="parTrans" cxnId="{E9BA02DE-717A-AB46-8F0B-8014ABEDF1E9}">
      <dgm:prSet/>
      <dgm:spPr/>
      <dgm:t>
        <a:bodyPr/>
        <a:lstStyle/>
        <a:p>
          <a:endParaRPr lang="en-US"/>
        </a:p>
      </dgm:t>
    </dgm:pt>
    <dgm:pt modelId="{29C5D23C-D360-F54E-8BE4-9CD96CB9A0A5}" type="sibTrans" cxnId="{E9BA02DE-717A-AB46-8F0B-8014ABEDF1E9}">
      <dgm:prSet/>
      <dgm:spPr/>
      <dgm:t>
        <a:bodyPr/>
        <a:lstStyle/>
        <a:p>
          <a:endParaRPr lang="en-US"/>
        </a:p>
      </dgm:t>
    </dgm:pt>
    <dgm:pt modelId="{A38A7203-4D2E-A542-BDB3-9AB6017D0B86}">
      <dgm:prSet custT="1"/>
      <dgm:spPr/>
      <dgm:t>
        <a:bodyPr/>
        <a:lstStyle/>
        <a:p>
          <a:r>
            <a:rPr lang="en-US" sz="1400"/>
            <a:t>The regional PD Network is known for the quantity and quality of its PD offerings, which are typically well attended, particularly by suburban service providers.</a:t>
          </a:r>
        </a:p>
      </dgm:t>
      <dgm:extLst>
        <a:ext uri="{E40237B7-FDA0-4F09-8148-C483321AD2D9}">
          <dgm14:cNvPr xmlns:dgm14="http://schemas.microsoft.com/office/drawing/2010/diagram" id="0" name="" descr="A white box with the word &quot;Data&quot; above it in green. The content in the box is: &#10;N=75/80&#10;       90% Relevant or highly relevant&#10;       10% Low or not relevant &#10;        85% positive ratings were in urban or suburban locations &#10;         5% positive ratings were from rural locations&#10;&#10;Themes from Open Response.&#10;       The protocol seems robust and will enable the collection of a lot of good information&#10;       The app will support ease of data entry in real-time&#10;       The number of questions seems overwhelming and might come off as too intrusive&#10;       Many of my family members live in dead zones, so I’m not sure how reliable the app is going to be.&#10;&#10;A green arrow leads to a box on the right with the heading &quot;Context.&quot; Information in the box is:&#10;        The regional PD Network is known for the quantity and quality of its PD offerings, which are typically well attended, particularly by suburban service providers.&#10;       There’s been a significant decline in participation from rural settings in PD events over time&#10;There is a 30% gap between families in rural areas and those in urban and suburban areas accessing services &#10;&#10;"/>
        </a:ext>
      </dgm:extLst>
    </dgm:pt>
    <dgm:pt modelId="{DF558943-00A5-B343-BA5C-2F72967FA789}" type="parTrans" cxnId="{9C1573ED-67C3-704E-A521-E85C454577B5}">
      <dgm:prSet/>
      <dgm:spPr/>
      <dgm:t>
        <a:bodyPr/>
        <a:lstStyle/>
        <a:p>
          <a:endParaRPr lang="en-US"/>
        </a:p>
      </dgm:t>
    </dgm:pt>
    <dgm:pt modelId="{F802555B-8A91-9A44-BC5F-97127D8CE14F}" type="sibTrans" cxnId="{9C1573ED-67C3-704E-A521-E85C454577B5}">
      <dgm:prSet/>
      <dgm:spPr/>
      <dgm:t>
        <a:bodyPr/>
        <a:lstStyle/>
        <a:p>
          <a:endParaRPr lang="en-US"/>
        </a:p>
      </dgm:t>
    </dgm:pt>
    <dgm:pt modelId="{079523D6-7A36-3446-9677-B54EB4BBB100}">
      <dgm:prSet custT="1"/>
      <dgm:spPr/>
      <dgm:t>
        <a:bodyPr/>
        <a:lstStyle/>
        <a:p>
          <a:r>
            <a:rPr lang="en-US" sz="1400"/>
            <a:t>There’s been a significant decline in participation from rural settings in PD events over time</a:t>
          </a:r>
        </a:p>
      </dgm:t>
    </dgm:pt>
    <dgm:pt modelId="{05977EC0-B408-644A-944D-4692B815EB8F}" type="parTrans" cxnId="{F7C93787-0DA8-D44D-8703-1E29F111AACA}">
      <dgm:prSet/>
      <dgm:spPr/>
      <dgm:t>
        <a:bodyPr/>
        <a:lstStyle/>
        <a:p>
          <a:endParaRPr lang="en-US"/>
        </a:p>
      </dgm:t>
    </dgm:pt>
    <dgm:pt modelId="{D2592051-1A72-C84C-9F10-61240B13BE22}" type="sibTrans" cxnId="{F7C93787-0DA8-D44D-8703-1E29F111AACA}">
      <dgm:prSet/>
      <dgm:spPr/>
      <dgm:t>
        <a:bodyPr/>
        <a:lstStyle/>
        <a:p>
          <a:endParaRPr lang="en-US"/>
        </a:p>
      </dgm:t>
    </dgm:pt>
    <dgm:pt modelId="{DBCFB192-AFAF-E242-BA4D-909141A34F10}">
      <dgm:prSet custT="1"/>
      <dgm:spPr/>
      <dgm:t>
        <a:bodyPr/>
        <a:lstStyle/>
        <a:p>
          <a:r>
            <a:rPr lang="en-US" sz="1400"/>
            <a:t>There is a 30% gap between families in rural areas and those in urban and suburban areas accessing services </a:t>
          </a:r>
        </a:p>
      </dgm:t>
    </dgm:pt>
    <dgm:pt modelId="{6197338B-C395-694F-9B26-FCD6DA2B1425}" type="parTrans" cxnId="{CEC5604F-112A-7845-A2E2-C77E938F0E12}">
      <dgm:prSet/>
      <dgm:spPr/>
      <dgm:t>
        <a:bodyPr/>
        <a:lstStyle/>
        <a:p>
          <a:endParaRPr lang="en-US"/>
        </a:p>
      </dgm:t>
    </dgm:pt>
    <dgm:pt modelId="{BE540EEB-07AF-2E41-BE79-63117753467F}" type="sibTrans" cxnId="{CEC5604F-112A-7845-A2E2-C77E938F0E12}">
      <dgm:prSet/>
      <dgm:spPr/>
      <dgm:t>
        <a:bodyPr/>
        <a:lstStyle/>
        <a:p>
          <a:endParaRPr lang="en-US"/>
        </a:p>
      </dgm:t>
    </dgm:pt>
    <dgm:pt modelId="{03E02AB5-96F5-124E-9966-0390732BCCB9}" type="pres">
      <dgm:prSet presAssocID="{234CE1D3-C851-9E4F-947B-BC227C28928C}" presName="linearFlow" presStyleCnt="0">
        <dgm:presLayoutVars>
          <dgm:dir/>
          <dgm:animLvl val="lvl"/>
          <dgm:resizeHandles val="exact"/>
        </dgm:presLayoutVars>
      </dgm:prSet>
      <dgm:spPr/>
    </dgm:pt>
    <dgm:pt modelId="{A35E054B-E56C-D748-B411-2EF9FA8D003F}" type="pres">
      <dgm:prSet presAssocID="{D2C8DCC4-CDA7-C944-8D47-83CEE71A069F}" presName="composite" presStyleCnt="0"/>
      <dgm:spPr/>
    </dgm:pt>
    <dgm:pt modelId="{FFDCA627-1DFF-274C-BA0A-E6DE1BB3DD8F}" type="pres">
      <dgm:prSet presAssocID="{D2C8DCC4-CDA7-C944-8D47-83CEE71A069F}" presName="parTx" presStyleLbl="node1" presStyleIdx="0" presStyleCnt="2">
        <dgm:presLayoutVars>
          <dgm:chMax val="0"/>
          <dgm:chPref val="0"/>
          <dgm:bulletEnabled val="1"/>
        </dgm:presLayoutVars>
      </dgm:prSet>
      <dgm:spPr/>
    </dgm:pt>
    <dgm:pt modelId="{CE929002-BAF9-2447-B95A-953C6DD7C010}" type="pres">
      <dgm:prSet presAssocID="{D2C8DCC4-CDA7-C944-8D47-83CEE71A069F}" presName="parSh" presStyleLbl="node1" presStyleIdx="0" presStyleCnt="2" custScaleY="92146"/>
      <dgm:spPr/>
    </dgm:pt>
    <dgm:pt modelId="{2310F0B2-ED4C-C549-9F39-507C5CF91439}" type="pres">
      <dgm:prSet presAssocID="{D2C8DCC4-CDA7-C944-8D47-83CEE71A069F}" presName="desTx" presStyleLbl="fgAcc1" presStyleIdx="0" presStyleCnt="2" custScaleX="152596">
        <dgm:presLayoutVars>
          <dgm:bulletEnabled val="1"/>
        </dgm:presLayoutVars>
      </dgm:prSet>
      <dgm:spPr/>
    </dgm:pt>
    <dgm:pt modelId="{618B1F34-2251-2148-9D2B-7CA76A0842A3}" type="pres">
      <dgm:prSet presAssocID="{6E5A740A-834A-2F4D-A0FD-9396AED2B2CC}" presName="sibTrans" presStyleLbl="sibTrans2D1" presStyleIdx="0" presStyleCnt="1"/>
      <dgm:spPr/>
    </dgm:pt>
    <dgm:pt modelId="{F1ECB35F-73CA-B149-B42D-0B26B4F16444}" type="pres">
      <dgm:prSet presAssocID="{6E5A740A-834A-2F4D-A0FD-9396AED2B2CC}" presName="connTx" presStyleLbl="sibTrans2D1" presStyleIdx="0" presStyleCnt="1"/>
      <dgm:spPr/>
    </dgm:pt>
    <dgm:pt modelId="{2E3B6ADE-ED73-244E-B7C9-8E6A451316E6}" type="pres">
      <dgm:prSet presAssocID="{521C979F-E0F2-E94E-AB28-927049CAA598}" presName="composite" presStyleCnt="0"/>
      <dgm:spPr/>
    </dgm:pt>
    <dgm:pt modelId="{62DF6F32-292F-A449-852E-C0EF13F5D9BE}" type="pres">
      <dgm:prSet presAssocID="{521C979F-E0F2-E94E-AB28-927049CAA598}" presName="parTx" presStyleLbl="node1" presStyleIdx="0" presStyleCnt="2">
        <dgm:presLayoutVars>
          <dgm:chMax val="0"/>
          <dgm:chPref val="0"/>
          <dgm:bulletEnabled val="1"/>
        </dgm:presLayoutVars>
      </dgm:prSet>
      <dgm:spPr/>
    </dgm:pt>
    <dgm:pt modelId="{0F34531A-4DC0-7049-A2EC-F0C08B03FC7D}" type="pres">
      <dgm:prSet presAssocID="{521C979F-E0F2-E94E-AB28-927049CAA598}" presName="parSh" presStyleLbl="node1" presStyleIdx="1" presStyleCnt="2"/>
      <dgm:spPr/>
    </dgm:pt>
    <dgm:pt modelId="{529061AB-65F0-C54B-9A3C-904A6C630DAA}" type="pres">
      <dgm:prSet presAssocID="{521C979F-E0F2-E94E-AB28-927049CAA598}" presName="desTx" presStyleLbl="fgAcc1" presStyleIdx="1" presStyleCnt="2" custScaleX="127034">
        <dgm:presLayoutVars>
          <dgm:bulletEnabled val="1"/>
        </dgm:presLayoutVars>
      </dgm:prSet>
      <dgm:spPr/>
    </dgm:pt>
  </dgm:ptLst>
  <dgm:cxnLst>
    <dgm:cxn modelId="{3C5DF619-1073-7B43-96F9-D47A5D711D82}" type="presOf" srcId="{079523D6-7A36-3446-9677-B54EB4BBB100}" destId="{529061AB-65F0-C54B-9A3C-904A6C630DAA}" srcOrd="0" destOrd="1" presId="urn:microsoft.com/office/officeart/2005/8/layout/process3"/>
    <dgm:cxn modelId="{F53E661B-743D-224D-B2D3-A14FE4ADC2E5}" type="presOf" srcId="{521C979F-E0F2-E94E-AB28-927049CAA598}" destId="{62DF6F32-292F-A449-852E-C0EF13F5D9BE}" srcOrd="0" destOrd="0" presId="urn:microsoft.com/office/officeart/2005/8/layout/process3"/>
    <dgm:cxn modelId="{ADA2A91C-5BD8-994C-B001-97965CDBB636}" type="presOf" srcId="{F1BF15D4-38DB-EC4F-9166-117AF6832BD8}" destId="{2310F0B2-ED4C-C549-9F39-507C5CF91439}" srcOrd="0" destOrd="5" presId="urn:microsoft.com/office/officeart/2005/8/layout/process3"/>
    <dgm:cxn modelId="{86FD5624-CED7-CC4C-A271-DA7EADD412E4}" srcId="{F1BF15D4-38DB-EC4F-9166-117AF6832BD8}" destId="{786E251C-1267-9646-8E99-3BE42A629642}" srcOrd="0" destOrd="0" parTransId="{7DB37728-B7F4-514D-B23D-4249647B0FFD}" sibTransId="{F606F5D6-6837-FF47-8D62-4286D2863CB1}"/>
    <dgm:cxn modelId="{53A2DB33-2219-114C-94E8-25B023FD3148}" srcId="{F1BF15D4-38DB-EC4F-9166-117AF6832BD8}" destId="{EFEB74FB-9147-F847-BA0A-0AA0559A0ACB}" srcOrd="2" destOrd="0" parTransId="{A9F6F728-3D2B-EE43-93E8-6CF9EF6C2B7B}" sibTransId="{4D61235B-36AB-E54A-909D-7C78CA376CC8}"/>
    <dgm:cxn modelId="{B2B89036-B156-B64B-99B8-607AB50D7C30}" type="presOf" srcId="{B9571B70-51EB-7548-9B2B-DDF87831038D}" destId="{2310F0B2-ED4C-C549-9F39-507C5CF91439}" srcOrd="0" destOrd="0" presId="urn:microsoft.com/office/officeart/2005/8/layout/process3"/>
    <dgm:cxn modelId="{28E85E60-B2E8-A741-BEB8-788FEF49AC67}" type="presOf" srcId="{234CE1D3-C851-9E4F-947B-BC227C28928C}" destId="{03E02AB5-96F5-124E-9966-0390732BCCB9}" srcOrd="0" destOrd="0" presId="urn:microsoft.com/office/officeart/2005/8/layout/process3"/>
    <dgm:cxn modelId="{FA876E43-846F-C94C-BE7D-5A66044321BB}" type="presOf" srcId="{5BF768C9-C3BB-564A-9BF9-D1B0FCBDA9FB}" destId="{2310F0B2-ED4C-C549-9F39-507C5CF91439}" srcOrd="0" destOrd="9" presId="urn:microsoft.com/office/officeart/2005/8/layout/process3"/>
    <dgm:cxn modelId="{8B1E2C44-2A40-DB45-9008-A145CA48AE05}" type="presOf" srcId="{B5DDD17A-79A0-D744-86D4-0B1DC7EAE5F2}" destId="{2310F0B2-ED4C-C549-9F39-507C5CF91439}" srcOrd="0" destOrd="2" presId="urn:microsoft.com/office/officeart/2005/8/layout/process3"/>
    <dgm:cxn modelId="{F6085D47-C04E-7849-A81C-912E6060AE37}" srcId="{D2C8DCC4-CDA7-C944-8D47-83CEE71A069F}" destId="{B9571B70-51EB-7548-9B2B-DDF87831038D}" srcOrd="0" destOrd="0" parTransId="{AD4CEF82-6851-E343-8E3E-18EEB24B8423}" sibTransId="{E53B4400-28EF-2A46-9ECB-9050BA5F4680}"/>
    <dgm:cxn modelId="{1DB0A54C-DD24-2E46-A71F-884EFAEC5E03}" srcId="{B9571B70-51EB-7548-9B2B-DDF87831038D}" destId="{B5DDD17A-79A0-D744-86D4-0B1DC7EAE5F2}" srcOrd="1" destOrd="0" parTransId="{FEA42AFB-EB9D-1845-ACF8-1A4F2E8BA76F}" sibTransId="{46E3C2CB-5BBC-F843-81EC-61E6CB78930A}"/>
    <dgm:cxn modelId="{CEC5604F-112A-7845-A2E2-C77E938F0E12}" srcId="{521C979F-E0F2-E94E-AB28-927049CAA598}" destId="{DBCFB192-AFAF-E242-BA4D-909141A34F10}" srcOrd="2" destOrd="0" parTransId="{6197338B-C395-694F-9B26-FCD6DA2B1425}" sibTransId="{BE540EEB-07AF-2E41-BE79-63117753467F}"/>
    <dgm:cxn modelId="{FFE8B54F-77A4-9E43-B940-DB5B524E9291}" srcId="{234CE1D3-C851-9E4F-947B-BC227C28928C}" destId="{D2C8DCC4-CDA7-C944-8D47-83CEE71A069F}" srcOrd="0" destOrd="0" parTransId="{CE3A2691-EC8D-5140-AF95-FE5231D44608}" sibTransId="{6E5A740A-834A-2F4D-A0FD-9396AED2B2CC}"/>
    <dgm:cxn modelId="{D4ED7852-DF88-4A48-BBB9-0C259529C2DC}" type="presOf" srcId="{521C979F-E0F2-E94E-AB28-927049CAA598}" destId="{0F34531A-4DC0-7049-A2EC-F0C08B03FC7D}" srcOrd="1" destOrd="0" presId="urn:microsoft.com/office/officeart/2005/8/layout/process3"/>
    <dgm:cxn modelId="{3A4F9655-84B1-944D-89A7-4AB0D8283207}" type="presOf" srcId="{EFEB74FB-9147-F847-BA0A-0AA0559A0ACB}" destId="{2310F0B2-ED4C-C549-9F39-507C5CF91439}" srcOrd="0" destOrd="8" presId="urn:microsoft.com/office/officeart/2005/8/layout/process3"/>
    <dgm:cxn modelId="{A1688558-9F0A-A84E-A0AB-8F547062AEF6}" srcId="{B9571B70-51EB-7548-9B2B-DDF87831038D}" destId="{721A6CD2-7F1C-354F-9B42-DAF7089078D0}" srcOrd="3" destOrd="0" parTransId="{AF22F4C7-D63C-8047-9AEA-6AF3C95A053E}" sibTransId="{4BB8A73B-2787-CA45-87CB-62F4A18D79BB}"/>
    <dgm:cxn modelId="{9CE4DA78-2848-E54B-8FC5-9CD7EBF169D8}" type="presOf" srcId="{DBCFB192-AFAF-E242-BA4D-909141A34F10}" destId="{529061AB-65F0-C54B-9A3C-904A6C630DAA}" srcOrd="0" destOrd="2" presId="urn:microsoft.com/office/officeart/2005/8/layout/process3"/>
    <dgm:cxn modelId="{8CC42683-F276-9748-9BA1-8A67B523FFB8}" srcId="{F1BF15D4-38DB-EC4F-9166-117AF6832BD8}" destId="{34F2AE3E-EEF8-2244-A5AB-8393B06DCA06}" srcOrd="1" destOrd="0" parTransId="{FD70016D-82B2-1246-8E58-25F5233988F7}" sibTransId="{5A621515-6C4B-834D-BC40-62E9455164AB}"/>
    <dgm:cxn modelId="{F7C93787-0DA8-D44D-8703-1E29F111AACA}" srcId="{521C979F-E0F2-E94E-AB28-927049CAA598}" destId="{079523D6-7A36-3446-9677-B54EB4BBB100}" srcOrd="1" destOrd="0" parTransId="{05977EC0-B408-644A-944D-4692B815EB8F}" sibTransId="{D2592051-1A72-C84C-9F10-61240B13BE22}"/>
    <dgm:cxn modelId="{28D10E8A-1C76-E748-B228-895A3536B8BB}" srcId="{B9571B70-51EB-7548-9B2B-DDF87831038D}" destId="{111C2A44-0B88-5249-9B8A-79C33CB58374}" srcOrd="0" destOrd="0" parTransId="{5BE4B759-E6CF-7644-9B52-6481183FA4DC}" sibTransId="{E4A1CF1E-F39C-5A48-881C-00414F4CB049}"/>
    <dgm:cxn modelId="{67C0118F-9D7A-1046-A931-EF5C09B0832A}" srcId="{B9571B70-51EB-7548-9B2B-DDF87831038D}" destId="{74268EB1-F348-FF42-9755-3C4492FBA91D}" srcOrd="2" destOrd="0" parTransId="{F967AE0B-BD5D-944E-9898-610E49860B14}" sibTransId="{8D1DA784-30D6-3943-BDDD-C815861EBBAC}"/>
    <dgm:cxn modelId="{D3424390-42F2-0A43-94B4-992759015C62}" type="presOf" srcId="{74268EB1-F348-FF42-9755-3C4492FBA91D}" destId="{2310F0B2-ED4C-C549-9F39-507C5CF91439}" srcOrd="0" destOrd="3" presId="urn:microsoft.com/office/officeart/2005/8/layout/process3"/>
    <dgm:cxn modelId="{69FC1A96-2B2E-2E45-BD35-4FDEF62DF8C8}" type="presOf" srcId="{6E5A740A-834A-2F4D-A0FD-9396AED2B2CC}" destId="{618B1F34-2251-2148-9D2B-7CA76A0842A3}" srcOrd="0" destOrd="0" presId="urn:microsoft.com/office/officeart/2005/8/layout/process3"/>
    <dgm:cxn modelId="{B28F8198-CD0B-2148-91DC-2C275506860B}" type="presOf" srcId="{34F2AE3E-EEF8-2244-A5AB-8393B06DCA06}" destId="{2310F0B2-ED4C-C549-9F39-507C5CF91439}" srcOrd="0" destOrd="7" presId="urn:microsoft.com/office/officeart/2005/8/layout/process3"/>
    <dgm:cxn modelId="{FF852B9B-5AA6-8449-86B1-B77CAFEE7A1E}" type="presOf" srcId="{6E5A740A-834A-2F4D-A0FD-9396AED2B2CC}" destId="{F1ECB35F-73CA-B149-B42D-0B26B4F16444}" srcOrd="1" destOrd="0" presId="urn:microsoft.com/office/officeart/2005/8/layout/process3"/>
    <dgm:cxn modelId="{D46A01A3-23F6-8E4F-B40E-D90C79966E84}" srcId="{D2C8DCC4-CDA7-C944-8D47-83CEE71A069F}" destId="{F1BF15D4-38DB-EC4F-9166-117AF6832BD8}" srcOrd="1" destOrd="0" parTransId="{85A3F697-B5BE-5849-8F4D-396520942037}" sibTransId="{BD389213-013A-7F47-98A9-318983D25B2C}"/>
    <dgm:cxn modelId="{C333CBAC-6D5A-4A48-A55C-83E837CD59AC}" type="presOf" srcId="{721A6CD2-7F1C-354F-9B42-DAF7089078D0}" destId="{2310F0B2-ED4C-C549-9F39-507C5CF91439}" srcOrd="0" destOrd="4" presId="urn:microsoft.com/office/officeart/2005/8/layout/process3"/>
    <dgm:cxn modelId="{F054F4AE-9DCA-3646-B524-E4AF62E1273A}" type="presOf" srcId="{A38A7203-4D2E-A542-BDB3-9AB6017D0B86}" destId="{529061AB-65F0-C54B-9A3C-904A6C630DAA}" srcOrd="0" destOrd="0" presId="urn:microsoft.com/office/officeart/2005/8/layout/process3"/>
    <dgm:cxn modelId="{62EDC9B4-99FE-184A-92CC-1CFA1AC6078B}" srcId="{F1BF15D4-38DB-EC4F-9166-117AF6832BD8}" destId="{5BF768C9-C3BB-564A-9BF9-D1B0FCBDA9FB}" srcOrd="3" destOrd="0" parTransId="{C1752C16-53AE-664E-9E6B-45AF958F9A56}" sibTransId="{1C51C83B-F2B2-2F40-BBF3-AD211B1FCDAC}"/>
    <dgm:cxn modelId="{1CCA81BB-4958-3742-B7AB-E4BFE842DC8A}" type="presOf" srcId="{111C2A44-0B88-5249-9B8A-79C33CB58374}" destId="{2310F0B2-ED4C-C549-9F39-507C5CF91439}" srcOrd="0" destOrd="1" presId="urn:microsoft.com/office/officeart/2005/8/layout/process3"/>
    <dgm:cxn modelId="{B754F9C6-E3B8-F346-80F4-730FA183B78F}" type="presOf" srcId="{786E251C-1267-9646-8E99-3BE42A629642}" destId="{2310F0B2-ED4C-C549-9F39-507C5CF91439}" srcOrd="0" destOrd="6" presId="urn:microsoft.com/office/officeart/2005/8/layout/process3"/>
    <dgm:cxn modelId="{C2A31EC7-FF3F-E64C-AB04-ADFD527BBD52}" type="presOf" srcId="{D2C8DCC4-CDA7-C944-8D47-83CEE71A069F}" destId="{FFDCA627-1DFF-274C-BA0A-E6DE1BB3DD8F}" srcOrd="0" destOrd="0" presId="urn:microsoft.com/office/officeart/2005/8/layout/process3"/>
    <dgm:cxn modelId="{A28772DC-36A3-7A48-A6DD-BFAA140BF2E7}" type="presOf" srcId="{D2C8DCC4-CDA7-C944-8D47-83CEE71A069F}" destId="{CE929002-BAF9-2447-B95A-953C6DD7C010}" srcOrd="1" destOrd="0" presId="urn:microsoft.com/office/officeart/2005/8/layout/process3"/>
    <dgm:cxn modelId="{E9BA02DE-717A-AB46-8F0B-8014ABEDF1E9}" srcId="{234CE1D3-C851-9E4F-947B-BC227C28928C}" destId="{521C979F-E0F2-E94E-AB28-927049CAA598}" srcOrd="1" destOrd="0" parTransId="{F9B3D3E1-E386-3C47-A9C9-D4D9CAD71634}" sibTransId="{29C5D23C-D360-F54E-8BE4-9CD96CB9A0A5}"/>
    <dgm:cxn modelId="{9C1573ED-67C3-704E-A521-E85C454577B5}" srcId="{521C979F-E0F2-E94E-AB28-927049CAA598}" destId="{A38A7203-4D2E-A542-BDB3-9AB6017D0B86}" srcOrd="0" destOrd="0" parTransId="{DF558943-00A5-B343-BA5C-2F72967FA789}" sibTransId="{F802555B-8A91-9A44-BC5F-97127D8CE14F}"/>
    <dgm:cxn modelId="{228C5740-6968-C549-8144-7CA4329BC5AF}" type="presParOf" srcId="{03E02AB5-96F5-124E-9966-0390732BCCB9}" destId="{A35E054B-E56C-D748-B411-2EF9FA8D003F}" srcOrd="0" destOrd="0" presId="urn:microsoft.com/office/officeart/2005/8/layout/process3"/>
    <dgm:cxn modelId="{398CBE5D-73FE-C744-B2B8-915770BDEBE1}" type="presParOf" srcId="{A35E054B-E56C-D748-B411-2EF9FA8D003F}" destId="{FFDCA627-1DFF-274C-BA0A-E6DE1BB3DD8F}" srcOrd="0" destOrd="0" presId="urn:microsoft.com/office/officeart/2005/8/layout/process3"/>
    <dgm:cxn modelId="{5D89AFCA-6359-4840-882D-AC66A7A1A292}" type="presParOf" srcId="{A35E054B-E56C-D748-B411-2EF9FA8D003F}" destId="{CE929002-BAF9-2447-B95A-953C6DD7C010}" srcOrd="1" destOrd="0" presId="urn:microsoft.com/office/officeart/2005/8/layout/process3"/>
    <dgm:cxn modelId="{9D5B40DC-9B9F-8043-8499-ED8E462C58D2}" type="presParOf" srcId="{A35E054B-E56C-D748-B411-2EF9FA8D003F}" destId="{2310F0B2-ED4C-C549-9F39-507C5CF91439}" srcOrd="2" destOrd="0" presId="urn:microsoft.com/office/officeart/2005/8/layout/process3"/>
    <dgm:cxn modelId="{26314872-E09F-3346-B6CB-611B92B906D4}" type="presParOf" srcId="{03E02AB5-96F5-124E-9966-0390732BCCB9}" destId="{618B1F34-2251-2148-9D2B-7CA76A0842A3}" srcOrd="1" destOrd="0" presId="urn:microsoft.com/office/officeart/2005/8/layout/process3"/>
    <dgm:cxn modelId="{9827EA30-4512-5F44-95EE-6BEFEC63BF8A}" type="presParOf" srcId="{618B1F34-2251-2148-9D2B-7CA76A0842A3}" destId="{F1ECB35F-73CA-B149-B42D-0B26B4F16444}" srcOrd="0" destOrd="0" presId="urn:microsoft.com/office/officeart/2005/8/layout/process3"/>
    <dgm:cxn modelId="{2544B758-7F70-4547-8F2E-A5BC3CCCFB67}" type="presParOf" srcId="{03E02AB5-96F5-124E-9966-0390732BCCB9}" destId="{2E3B6ADE-ED73-244E-B7C9-8E6A451316E6}" srcOrd="2" destOrd="0" presId="urn:microsoft.com/office/officeart/2005/8/layout/process3"/>
    <dgm:cxn modelId="{1BB14AEC-5E6A-EF49-90DC-985C6F84172F}" type="presParOf" srcId="{2E3B6ADE-ED73-244E-B7C9-8E6A451316E6}" destId="{62DF6F32-292F-A449-852E-C0EF13F5D9BE}" srcOrd="0" destOrd="0" presId="urn:microsoft.com/office/officeart/2005/8/layout/process3"/>
    <dgm:cxn modelId="{50F53BE9-AF6D-F24B-9169-D33805F53B1F}" type="presParOf" srcId="{2E3B6ADE-ED73-244E-B7C9-8E6A451316E6}" destId="{0F34531A-4DC0-7049-A2EC-F0C08B03FC7D}" srcOrd="1" destOrd="0" presId="urn:microsoft.com/office/officeart/2005/8/layout/process3"/>
    <dgm:cxn modelId="{4D92EBAC-43DE-B449-A184-077B35466095}" type="presParOf" srcId="{2E3B6ADE-ED73-244E-B7C9-8E6A451316E6}" destId="{529061AB-65F0-C54B-9A3C-904A6C630DA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17BD0-A988-294D-900F-11163A1F366F}"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762BB414-005F-794D-A8D3-44891287009A}">
      <dgm:prSet phldrT="[Text]" custT="1"/>
      <dgm:spPr>
        <a:solidFill>
          <a:schemeClr val="accent1">
            <a:lumMod val="40000"/>
            <a:lumOff val="60000"/>
          </a:schemeClr>
        </a:solidFill>
      </dgm:spPr>
      <dgm:t>
        <a:bodyPr/>
        <a:lstStyle/>
        <a:p>
          <a:r>
            <a:rPr lang="en-US" sz="2800" b="1">
              <a:solidFill>
                <a:schemeClr val="tx1"/>
              </a:solidFill>
              <a:effectLst/>
            </a:rPr>
            <a:t>Information</a:t>
          </a:r>
          <a:r>
            <a:rPr lang="en-US" sz="2800"/>
            <a:t> </a:t>
          </a:r>
        </a:p>
      </dgm:t>
    </dgm:pt>
    <dgm:pt modelId="{40980EE3-3E67-654C-9E4B-455FE7A7A2A8}" type="parTrans" cxnId="{41982CD8-25BB-A041-8966-41415D27CE61}">
      <dgm:prSet/>
      <dgm:spPr/>
      <dgm:t>
        <a:bodyPr/>
        <a:lstStyle/>
        <a:p>
          <a:endParaRPr lang="en-US"/>
        </a:p>
      </dgm:t>
    </dgm:pt>
    <dgm:pt modelId="{B2D9F581-FA34-E047-BAEC-E124839EB311}" type="sibTrans" cxnId="{41982CD8-25BB-A041-8966-41415D27CE61}">
      <dgm:prSet/>
      <dgm:spPr/>
      <dgm:t>
        <a:bodyPr/>
        <a:lstStyle/>
        <a:p>
          <a:endParaRPr lang="en-US"/>
        </a:p>
      </dgm:t>
    </dgm:pt>
    <dgm:pt modelId="{5748C32B-570D-744D-94A0-7144B20B3AD2}">
      <dgm:prSet phldrT="[Text]" custT="1"/>
      <dgm:spPr/>
      <dgm:t>
        <a:bodyPr/>
        <a:lstStyle/>
        <a:p>
          <a:pPr>
            <a:spcAft>
              <a:spcPts val="1200"/>
            </a:spcAft>
          </a:pPr>
          <a:r>
            <a:rPr lang="en-US" sz="2400" b="0"/>
            <a:t>High Overall Satisfaction Masks Geographic Disparities</a:t>
          </a:r>
          <a:endParaRPr lang="en-US" sz="2400"/>
        </a:p>
      </dgm:t>
      <dgm:extLst>
        <a:ext uri="{E40237B7-FDA0-4F09-8148-C483321AD2D9}">
          <dgm14:cNvPr xmlns:dgm14="http://schemas.microsoft.com/office/drawing/2010/diagram" id="0" name="" descr="A box headed by a green rectangle with the word &quot;Information&quot;. Inside the box is: &#10;High Overall Satisfaction Masks Geographic Disparities&#10;Decreased Rural Participation in PD Is Concerning&#10;Relevance May Be Geographically Contextual&#10;Potential Impact on Service Equity&#10;"/>
        </a:ext>
      </dgm:extLst>
    </dgm:pt>
    <dgm:pt modelId="{27DE8C49-97E2-544C-B951-A3987B3DE8EE}" type="parTrans" cxnId="{F2802DEC-7B96-3A4C-B5C0-CC4714CD920C}">
      <dgm:prSet/>
      <dgm:spPr/>
      <dgm:t>
        <a:bodyPr/>
        <a:lstStyle/>
        <a:p>
          <a:endParaRPr lang="en-US"/>
        </a:p>
      </dgm:t>
    </dgm:pt>
    <dgm:pt modelId="{B3E89BCB-4B49-D146-9127-4D7D5D0F465D}" type="sibTrans" cxnId="{F2802DEC-7B96-3A4C-B5C0-CC4714CD920C}">
      <dgm:prSet/>
      <dgm:spPr/>
      <dgm:t>
        <a:bodyPr/>
        <a:lstStyle/>
        <a:p>
          <a:endParaRPr lang="en-US"/>
        </a:p>
      </dgm:t>
    </dgm:pt>
    <dgm:pt modelId="{DB961ED6-53F5-4FF1-B8DE-3B929D484F88}">
      <dgm:prSet phldrT="[Text]" custT="1"/>
      <dgm:spPr/>
      <dgm:t>
        <a:bodyPr/>
        <a:lstStyle/>
        <a:p>
          <a:pPr>
            <a:spcAft>
              <a:spcPts val="1200"/>
            </a:spcAft>
          </a:pPr>
          <a:r>
            <a:rPr lang="en-US" sz="2400" b="0"/>
            <a:t>Decreased Rural Participation in PD Is Concerning</a:t>
          </a:r>
          <a:endParaRPr lang="en-US" sz="2400"/>
        </a:p>
      </dgm:t>
    </dgm:pt>
    <dgm:pt modelId="{7D9564DA-EF18-45A2-AD8E-4C473091BA60}" type="parTrans" cxnId="{1B5C1E24-02AE-4651-AEBD-01651E0E7A14}">
      <dgm:prSet/>
      <dgm:spPr/>
      <dgm:t>
        <a:bodyPr/>
        <a:lstStyle/>
        <a:p>
          <a:endParaRPr lang="en-US"/>
        </a:p>
      </dgm:t>
    </dgm:pt>
    <dgm:pt modelId="{061C92D4-750B-45A3-8108-C05C0DBB1149}" type="sibTrans" cxnId="{1B5C1E24-02AE-4651-AEBD-01651E0E7A14}">
      <dgm:prSet/>
      <dgm:spPr/>
      <dgm:t>
        <a:bodyPr/>
        <a:lstStyle/>
        <a:p>
          <a:endParaRPr lang="en-US"/>
        </a:p>
      </dgm:t>
    </dgm:pt>
    <dgm:pt modelId="{A223DA87-9AE7-4191-9430-18C263DF400B}">
      <dgm:prSet phldrT="[Text]" custT="1"/>
      <dgm:spPr/>
      <dgm:t>
        <a:bodyPr/>
        <a:lstStyle/>
        <a:p>
          <a:pPr>
            <a:spcAft>
              <a:spcPts val="1200"/>
            </a:spcAft>
          </a:pPr>
          <a:r>
            <a:rPr lang="en-US" sz="2400" b="0"/>
            <a:t>Relevance May Be Geographically Contextual</a:t>
          </a:r>
          <a:endParaRPr lang="en-US" sz="2400"/>
        </a:p>
      </dgm:t>
    </dgm:pt>
    <dgm:pt modelId="{AE13E91D-5410-4E33-AA71-427C2CE93E4E}" type="parTrans" cxnId="{07E58AD2-E833-4A2F-85F2-6A9910895210}">
      <dgm:prSet/>
      <dgm:spPr/>
      <dgm:t>
        <a:bodyPr/>
        <a:lstStyle/>
        <a:p>
          <a:endParaRPr lang="en-US"/>
        </a:p>
      </dgm:t>
    </dgm:pt>
    <dgm:pt modelId="{6C8232C9-C38C-4224-9C04-104AF4B41706}" type="sibTrans" cxnId="{07E58AD2-E833-4A2F-85F2-6A9910895210}">
      <dgm:prSet/>
      <dgm:spPr/>
      <dgm:t>
        <a:bodyPr/>
        <a:lstStyle/>
        <a:p>
          <a:endParaRPr lang="en-US"/>
        </a:p>
      </dgm:t>
    </dgm:pt>
    <dgm:pt modelId="{B5A96DDC-8BAA-45A2-9D35-14072973923C}">
      <dgm:prSet phldrT="[Text]" custT="1"/>
      <dgm:spPr/>
      <dgm:t>
        <a:bodyPr/>
        <a:lstStyle/>
        <a:p>
          <a:pPr>
            <a:spcAft>
              <a:spcPts val="1200"/>
            </a:spcAft>
          </a:pPr>
          <a:r>
            <a:rPr lang="en-US" sz="2400" b="0"/>
            <a:t>Potential Impact on Service Equity</a:t>
          </a:r>
          <a:endParaRPr lang="en-US" sz="2400"/>
        </a:p>
      </dgm:t>
    </dgm:pt>
    <dgm:pt modelId="{9920A89D-F6E1-4BB3-9F7F-80CD995A94B5}" type="parTrans" cxnId="{55D461AC-5B02-4049-8594-AD20EBF53130}">
      <dgm:prSet/>
      <dgm:spPr/>
      <dgm:t>
        <a:bodyPr/>
        <a:lstStyle/>
        <a:p>
          <a:endParaRPr lang="en-US"/>
        </a:p>
      </dgm:t>
    </dgm:pt>
    <dgm:pt modelId="{55F8F96C-61FE-4A2F-A5AE-5FC95D3B7808}" type="sibTrans" cxnId="{55D461AC-5B02-4049-8594-AD20EBF53130}">
      <dgm:prSet/>
      <dgm:spPr/>
      <dgm:t>
        <a:bodyPr/>
        <a:lstStyle/>
        <a:p>
          <a:endParaRPr lang="en-US"/>
        </a:p>
      </dgm:t>
    </dgm:pt>
    <dgm:pt modelId="{254B97CA-096D-AA41-999E-05B8097A0D49}" type="pres">
      <dgm:prSet presAssocID="{99C17BD0-A988-294D-900F-11163A1F366F}" presName="linearFlow" presStyleCnt="0">
        <dgm:presLayoutVars>
          <dgm:dir/>
          <dgm:animLvl val="lvl"/>
          <dgm:resizeHandles val="exact"/>
        </dgm:presLayoutVars>
      </dgm:prSet>
      <dgm:spPr/>
    </dgm:pt>
    <dgm:pt modelId="{5BD3C848-364B-2442-AE9B-C5392017895B}" type="pres">
      <dgm:prSet presAssocID="{762BB414-005F-794D-A8D3-44891287009A}" presName="composite" presStyleCnt="0"/>
      <dgm:spPr/>
    </dgm:pt>
    <dgm:pt modelId="{84584421-1E0A-8F47-BA2C-759131F7F1AE}" type="pres">
      <dgm:prSet presAssocID="{762BB414-005F-794D-A8D3-44891287009A}" presName="parTx" presStyleLbl="node1" presStyleIdx="0" presStyleCnt="1">
        <dgm:presLayoutVars>
          <dgm:chMax val="0"/>
          <dgm:chPref val="0"/>
          <dgm:bulletEnabled val="1"/>
        </dgm:presLayoutVars>
      </dgm:prSet>
      <dgm:spPr/>
    </dgm:pt>
    <dgm:pt modelId="{287EC39E-A8A4-D941-8BCD-C5FCF9433BB9}" type="pres">
      <dgm:prSet presAssocID="{762BB414-005F-794D-A8D3-44891287009A}" presName="parSh" presStyleLbl="node1" presStyleIdx="0" presStyleCnt="1" custScaleY="61957" custLinFactNeighborY="-22090"/>
      <dgm:spPr/>
    </dgm:pt>
    <dgm:pt modelId="{2286C40F-ABC9-0F4B-BA2C-B70DF37EEA89}" type="pres">
      <dgm:prSet presAssocID="{762BB414-005F-794D-A8D3-44891287009A}" presName="desTx" presStyleLbl="fgAcc1" presStyleIdx="0" presStyleCnt="1" custScaleX="113026" custScaleY="93686" custLinFactNeighborX="-5815" custLinFactNeighborY="-424">
        <dgm:presLayoutVars>
          <dgm:bulletEnabled val="1"/>
        </dgm:presLayoutVars>
      </dgm:prSet>
      <dgm:spPr/>
    </dgm:pt>
  </dgm:ptLst>
  <dgm:cxnLst>
    <dgm:cxn modelId="{1B5C1E24-02AE-4651-AEBD-01651E0E7A14}" srcId="{762BB414-005F-794D-A8D3-44891287009A}" destId="{DB961ED6-53F5-4FF1-B8DE-3B929D484F88}" srcOrd="1" destOrd="0" parTransId="{7D9564DA-EF18-45A2-AD8E-4C473091BA60}" sibTransId="{061C92D4-750B-45A3-8108-C05C0DBB1149}"/>
    <dgm:cxn modelId="{EF79A832-38F9-435E-B901-489AD7FBCEE7}" type="presOf" srcId="{B5A96DDC-8BAA-45A2-9D35-14072973923C}" destId="{2286C40F-ABC9-0F4B-BA2C-B70DF37EEA89}" srcOrd="0" destOrd="3" presId="urn:microsoft.com/office/officeart/2005/8/layout/process3"/>
    <dgm:cxn modelId="{1BFAF53C-BC9E-4012-89A8-C960EF44698D}" type="presOf" srcId="{DB961ED6-53F5-4FF1-B8DE-3B929D484F88}" destId="{2286C40F-ABC9-0F4B-BA2C-B70DF37EEA89}" srcOrd="0" destOrd="1" presId="urn:microsoft.com/office/officeart/2005/8/layout/process3"/>
    <dgm:cxn modelId="{9E70AF72-4711-5649-8C93-A17506326265}" type="presOf" srcId="{762BB414-005F-794D-A8D3-44891287009A}" destId="{287EC39E-A8A4-D941-8BCD-C5FCF9433BB9}" srcOrd="1" destOrd="0" presId="urn:microsoft.com/office/officeart/2005/8/layout/process3"/>
    <dgm:cxn modelId="{E4D82153-8975-E242-8EED-D75DCF5B3B9D}" type="presOf" srcId="{762BB414-005F-794D-A8D3-44891287009A}" destId="{84584421-1E0A-8F47-BA2C-759131F7F1AE}" srcOrd="0" destOrd="0" presId="urn:microsoft.com/office/officeart/2005/8/layout/process3"/>
    <dgm:cxn modelId="{D98EF17D-7BF6-5D4B-BB83-C368A24FDDE4}" type="presOf" srcId="{99C17BD0-A988-294D-900F-11163A1F366F}" destId="{254B97CA-096D-AA41-999E-05B8097A0D49}" srcOrd="0" destOrd="0" presId="urn:microsoft.com/office/officeart/2005/8/layout/process3"/>
    <dgm:cxn modelId="{9D04A882-7706-416D-844A-0539D93CDFC0}" type="presOf" srcId="{A223DA87-9AE7-4191-9430-18C263DF400B}" destId="{2286C40F-ABC9-0F4B-BA2C-B70DF37EEA89}" srcOrd="0" destOrd="2" presId="urn:microsoft.com/office/officeart/2005/8/layout/process3"/>
    <dgm:cxn modelId="{55D461AC-5B02-4049-8594-AD20EBF53130}" srcId="{762BB414-005F-794D-A8D3-44891287009A}" destId="{B5A96DDC-8BAA-45A2-9D35-14072973923C}" srcOrd="3" destOrd="0" parTransId="{9920A89D-F6E1-4BB3-9F7F-80CD995A94B5}" sibTransId="{55F8F96C-61FE-4A2F-A5AE-5FC95D3B7808}"/>
    <dgm:cxn modelId="{655F8EBA-93CA-2844-B452-F3CD3F91AEAB}" type="presOf" srcId="{5748C32B-570D-744D-94A0-7144B20B3AD2}" destId="{2286C40F-ABC9-0F4B-BA2C-B70DF37EEA89}" srcOrd="0" destOrd="0" presId="urn:microsoft.com/office/officeart/2005/8/layout/process3"/>
    <dgm:cxn modelId="{07E58AD2-E833-4A2F-85F2-6A9910895210}" srcId="{762BB414-005F-794D-A8D3-44891287009A}" destId="{A223DA87-9AE7-4191-9430-18C263DF400B}" srcOrd="2" destOrd="0" parTransId="{AE13E91D-5410-4E33-AA71-427C2CE93E4E}" sibTransId="{6C8232C9-C38C-4224-9C04-104AF4B41706}"/>
    <dgm:cxn modelId="{41982CD8-25BB-A041-8966-41415D27CE61}" srcId="{99C17BD0-A988-294D-900F-11163A1F366F}" destId="{762BB414-005F-794D-A8D3-44891287009A}" srcOrd="0" destOrd="0" parTransId="{40980EE3-3E67-654C-9E4B-455FE7A7A2A8}" sibTransId="{B2D9F581-FA34-E047-BAEC-E124839EB311}"/>
    <dgm:cxn modelId="{F2802DEC-7B96-3A4C-B5C0-CC4714CD920C}" srcId="{762BB414-005F-794D-A8D3-44891287009A}" destId="{5748C32B-570D-744D-94A0-7144B20B3AD2}" srcOrd="0" destOrd="0" parTransId="{27DE8C49-97E2-544C-B951-A3987B3DE8EE}" sibTransId="{B3E89BCB-4B49-D146-9127-4D7D5D0F465D}"/>
    <dgm:cxn modelId="{8B76BC7B-F600-BF49-96B7-36227DF13EF1}" type="presParOf" srcId="{254B97CA-096D-AA41-999E-05B8097A0D49}" destId="{5BD3C848-364B-2442-AE9B-C5392017895B}" srcOrd="0" destOrd="0" presId="urn:microsoft.com/office/officeart/2005/8/layout/process3"/>
    <dgm:cxn modelId="{4C06B1C2-66EA-6046-ADC0-CE560C72FA7F}" type="presParOf" srcId="{5BD3C848-364B-2442-AE9B-C5392017895B}" destId="{84584421-1E0A-8F47-BA2C-759131F7F1AE}" srcOrd="0" destOrd="0" presId="urn:microsoft.com/office/officeart/2005/8/layout/process3"/>
    <dgm:cxn modelId="{DE5CABBE-DFC9-BD40-9B3A-D64E6005558E}" type="presParOf" srcId="{5BD3C848-364B-2442-AE9B-C5392017895B}" destId="{287EC39E-A8A4-D941-8BCD-C5FCF9433BB9}" srcOrd="1" destOrd="0" presId="urn:microsoft.com/office/officeart/2005/8/layout/process3"/>
    <dgm:cxn modelId="{E9600177-1285-494B-8F34-5A53563F49D1}" type="presParOf" srcId="{5BD3C848-364B-2442-AE9B-C5392017895B}" destId="{2286C40F-ABC9-0F4B-BA2C-B70DF37EEA8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17BD0-A988-294D-900F-11163A1F366F}"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762BB414-005F-794D-A8D3-44891287009A}">
      <dgm:prSet phldrT="[Text]" custT="1"/>
      <dgm:spPr>
        <a:solidFill>
          <a:schemeClr val="accent1">
            <a:lumMod val="40000"/>
            <a:lumOff val="60000"/>
          </a:schemeClr>
        </a:solidFill>
      </dgm:spPr>
      <dgm:t>
        <a:bodyPr/>
        <a:lstStyle/>
        <a:p>
          <a:r>
            <a:rPr lang="en-US" sz="2800" b="1">
              <a:solidFill>
                <a:schemeClr val="tx1"/>
              </a:solidFill>
            </a:rPr>
            <a:t>Knowledge </a:t>
          </a:r>
        </a:p>
      </dgm:t>
      <dgm:extLst>
        <a:ext uri="{E40237B7-FDA0-4F09-8148-C483321AD2D9}">
          <dgm14:cNvPr xmlns:dgm14="http://schemas.microsoft.com/office/drawing/2010/diagram" id="0" name="" descr="A box headed by a green rectangle with the word &quot;Knowledge&quot;. Inside the box is: "/>
        </a:ext>
      </dgm:extLst>
    </dgm:pt>
    <dgm:pt modelId="{40980EE3-3E67-654C-9E4B-455FE7A7A2A8}" type="parTrans" cxnId="{41982CD8-25BB-A041-8966-41415D27CE61}">
      <dgm:prSet/>
      <dgm:spPr/>
      <dgm:t>
        <a:bodyPr/>
        <a:lstStyle/>
        <a:p>
          <a:endParaRPr lang="en-US"/>
        </a:p>
      </dgm:t>
    </dgm:pt>
    <dgm:pt modelId="{B2D9F581-FA34-E047-BAEC-E124839EB311}" type="sibTrans" cxnId="{41982CD8-25BB-A041-8966-41415D27CE61}">
      <dgm:prSet/>
      <dgm:spPr/>
      <dgm:t>
        <a:bodyPr/>
        <a:lstStyle/>
        <a:p>
          <a:endParaRPr lang="en-US"/>
        </a:p>
      </dgm:t>
    </dgm:pt>
    <dgm:pt modelId="{5748C32B-570D-744D-94A0-7144B20B3AD2}">
      <dgm:prSet phldrT="[Text]" custT="1"/>
      <dgm:spPr/>
      <dgm:t>
        <a:bodyPr/>
        <a:lstStyle/>
        <a:p>
          <a:pPr>
            <a:lnSpc>
              <a:spcPct val="100000"/>
            </a:lnSpc>
            <a:spcAft>
              <a:spcPts val="1200"/>
            </a:spcAft>
          </a:pPr>
          <a:r>
            <a:rPr lang="en-US" sz="2800" b="0"/>
            <a:t>Adapt and Differentiate PD Offerings</a:t>
          </a:r>
        </a:p>
      </dgm:t>
      <dgm:extLst>
        <a:ext uri="{E40237B7-FDA0-4F09-8148-C483321AD2D9}">
          <dgm14:cNvPr xmlns:dgm14="http://schemas.microsoft.com/office/drawing/2010/diagram" id="0" name="" descr="Adapt and Differentiate PD Offerings&#10;Engage Rural Providers Proactively&#10;Monitor Equity in Implementation&#10;"/>
        </a:ext>
      </dgm:extLst>
    </dgm:pt>
    <dgm:pt modelId="{27DE8C49-97E2-544C-B951-A3987B3DE8EE}" type="parTrans" cxnId="{F2802DEC-7B96-3A4C-B5C0-CC4714CD920C}">
      <dgm:prSet/>
      <dgm:spPr/>
      <dgm:t>
        <a:bodyPr/>
        <a:lstStyle/>
        <a:p>
          <a:endParaRPr lang="en-US"/>
        </a:p>
      </dgm:t>
    </dgm:pt>
    <dgm:pt modelId="{B3E89BCB-4B49-D146-9127-4D7D5D0F465D}" type="sibTrans" cxnId="{F2802DEC-7B96-3A4C-B5C0-CC4714CD920C}">
      <dgm:prSet/>
      <dgm:spPr/>
      <dgm:t>
        <a:bodyPr/>
        <a:lstStyle/>
        <a:p>
          <a:endParaRPr lang="en-US"/>
        </a:p>
      </dgm:t>
    </dgm:pt>
    <dgm:pt modelId="{0185F410-EF5F-B44D-BC6E-94B070557302}">
      <dgm:prSet phldrT="[Text]" custT="1"/>
      <dgm:spPr/>
      <dgm:t>
        <a:bodyPr/>
        <a:lstStyle/>
        <a:p>
          <a:pPr>
            <a:lnSpc>
              <a:spcPct val="100000"/>
            </a:lnSpc>
            <a:spcAft>
              <a:spcPts val="1200"/>
            </a:spcAft>
          </a:pPr>
          <a:r>
            <a:rPr lang="en-US" sz="2800" b="0"/>
            <a:t>Engage Rural Providers Proactively</a:t>
          </a:r>
        </a:p>
      </dgm:t>
    </dgm:pt>
    <dgm:pt modelId="{0F13DF88-EF77-3B45-B57F-87D5C13A537E}" type="parTrans" cxnId="{46A551D0-EEA5-DA43-8E6E-ED8BECE0FD9D}">
      <dgm:prSet/>
      <dgm:spPr/>
      <dgm:t>
        <a:bodyPr/>
        <a:lstStyle/>
        <a:p>
          <a:endParaRPr lang="en-US"/>
        </a:p>
      </dgm:t>
    </dgm:pt>
    <dgm:pt modelId="{09594474-A115-5C42-8447-8B6535164FAD}" type="sibTrans" cxnId="{46A551D0-EEA5-DA43-8E6E-ED8BECE0FD9D}">
      <dgm:prSet/>
      <dgm:spPr/>
      <dgm:t>
        <a:bodyPr/>
        <a:lstStyle/>
        <a:p>
          <a:endParaRPr lang="en-US"/>
        </a:p>
      </dgm:t>
    </dgm:pt>
    <dgm:pt modelId="{AA09F12E-5E2D-7B44-8F4E-348B7EAB21FA}">
      <dgm:prSet phldrT="[Text]" custT="1"/>
      <dgm:spPr/>
      <dgm:t>
        <a:bodyPr/>
        <a:lstStyle/>
        <a:p>
          <a:pPr>
            <a:lnSpc>
              <a:spcPct val="100000"/>
            </a:lnSpc>
            <a:spcAft>
              <a:spcPts val="1200"/>
            </a:spcAft>
          </a:pPr>
          <a:r>
            <a:rPr lang="en-US" sz="2800" b="0"/>
            <a:t>Monitor Equity in Implementation</a:t>
          </a:r>
        </a:p>
      </dgm:t>
    </dgm:pt>
    <dgm:pt modelId="{A4C6CA0F-B16F-014A-9D4C-167B13C488FF}" type="parTrans" cxnId="{0B63EF7B-F72D-F045-B520-1E9E1E177A12}">
      <dgm:prSet/>
      <dgm:spPr/>
      <dgm:t>
        <a:bodyPr/>
        <a:lstStyle/>
        <a:p>
          <a:endParaRPr lang="en-US"/>
        </a:p>
      </dgm:t>
    </dgm:pt>
    <dgm:pt modelId="{BA43F73A-4674-8648-AFDE-D572C3FB47D1}" type="sibTrans" cxnId="{0B63EF7B-F72D-F045-B520-1E9E1E177A12}">
      <dgm:prSet/>
      <dgm:spPr/>
      <dgm:t>
        <a:bodyPr/>
        <a:lstStyle/>
        <a:p>
          <a:endParaRPr lang="en-US"/>
        </a:p>
      </dgm:t>
    </dgm:pt>
    <dgm:pt modelId="{254B97CA-096D-AA41-999E-05B8097A0D49}" type="pres">
      <dgm:prSet presAssocID="{99C17BD0-A988-294D-900F-11163A1F366F}" presName="linearFlow" presStyleCnt="0">
        <dgm:presLayoutVars>
          <dgm:dir/>
          <dgm:animLvl val="lvl"/>
          <dgm:resizeHandles val="exact"/>
        </dgm:presLayoutVars>
      </dgm:prSet>
      <dgm:spPr/>
    </dgm:pt>
    <dgm:pt modelId="{5BD3C848-364B-2442-AE9B-C5392017895B}" type="pres">
      <dgm:prSet presAssocID="{762BB414-005F-794D-A8D3-44891287009A}" presName="composite" presStyleCnt="0"/>
      <dgm:spPr/>
    </dgm:pt>
    <dgm:pt modelId="{84584421-1E0A-8F47-BA2C-759131F7F1AE}" type="pres">
      <dgm:prSet presAssocID="{762BB414-005F-794D-A8D3-44891287009A}" presName="parTx" presStyleLbl="node1" presStyleIdx="0" presStyleCnt="1">
        <dgm:presLayoutVars>
          <dgm:chMax val="0"/>
          <dgm:chPref val="0"/>
          <dgm:bulletEnabled val="1"/>
        </dgm:presLayoutVars>
      </dgm:prSet>
      <dgm:spPr/>
    </dgm:pt>
    <dgm:pt modelId="{287EC39E-A8A4-D941-8BCD-C5FCF9433BB9}" type="pres">
      <dgm:prSet presAssocID="{762BB414-005F-794D-A8D3-44891287009A}" presName="parSh" presStyleLbl="node1" presStyleIdx="0" presStyleCnt="1" custScaleX="141606" custScaleY="127135" custLinFactNeighborX="-2055" custLinFactNeighborY="-18664"/>
      <dgm:spPr/>
    </dgm:pt>
    <dgm:pt modelId="{2286C40F-ABC9-0F4B-BA2C-B70DF37EEA89}" type="pres">
      <dgm:prSet presAssocID="{762BB414-005F-794D-A8D3-44891287009A}" presName="desTx" presStyleLbl="fgAcc1" presStyleIdx="0" presStyleCnt="1" custScaleX="160733" custScaleY="96739" custLinFactNeighborX="2589" custLinFactNeighborY="-29005">
        <dgm:presLayoutVars>
          <dgm:bulletEnabled val="1"/>
        </dgm:presLayoutVars>
      </dgm:prSet>
      <dgm:spPr/>
    </dgm:pt>
  </dgm:ptLst>
  <dgm:cxnLst>
    <dgm:cxn modelId="{C1F39B24-5794-204F-9C28-E236D80583C8}" type="presOf" srcId="{0185F410-EF5F-B44D-BC6E-94B070557302}" destId="{2286C40F-ABC9-0F4B-BA2C-B70DF37EEA89}" srcOrd="0" destOrd="1" presId="urn:microsoft.com/office/officeart/2005/8/layout/process3"/>
    <dgm:cxn modelId="{9E70AF72-4711-5649-8C93-A17506326265}" type="presOf" srcId="{762BB414-005F-794D-A8D3-44891287009A}" destId="{287EC39E-A8A4-D941-8BCD-C5FCF9433BB9}" srcOrd="1" destOrd="0" presId="urn:microsoft.com/office/officeart/2005/8/layout/process3"/>
    <dgm:cxn modelId="{E4D82153-8975-E242-8EED-D75DCF5B3B9D}" type="presOf" srcId="{762BB414-005F-794D-A8D3-44891287009A}" destId="{84584421-1E0A-8F47-BA2C-759131F7F1AE}" srcOrd="0" destOrd="0" presId="urn:microsoft.com/office/officeart/2005/8/layout/process3"/>
    <dgm:cxn modelId="{0B63EF7B-F72D-F045-B520-1E9E1E177A12}" srcId="{762BB414-005F-794D-A8D3-44891287009A}" destId="{AA09F12E-5E2D-7B44-8F4E-348B7EAB21FA}" srcOrd="2" destOrd="0" parTransId="{A4C6CA0F-B16F-014A-9D4C-167B13C488FF}" sibTransId="{BA43F73A-4674-8648-AFDE-D572C3FB47D1}"/>
    <dgm:cxn modelId="{D98EF17D-7BF6-5D4B-BB83-C368A24FDDE4}" type="presOf" srcId="{99C17BD0-A988-294D-900F-11163A1F366F}" destId="{254B97CA-096D-AA41-999E-05B8097A0D49}" srcOrd="0" destOrd="0" presId="urn:microsoft.com/office/officeart/2005/8/layout/process3"/>
    <dgm:cxn modelId="{655F8EBA-93CA-2844-B452-F3CD3F91AEAB}" type="presOf" srcId="{5748C32B-570D-744D-94A0-7144B20B3AD2}" destId="{2286C40F-ABC9-0F4B-BA2C-B70DF37EEA89}" srcOrd="0" destOrd="0" presId="urn:microsoft.com/office/officeart/2005/8/layout/process3"/>
    <dgm:cxn modelId="{46A551D0-EEA5-DA43-8E6E-ED8BECE0FD9D}" srcId="{762BB414-005F-794D-A8D3-44891287009A}" destId="{0185F410-EF5F-B44D-BC6E-94B070557302}" srcOrd="1" destOrd="0" parTransId="{0F13DF88-EF77-3B45-B57F-87D5C13A537E}" sibTransId="{09594474-A115-5C42-8447-8B6535164FAD}"/>
    <dgm:cxn modelId="{41982CD8-25BB-A041-8966-41415D27CE61}" srcId="{99C17BD0-A988-294D-900F-11163A1F366F}" destId="{762BB414-005F-794D-A8D3-44891287009A}" srcOrd="0" destOrd="0" parTransId="{40980EE3-3E67-654C-9E4B-455FE7A7A2A8}" sibTransId="{B2D9F581-FA34-E047-BAEC-E124839EB311}"/>
    <dgm:cxn modelId="{E85A67DF-E197-5D4B-853E-A5BB8FEEADE5}" type="presOf" srcId="{AA09F12E-5E2D-7B44-8F4E-348B7EAB21FA}" destId="{2286C40F-ABC9-0F4B-BA2C-B70DF37EEA89}" srcOrd="0" destOrd="2" presId="urn:microsoft.com/office/officeart/2005/8/layout/process3"/>
    <dgm:cxn modelId="{F2802DEC-7B96-3A4C-B5C0-CC4714CD920C}" srcId="{762BB414-005F-794D-A8D3-44891287009A}" destId="{5748C32B-570D-744D-94A0-7144B20B3AD2}" srcOrd="0" destOrd="0" parTransId="{27DE8C49-97E2-544C-B951-A3987B3DE8EE}" sibTransId="{B3E89BCB-4B49-D146-9127-4D7D5D0F465D}"/>
    <dgm:cxn modelId="{8B76BC7B-F600-BF49-96B7-36227DF13EF1}" type="presParOf" srcId="{254B97CA-096D-AA41-999E-05B8097A0D49}" destId="{5BD3C848-364B-2442-AE9B-C5392017895B}" srcOrd="0" destOrd="0" presId="urn:microsoft.com/office/officeart/2005/8/layout/process3"/>
    <dgm:cxn modelId="{4C06B1C2-66EA-6046-ADC0-CE560C72FA7F}" type="presParOf" srcId="{5BD3C848-364B-2442-AE9B-C5392017895B}" destId="{84584421-1E0A-8F47-BA2C-759131F7F1AE}" srcOrd="0" destOrd="0" presId="urn:microsoft.com/office/officeart/2005/8/layout/process3"/>
    <dgm:cxn modelId="{DE5CABBE-DFC9-BD40-9B3A-D64E6005558E}" type="presParOf" srcId="{5BD3C848-364B-2442-AE9B-C5392017895B}" destId="{287EC39E-A8A4-D941-8BCD-C5FCF9433BB9}" srcOrd="1" destOrd="0" presId="urn:microsoft.com/office/officeart/2005/8/layout/process3"/>
    <dgm:cxn modelId="{E9600177-1285-494B-8F34-5A53563F49D1}" type="presParOf" srcId="{5BD3C848-364B-2442-AE9B-C5392017895B}" destId="{2286C40F-ABC9-0F4B-BA2C-B70DF37EEA8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5075E3-56DF-6B42-B590-C95B656FE46F}"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E97B6329-0F77-B342-A1BA-C2F67886BFEE}">
      <dgm:prSet phldrT="[Text]" custT="1"/>
      <dgm:spPr>
        <a:xfrm>
          <a:off x="0" y="312055"/>
          <a:ext cx="5646474" cy="818999"/>
        </a:xfrm>
        <a:prstGeom prst="roundRect">
          <a:avLst/>
        </a:prstGeom>
        <a:solidFill>
          <a:schemeClr val="accent1">
            <a:lumMod val="40000"/>
            <a:lumOff val="60000"/>
          </a:schemeClr>
        </a:solidFill>
        <a:ln w="25400" cap="flat" cmpd="sng" algn="ctr">
          <a:solidFill>
            <a:srgbClr val="FFFFFF">
              <a:hueOff val="0"/>
              <a:satOff val="0"/>
              <a:lumOff val="0"/>
              <a:alphaOff val="0"/>
            </a:srgbClr>
          </a:solidFill>
          <a:prstDash val="solid"/>
        </a:ln>
        <a:effectLst/>
      </dgm:spPr>
      <dgm:t>
        <a:bodyPr/>
        <a:lstStyle/>
        <a:p>
          <a:pPr>
            <a:buNone/>
          </a:pPr>
          <a:r>
            <a:rPr lang="en-US" sz="3200" b="1">
              <a:solidFill>
                <a:srgbClr val="13284B">
                  <a:lumMod val="25000"/>
                </a:srgbClr>
              </a:solidFill>
              <a:latin typeface="Arial"/>
              <a:ea typeface="+mn-ea"/>
              <a:cs typeface="+mn-cs"/>
            </a:rPr>
            <a:t>In your small group:</a:t>
          </a:r>
        </a:p>
      </dgm:t>
    </dgm:pt>
    <dgm:pt modelId="{D7BBF41C-CA76-9342-9453-E60E434D3F57}" type="parTrans" cxnId="{913415EF-1877-6548-AB97-48B8BD94A8DA}">
      <dgm:prSet/>
      <dgm:spPr/>
      <dgm:t>
        <a:bodyPr/>
        <a:lstStyle/>
        <a:p>
          <a:endParaRPr lang="en-US"/>
        </a:p>
      </dgm:t>
    </dgm:pt>
    <dgm:pt modelId="{C37CB905-8ACF-864A-9FD0-A4B5516F31F7}" type="sibTrans" cxnId="{913415EF-1877-6548-AB97-48B8BD94A8DA}">
      <dgm:prSet/>
      <dgm:spPr/>
      <dgm:t>
        <a:bodyPr/>
        <a:lstStyle/>
        <a:p>
          <a:endParaRPr lang="en-US"/>
        </a:p>
      </dgm:t>
    </dgm:pt>
    <dgm:pt modelId="{AA2F329C-EA25-FF4D-9CE5-5633DF073DB7}">
      <dgm:prSet phldrT="[Text]"/>
      <dgm:spPr>
        <a:xfrm>
          <a:off x="0" y="1131055"/>
          <a:ext cx="5646474" cy="3550050"/>
        </a:xfrm>
        <a:prstGeom prst="rect">
          <a:avLst/>
        </a:prstGeom>
        <a:noFill/>
        <a:ln>
          <a:noFill/>
        </a:ln>
        <a:effectLst/>
      </dgm:spPr>
      <dgm:t>
        <a:bodyPr/>
        <a:lstStyle/>
        <a:p>
          <a:pPr>
            <a:spcAft>
              <a:spcPts val="1200"/>
            </a:spcAft>
            <a:buChar char="•"/>
          </a:pPr>
          <a:r>
            <a:rPr lang="en-US" b="1" dirty="0">
              <a:solidFill>
                <a:srgbClr val="000000">
                  <a:hueOff val="0"/>
                  <a:satOff val="0"/>
                  <a:lumOff val="0"/>
                  <a:alphaOff val="0"/>
                </a:srgbClr>
              </a:solidFill>
              <a:latin typeface="Arial"/>
              <a:ea typeface="+mn-ea"/>
              <a:cs typeface="+mn-cs"/>
            </a:rPr>
            <a:t>Download</a:t>
          </a:r>
          <a:r>
            <a:rPr lang="en-US" dirty="0">
              <a:solidFill>
                <a:srgbClr val="000000">
                  <a:hueOff val="0"/>
                  <a:satOff val="0"/>
                  <a:lumOff val="0"/>
                  <a:alphaOff val="0"/>
                </a:srgbClr>
              </a:solidFill>
              <a:latin typeface="Arial"/>
              <a:ea typeface="+mn-ea"/>
              <a:cs typeface="+mn-cs"/>
            </a:rPr>
            <a:t> the Evaluation Report.</a:t>
          </a:r>
        </a:p>
      </dgm:t>
    </dgm:pt>
    <dgm:pt modelId="{F715AE91-E000-EE49-8210-DD37A4BF2FE9}" type="parTrans" cxnId="{49FCD782-3F5B-4846-9889-8CCA989DEFCF}">
      <dgm:prSet/>
      <dgm:spPr/>
      <dgm:t>
        <a:bodyPr/>
        <a:lstStyle/>
        <a:p>
          <a:endParaRPr lang="en-US"/>
        </a:p>
      </dgm:t>
    </dgm:pt>
    <dgm:pt modelId="{31DB1154-3B6D-3D42-8172-990812028C58}" type="sibTrans" cxnId="{49FCD782-3F5B-4846-9889-8CCA989DEFCF}">
      <dgm:prSet/>
      <dgm:spPr/>
      <dgm:t>
        <a:bodyPr/>
        <a:lstStyle/>
        <a:p>
          <a:endParaRPr lang="en-US"/>
        </a:p>
      </dgm:t>
    </dgm:pt>
    <dgm:pt modelId="{857A94F4-48F0-A74D-BEBF-92CA98FDA880}">
      <dgm:prSet phldrT="[Text]"/>
      <dgm:spPr>
        <a:xfrm>
          <a:off x="0" y="1131055"/>
          <a:ext cx="5646474" cy="3550050"/>
        </a:xfrm>
        <a:prstGeom prst="rect">
          <a:avLst/>
        </a:prstGeom>
        <a:noFill/>
        <a:ln>
          <a:noFill/>
        </a:ln>
        <a:effectLst/>
      </dgm:spPr>
      <dgm:t>
        <a:bodyPr/>
        <a:lstStyle/>
        <a:p>
          <a:pPr>
            <a:spcAft>
              <a:spcPts val="1200"/>
            </a:spcAft>
            <a:buChar char="•"/>
          </a:pPr>
          <a:r>
            <a:rPr lang="en-US" b="1" dirty="0">
              <a:solidFill>
                <a:srgbClr val="000000">
                  <a:hueOff val="0"/>
                  <a:satOff val="0"/>
                  <a:lumOff val="0"/>
                  <a:alphaOff val="0"/>
                </a:srgbClr>
              </a:solidFill>
              <a:latin typeface="Arial"/>
              <a:ea typeface="+mn-ea"/>
              <a:cs typeface="+mn-cs"/>
            </a:rPr>
            <a:t>Assign</a:t>
          </a:r>
          <a:r>
            <a:rPr lang="en-US" dirty="0">
              <a:solidFill>
                <a:srgbClr val="000000">
                  <a:hueOff val="0"/>
                  <a:satOff val="0"/>
                  <a:lumOff val="0"/>
                  <a:alphaOff val="0"/>
                </a:srgbClr>
              </a:solidFill>
              <a:latin typeface="Arial"/>
              <a:ea typeface="+mn-ea"/>
              <a:cs typeface="+mn-cs"/>
            </a:rPr>
            <a:t> group roles: Facilitator, Timekeeper, Recorder/Reporter.</a:t>
          </a:r>
        </a:p>
      </dgm:t>
      <dgm:extLst>
        <a:ext uri="{E40237B7-FDA0-4F09-8148-C483321AD2D9}">
          <dgm14:cNvPr xmlns:dgm14="http://schemas.microsoft.com/office/drawing/2010/diagram" id="0" name="" descr="A text box with a light blue header, inside of which are the words &quot;In your small group&quot;. 4 bullet points follow: 1) Assign group roles: Facilitator, Timekeeper, Recorder/Reporter. 2) Download the Activity Scenario. 3) Identify and annotate illustrations of key activities reflecting effective PD experiences. 4) Prepare to share 1 or 2 examples with the whole group."/>
        </a:ext>
      </dgm:extLst>
    </dgm:pt>
    <dgm:pt modelId="{892D1FF5-052E-7146-B6CA-D3C365845FFD}" type="parTrans" cxnId="{BBC3836F-892E-D944-9CD3-D3C7EF4D61DE}">
      <dgm:prSet/>
      <dgm:spPr/>
      <dgm:t>
        <a:bodyPr/>
        <a:lstStyle/>
        <a:p>
          <a:endParaRPr lang="en-US"/>
        </a:p>
      </dgm:t>
    </dgm:pt>
    <dgm:pt modelId="{6CC1CD8C-58AA-D64B-BAE8-FDA697890FD2}" type="sibTrans" cxnId="{BBC3836F-892E-D944-9CD3-D3C7EF4D61DE}">
      <dgm:prSet/>
      <dgm:spPr/>
      <dgm:t>
        <a:bodyPr/>
        <a:lstStyle/>
        <a:p>
          <a:endParaRPr lang="en-US"/>
        </a:p>
      </dgm:t>
    </dgm:pt>
    <dgm:pt modelId="{C52C11D8-5942-AE4F-BC2C-98A5CFD14876}">
      <dgm:prSet phldrT="[Text]"/>
      <dgm:spPr>
        <a:xfrm>
          <a:off x="0" y="1131055"/>
          <a:ext cx="5646474" cy="3550050"/>
        </a:xfrm>
        <a:prstGeom prst="rect">
          <a:avLst/>
        </a:prstGeom>
        <a:noFill/>
        <a:ln>
          <a:noFill/>
        </a:ln>
        <a:effectLst/>
      </dgm:spPr>
      <dgm:t>
        <a:bodyPr/>
        <a:lstStyle/>
        <a:p>
          <a:pPr>
            <a:spcAft>
              <a:spcPts val="1200"/>
            </a:spcAft>
            <a:buChar char="•"/>
          </a:pPr>
          <a:r>
            <a:rPr lang="en-US" dirty="0"/>
            <a:t>Use the prompts to </a:t>
          </a:r>
          <a:r>
            <a:rPr lang="en-US" b="1" dirty="0"/>
            <a:t>consider</a:t>
          </a:r>
          <a:r>
            <a:rPr lang="en-US" dirty="0"/>
            <a:t> the data and make decisions that would inform future PD efforts. </a:t>
          </a:r>
          <a:endParaRPr lang="en-US" dirty="0">
            <a:solidFill>
              <a:srgbClr val="000000">
                <a:hueOff val="0"/>
                <a:satOff val="0"/>
                <a:lumOff val="0"/>
                <a:alphaOff val="0"/>
              </a:srgbClr>
            </a:solidFill>
            <a:latin typeface="Arial"/>
            <a:ea typeface="+mn-ea"/>
            <a:cs typeface="+mn-cs"/>
          </a:endParaRPr>
        </a:p>
      </dgm:t>
    </dgm:pt>
    <dgm:pt modelId="{A47AEA85-D0A8-6B45-969D-0C41FC69DCCE}" type="parTrans" cxnId="{49DD23C4-A010-F741-9F0A-1984A8E93B8C}">
      <dgm:prSet/>
      <dgm:spPr/>
      <dgm:t>
        <a:bodyPr/>
        <a:lstStyle/>
        <a:p>
          <a:endParaRPr lang="en-US"/>
        </a:p>
      </dgm:t>
    </dgm:pt>
    <dgm:pt modelId="{BAA497EB-0A72-124A-B04B-001F34A7A14E}" type="sibTrans" cxnId="{49DD23C4-A010-F741-9F0A-1984A8E93B8C}">
      <dgm:prSet/>
      <dgm:spPr/>
      <dgm:t>
        <a:bodyPr/>
        <a:lstStyle/>
        <a:p>
          <a:endParaRPr lang="en-US"/>
        </a:p>
      </dgm:t>
    </dgm:pt>
    <dgm:pt modelId="{90AD1A2B-B68B-7D4B-BA65-82A3FB2FD15C}">
      <dgm:prSet phldrT="[Text]"/>
      <dgm:spPr>
        <a:xfrm>
          <a:off x="0" y="1131055"/>
          <a:ext cx="5646474" cy="3550050"/>
        </a:xfrm>
        <a:prstGeom prst="rect">
          <a:avLst/>
        </a:prstGeom>
        <a:noFill/>
        <a:ln>
          <a:noFill/>
        </a:ln>
        <a:effectLst/>
      </dgm:spPr>
      <dgm:t>
        <a:bodyPr/>
        <a:lstStyle/>
        <a:p>
          <a:pPr>
            <a:spcAft>
              <a:spcPts val="1200"/>
            </a:spcAft>
            <a:buChar char="•"/>
          </a:pPr>
          <a:r>
            <a:rPr lang="en-US" b="1" dirty="0">
              <a:solidFill>
                <a:srgbClr val="000000">
                  <a:hueOff val="0"/>
                  <a:satOff val="0"/>
                  <a:lumOff val="0"/>
                  <a:alphaOff val="0"/>
                </a:srgbClr>
              </a:solidFill>
              <a:latin typeface="Arial"/>
              <a:ea typeface="+mn-ea"/>
              <a:cs typeface="+mn-cs"/>
            </a:rPr>
            <a:t>Prepare to share </a:t>
          </a:r>
          <a:r>
            <a:rPr lang="en-US" dirty="0">
              <a:solidFill>
                <a:srgbClr val="000000">
                  <a:hueOff val="0"/>
                  <a:satOff val="0"/>
                  <a:lumOff val="0"/>
                  <a:alphaOff val="0"/>
                </a:srgbClr>
              </a:solidFill>
              <a:latin typeface="Arial"/>
              <a:ea typeface="+mn-ea"/>
              <a:cs typeface="+mn-cs"/>
            </a:rPr>
            <a:t>1 or 2 examples with the whole group.</a:t>
          </a:r>
        </a:p>
      </dgm:t>
    </dgm:pt>
    <dgm:pt modelId="{18E43FAF-BEFD-F645-9A38-A7E8767F7FC3}" type="parTrans" cxnId="{A44D45DF-3006-8447-8067-CCDC4B07CD96}">
      <dgm:prSet/>
      <dgm:spPr/>
      <dgm:t>
        <a:bodyPr/>
        <a:lstStyle/>
        <a:p>
          <a:endParaRPr lang="en-US"/>
        </a:p>
      </dgm:t>
    </dgm:pt>
    <dgm:pt modelId="{510E746C-4F2B-FE4D-91A0-941476159087}" type="sibTrans" cxnId="{A44D45DF-3006-8447-8067-CCDC4B07CD96}">
      <dgm:prSet/>
      <dgm:spPr/>
      <dgm:t>
        <a:bodyPr/>
        <a:lstStyle/>
        <a:p>
          <a:endParaRPr lang="en-US"/>
        </a:p>
      </dgm:t>
    </dgm:pt>
    <dgm:pt modelId="{9F734D73-17B8-2F4C-B146-9DA2376ACC16}" type="pres">
      <dgm:prSet presAssocID="{6F5075E3-56DF-6B42-B590-C95B656FE46F}" presName="linear" presStyleCnt="0">
        <dgm:presLayoutVars>
          <dgm:animLvl val="lvl"/>
          <dgm:resizeHandles val="exact"/>
        </dgm:presLayoutVars>
      </dgm:prSet>
      <dgm:spPr/>
    </dgm:pt>
    <dgm:pt modelId="{7B8FA559-1A92-684A-8C10-158079D67517}" type="pres">
      <dgm:prSet presAssocID="{E97B6329-0F77-B342-A1BA-C2F67886BFEE}" presName="parentText" presStyleLbl="node1" presStyleIdx="0" presStyleCnt="1">
        <dgm:presLayoutVars>
          <dgm:chMax val="0"/>
          <dgm:bulletEnabled val="1"/>
        </dgm:presLayoutVars>
      </dgm:prSet>
      <dgm:spPr/>
    </dgm:pt>
    <dgm:pt modelId="{1E96B27D-017D-514C-BDB0-72F774C0E9FB}" type="pres">
      <dgm:prSet presAssocID="{E97B6329-0F77-B342-A1BA-C2F67886BFEE}" presName="childText" presStyleLbl="revTx" presStyleIdx="0" presStyleCnt="1">
        <dgm:presLayoutVars>
          <dgm:bulletEnabled val="1"/>
        </dgm:presLayoutVars>
      </dgm:prSet>
      <dgm:spPr/>
    </dgm:pt>
  </dgm:ptLst>
  <dgm:cxnLst>
    <dgm:cxn modelId="{AAC31F09-1AF5-1E4E-8B6D-CD1CD1E39125}" type="presOf" srcId="{C52C11D8-5942-AE4F-BC2C-98A5CFD14876}" destId="{1E96B27D-017D-514C-BDB0-72F774C0E9FB}" srcOrd="0" destOrd="2" presId="urn:microsoft.com/office/officeart/2005/8/layout/vList2"/>
    <dgm:cxn modelId="{64E76410-A35C-E042-8727-75CBB41EC8E8}" type="presOf" srcId="{6F5075E3-56DF-6B42-B590-C95B656FE46F}" destId="{9F734D73-17B8-2F4C-B146-9DA2376ACC16}" srcOrd="0" destOrd="0" presId="urn:microsoft.com/office/officeart/2005/8/layout/vList2"/>
    <dgm:cxn modelId="{ADB09260-9C12-7844-9FEA-8AECF884240E}" type="presOf" srcId="{857A94F4-48F0-A74D-BEBF-92CA98FDA880}" destId="{1E96B27D-017D-514C-BDB0-72F774C0E9FB}" srcOrd="0" destOrd="0" presId="urn:microsoft.com/office/officeart/2005/8/layout/vList2"/>
    <dgm:cxn modelId="{BBC3836F-892E-D944-9CD3-D3C7EF4D61DE}" srcId="{E97B6329-0F77-B342-A1BA-C2F67886BFEE}" destId="{857A94F4-48F0-A74D-BEBF-92CA98FDA880}" srcOrd="0" destOrd="0" parTransId="{892D1FF5-052E-7146-B6CA-D3C365845FFD}" sibTransId="{6CC1CD8C-58AA-D64B-BAE8-FDA697890FD2}"/>
    <dgm:cxn modelId="{49FCD782-3F5B-4846-9889-8CCA989DEFCF}" srcId="{E97B6329-0F77-B342-A1BA-C2F67886BFEE}" destId="{AA2F329C-EA25-FF4D-9CE5-5633DF073DB7}" srcOrd="1" destOrd="0" parTransId="{F715AE91-E000-EE49-8210-DD37A4BF2FE9}" sibTransId="{31DB1154-3B6D-3D42-8172-990812028C58}"/>
    <dgm:cxn modelId="{426D729E-1FD5-6447-88C9-4F9C0BB61A50}" type="presOf" srcId="{90AD1A2B-B68B-7D4B-BA65-82A3FB2FD15C}" destId="{1E96B27D-017D-514C-BDB0-72F774C0E9FB}" srcOrd="0" destOrd="3" presId="urn:microsoft.com/office/officeart/2005/8/layout/vList2"/>
    <dgm:cxn modelId="{DEF8C8AF-AFE2-5447-B5E5-6177DB28FF15}" type="presOf" srcId="{AA2F329C-EA25-FF4D-9CE5-5633DF073DB7}" destId="{1E96B27D-017D-514C-BDB0-72F774C0E9FB}" srcOrd="0" destOrd="1" presId="urn:microsoft.com/office/officeart/2005/8/layout/vList2"/>
    <dgm:cxn modelId="{49DD23C4-A010-F741-9F0A-1984A8E93B8C}" srcId="{E97B6329-0F77-B342-A1BA-C2F67886BFEE}" destId="{C52C11D8-5942-AE4F-BC2C-98A5CFD14876}" srcOrd="2" destOrd="0" parTransId="{A47AEA85-D0A8-6B45-969D-0C41FC69DCCE}" sibTransId="{BAA497EB-0A72-124A-B04B-001F34A7A14E}"/>
    <dgm:cxn modelId="{A44D45DF-3006-8447-8067-CCDC4B07CD96}" srcId="{E97B6329-0F77-B342-A1BA-C2F67886BFEE}" destId="{90AD1A2B-B68B-7D4B-BA65-82A3FB2FD15C}" srcOrd="3" destOrd="0" parTransId="{18E43FAF-BEFD-F645-9A38-A7E8767F7FC3}" sibTransId="{510E746C-4F2B-FE4D-91A0-941476159087}"/>
    <dgm:cxn modelId="{D5F80AE5-00EC-244B-9AE2-122C475AAFE5}" type="presOf" srcId="{E97B6329-0F77-B342-A1BA-C2F67886BFEE}" destId="{7B8FA559-1A92-684A-8C10-158079D67517}" srcOrd="0" destOrd="0" presId="urn:microsoft.com/office/officeart/2005/8/layout/vList2"/>
    <dgm:cxn modelId="{913415EF-1877-6548-AB97-48B8BD94A8DA}" srcId="{6F5075E3-56DF-6B42-B590-C95B656FE46F}" destId="{E97B6329-0F77-B342-A1BA-C2F67886BFEE}" srcOrd="0" destOrd="0" parTransId="{D7BBF41C-CA76-9342-9453-E60E434D3F57}" sibTransId="{C37CB905-8ACF-864A-9FD0-A4B5516F31F7}"/>
    <dgm:cxn modelId="{BE052128-4589-934E-865F-EC17D908A425}" type="presParOf" srcId="{9F734D73-17B8-2F4C-B146-9DA2376ACC16}" destId="{7B8FA559-1A92-684A-8C10-158079D67517}" srcOrd="0" destOrd="0" presId="urn:microsoft.com/office/officeart/2005/8/layout/vList2"/>
    <dgm:cxn modelId="{2762E23A-7236-6240-A176-FACAC958FDD7}" type="presParOf" srcId="{9F734D73-17B8-2F4C-B146-9DA2376ACC16}" destId="{1E96B27D-017D-514C-BDB0-72F774C0E9FB}"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C6F3-C3F1-4789-B2E7-117A66698CA6}">
      <dsp:nvSpPr>
        <dsp:cNvPr id="0" name=""/>
        <dsp:cNvSpPr/>
      </dsp:nvSpPr>
      <dsp:spPr>
        <a:xfrm rot="5400000">
          <a:off x="6615575" y="-2695504"/>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dirty="0">
              <a:latin typeface="Calibri"/>
            </a:rPr>
            <a:t> key </a:t>
          </a:r>
          <a:r>
            <a:rPr lang="en-US" sz="2200" kern="1200" dirty="0">
              <a:latin typeface="Calibri"/>
            </a:rPr>
            <a:t>points from the previous three EPIC-P Cycle components. </a:t>
          </a:r>
          <a:endParaRPr lang="en-US" sz="2200" kern="1200" dirty="0"/>
        </a:p>
      </dsp:txBody>
      <dsp:txXfrm rot="-5400000">
        <a:off x="3784210" y="187838"/>
        <a:ext cx="6675505" cy="960796"/>
      </dsp:txXfrm>
    </dsp:sp>
    <dsp:sp modelId="{08B8AE5A-2ECC-4C65-9073-E9803CF490CC}">
      <dsp:nvSpPr>
        <dsp:cNvPr id="0" name=""/>
        <dsp:cNvSpPr/>
      </dsp:nvSpPr>
      <dsp:spPr>
        <a:xfrm>
          <a:off x="28389" y="19803"/>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latin typeface="Calibri"/>
            </a:rPr>
            <a:t>Review</a:t>
          </a:r>
          <a:endParaRPr lang="en-US" sz="5400" kern="1200" dirty="0">
            <a:solidFill>
              <a:schemeClr val="tx1"/>
            </a:solidFill>
          </a:endParaRPr>
        </a:p>
      </dsp:txBody>
      <dsp:txXfrm>
        <a:off x="93360" y="84774"/>
        <a:ext cx="3654267" cy="1200996"/>
      </dsp:txXfrm>
    </dsp:sp>
    <dsp:sp modelId="{D8785A10-D1C3-464C-8452-CD845314E061}">
      <dsp:nvSpPr>
        <dsp:cNvPr id="0" name=""/>
        <dsp:cNvSpPr/>
      </dsp:nvSpPr>
      <dsp:spPr>
        <a:xfrm rot="5400000">
          <a:off x="6630758" y="-1289724"/>
          <a:ext cx="1034384"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rtl="0">
            <a:lnSpc>
              <a:spcPct val="90000"/>
            </a:lnSpc>
            <a:spcBef>
              <a:spcPct val="0"/>
            </a:spcBef>
            <a:spcAft>
              <a:spcPct val="15000"/>
            </a:spcAft>
            <a:buFontTx/>
            <a:buNone/>
          </a:pPr>
          <a:r>
            <a:rPr lang="en-US" sz="2400" kern="1200">
              <a:latin typeface="Calibri"/>
            </a:rPr>
            <a:t>	</a:t>
          </a:r>
          <a:r>
            <a:rPr lang="en-US" sz="2200" kern="1200">
              <a:latin typeface="Calibri"/>
            </a:rPr>
            <a:t>the purpose and outcomes of the Evaluation component and its connection to other EPIC-P Cycle components.</a:t>
          </a:r>
          <a:endParaRPr lang="en-US" sz="2200" kern="1200"/>
        </a:p>
      </dsp:txBody>
      <dsp:txXfrm rot="-5400000">
        <a:off x="3784209" y="1607319"/>
        <a:ext cx="6676988" cy="933396"/>
      </dsp:txXfrm>
    </dsp:sp>
    <dsp:sp modelId="{5605D7A1-E43C-4B8B-90D4-03B0EDB434E6}">
      <dsp:nvSpPr>
        <dsp:cNvPr id="0" name=""/>
        <dsp:cNvSpPr/>
      </dsp:nvSpPr>
      <dsp:spPr>
        <a:xfrm>
          <a:off x="0" y="1400252"/>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latin typeface="Calibri"/>
            </a:rPr>
            <a:t>Explain</a:t>
          </a:r>
          <a:endParaRPr lang="en-US" sz="5400" kern="1200" dirty="0">
            <a:solidFill>
              <a:schemeClr val="tx1"/>
            </a:solidFill>
          </a:endParaRPr>
        </a:p>
      </dsp:txBody>
      <dsp:txXfrm>
        <a:off x="64971" y="1465223"/>
        <a:ext cx="3654267" cy="1200996"/>
      </dsp:txXfrm>
    </dsp:sp>
    <dsp:sp modelId="{366450E9-BD3D-4146-A3B5-07AB69C7AB7C}">
      <dsp:nvSpPr>
        <dsp:cNvPr id="0" name=""/>
        <dsp:cNvSpPr/>
      </dsp:nvSpPr>
      <dsp:spPr>
        <a:xfrm rot="5400000">
          <a:off x="6615575" y="99466"/>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977900" rtl="0">
            <a:lnSpc>
              <a:spcPct val="90000"/>
            </a:lnSpc>
            <a:spcBef>
              <a:spcPct val="0"/>
            </a:spcBef>
            <a:spcAft>
              <a:spcPct val="15000"/>
            </a:spcAft>
            <a:buFontTx/>
            <a:buNone/>
          </a:pPr>
          <a:r>
            <a:rPr lang="en-US" sz="2200" b="0" i="0" kern="1200">
              <a:latin typeface="Calibri"/>
              <a:ea typeface="Calibri"/>
              <a:cs typeface="Calibri"/>
            </a:rPr>
            <a:t>contributions of essential support structures in planning, collecting, and using evaluation data.</a:t>
          </a:r>
          <a:endParaRPr lang="en-US" sz="2200" kern="1200" dirty="0">
            <a:latin typeface="Calibri"/>
            <a:ea typeface="Calibri"/>
            <a:cs typeface="Calibri"/>
          </a:endParaRPr>
        </a:p>
      </dsp:txBody>
      <dsp:txXfrm rot="-5400000">
        <a:off x="3784210" y="2982809"/>
        <a:ext cx="6675505" cy="960796"/>
      </dsp:txXfrm>
    </dsp:sp>
    <dsp:sp modelId="{D9EBD5A3-BC05-41E2-B3B2-A944431EF99C}">
      <dsp:nvSpPr>
        <dsp:cNvPr id="0" name=""/>
        <dsp:cNvSpPr/>
      </dsp:nvSpPr>
      <dsp:spPr>
        <a:xfrm>
          <a:off x="5651" y="2802463"/>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a:solidFill>
                <a:schemeClr val="tx1"/>
              </a:solidFill>
              <a:latin typeface="Calibri"/>
              <a:ea typeface="Calibri"/>
              <a:cs typeface="Calibri"/>
            </a:rPr>
            <a:t>Describe</a:t>
          </a:r>
          <a:endParaRPr lang="en-US" sz="5400" kern="1200" dirty="0">
            <a:solidFill>
              <a:schemeClr val="tx1"/>
            </a:solidFill>
            <a:latin typeface="Calibri"/>
            <a:ea typeface="Calibri"/>
            <a:cs typeface="Calibri"/>
          </a:endParaRPr>
        </a:p>
      </dsp:txBody>
      <dsp:txXfrm>
        <a:off x="70622" y="2867434"/>
        <a:ext cx="3654267" cy="1200996"/>
      </dsp:txXfrm>
    </dsp:sp>
    <dsp:sp modelId="{BEC2D037-A846-4884-B16C-79F329DA8CA4}">
      <dsp:nvSpPr>
        <dsp:cNvPr id="0" name=""/>
        <dsp:cNvSpPr/>
      </dsp:nvSpPr>
      <dsp:spPr>
        <a:xfrm rot="5400000">
          <a:off x="6615575" y="1496952"/>
          <a:ext cx="1064750" cy="67274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977900">
            <a:lnSpc>
              <a:spcPct val="90000"/>
            </a:lnSpc>
            <a:spcBef>
              <a:spcPct val="0"/>
            </a:spcBef>
            <a:spcAft>
              <a:spcPct val="15000"/>
            </a:spcAft>
            <a:buNone/>
          </a:pPr>
          <a:r>
            <a:rPr lang="en-US" sz="2200" b="0" i="0" kern="1200">
              <a:latin typeface="Calibri"/>
              <a:ea typeface="Calibri"/>
              <a:cs typeface="Calibri"/>
            </a:rPr>
            <a:t>key activities</a:t>
          </a:r>
          <a:r>
            <a:rPr lang="en-US" sz="2200" b="1" i="0" kern="1200">
              <a:latin typeface="Calibri"/>
              <a:ea typeface="Calibri"/>
              <a:cs typeface="Calibri"/>
            </a:rPr>
            <a:t> </a:t>
          </a:r>
          <a:r>
            <a:rPr lang="en-US" sz="2200" b="0" i="0" kern="1200">
              <a:latin typeface="Calibri"/>
              <a:ea typeface="Calibri"/>
              <a:cs typeface="Calibri"/>
            </a:rPr>
            <a:t>relating to planning and using evaluation data.</a:t>
          </a:r>
          <a:endParaRPr lang="en-US" sz="2000" b="0" kern="1200" dirty="0">
            <a:latin typeface="Calibri"/>
            <a:ea typeface="Calibri"/>
            <a:cs typeface="Calibri"/>
          </a:endParaRPr>
        </a:p>
      </dsp:txBody>
      <dsp:txXfrm rot="-5400000">
        <a:off x="3784210" y="4380295"/>
        <a:ext cx="6675505" cy="960796"/>
      </dsp:txXfrm>
    </dsp:sp>
    <dsp:sp modelId="{3F7806FC-C339-4232-9327-01A8E156E73C}">
      <dsp:nvSpPr>
        <dsp:cNvPr id="0" name=""/>
        <dsp:cNvSpPr/>
      </dsp:nvSpPr>
      <dsp:spPr>
        <a:xfrm>
          <a:off x="0" y="4195224"/>
          <a:ext cx="3784209" cy="133093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dirty="0">
              <a:solidFill>
                <a:schemeClr val="tx1"/>
              </a:solidFill>
              <a:latin typeface="Calibri"/>
            </a:rPr>
            <a:t>Identify</a:t>
          </a:r>
          <a:endParaRPr lang="en-US" sz="5400" b="0" kern="1200" dirty="0">
            <a:solidFill>
              <a:schemeClr val="tx1"/>
            </a:solidFill>
          </a:endParaRPr>
        </a:p>
      </dsp:txBody>
      <dsp:txXfrm>
        <a:off x="64971" y="4260195"/>
        <a:ext cx="3654267" cy="1200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B4205-581D-C149-8EF6-EFB6C4C9FE56}">
      <dsp:nvSpPr>
        <dsp:cNvPr id="0" name=""/>
        <dsp:cNvSpPr/>
      </dsp:nvSpPr>
      <dsp:spPr>
        <a:xfrm rot="16200000">
          <a:off x="1369253" y="1321109"/>
          <a:ext cx="2797475" cy="1709553"/>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endParaRPr lang="en-US" sz="1900" kern="1200"/>
        </a:p>
        <a:p>
          <a:pPr marL="0" lvl="0" indent="0" algn="l" defTabSz="844550">
            <a:lnSpc>
              <a:spcPct val="90000"/>
            </a:lnSpc>
            <a:spcBef>
              <a:spcPct val="0"/>
            </a:spcBef>
            <a:spcAft>
              <a:spcPct val="35000"/>
            </a:spcAft>
            <a:buNone/>
          </a:pPr>
          <a:endParaRPr lang="en-US" sz="1900" kern="1200"/>
        </a:p>
        <a:p>
          <a:pPr marL="0" lvl="0" indent="0" algn="ctr" defTabSz="844550">
            <a:lnSpc>
              <a:spcPct val="90000"/>
            </a:lnSpc>
            <a:spcBef>
              <a:spcPct val="0"/>
            </a:spcBef>
            <a:spcAft>
              <a:spcPct val="35000"/>
            </a:spcAft>
            <a:buNone/>
          </a:pPr>
          <a:r>
            <a:rPr lang="en-US" sz="1900" b="1" kern="1200"/>
            <a:t>Qualitative Data</a:t>
          </a:r>
        </a:p>
      </dsp:txBody>
      <dsp:txXfrm rot="5400000">
        <a:off x="1996683" y="860618"/>
        <a:ext cx="1626084" cy="2630537"/>
      </dsp:txXfrm>
    </dsp:sp>
    <dsp:sp modelId="{6212615E-3215-BF45-A9D8-319F0DE3F6E0}">
      <dsp:nvSpPr>
        <dsp:cNvPr id="0" name=""/>
        <dsp:cNvSpPr/>
      </dsp:nvSpPr>
      <dsp:spPr>
        <a:xfrm rot="5400000">
          <a:off x="3156435" y="1321109"/>
          <a:ext cx="2797475" cy="1709553"/>
        </a:xfrm>
        <a:prstGeom prst="round2SameRect">
          <a:avLst>
            <a:gd name="adj1" fmla="val 16670"/>
            <a:gd name="adj2" fmla="val 0"/>
          </a:avLst>
        </a:prstGeom>
        <a:solidFill>
          <a:schemeClr val="accent1">
            <a:tint val="50000"/>
            <a:hueOff val="-1576980"/>
            <a:satOff val="13406"/>
            <a:lumOff val="1296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08585" tIns="120650" rIns="72390" bIns="120650" numCol="1" spcCol="1270" anchor="t" anchorCtr="0">
          <a:noAutofit/>
        </a:bodyPr>
        <a:lstStyle/>
        <a:p>
          <a:pPr marL="0" lvl="0" indent="0" algn="l" defTabSz="844550">
            <a:lnSpc>
              <a:spcPct val="90000"/>
            </a:lnSpc>
            <a:spcBef>
              <a:spcPct val="0"/>
            </a:spcBef>
            <a:spcAft>
              <a:spcPct val="35000"/>
            </a:spcAft>
            <a:buNone/>
          </a:pPr>
          <a:endParaRPr lang="en-US" sz="1900" kern="1200"/>
        </a:p>
        <a:p>
          <a:pPr marL="0" lvl="0" indent="0" algn="l" defTabSz="844550">
            <a:lnSpc>
              <a:spcPct val="90000"/>
            </a:lnSpc>
            <a:spcBef>
              <a:spcPct val="0"/>
            </a:spcBef>
            <a:spcAft>
              <a:spcPct val="35000"/>
            </a:spcAft>
            <a:buNone/>
          </a:pPr>
          <a:endParaRPr lang="en-US" sz="1900" kern="1200"/>
        </a:p>
        <a:p>
          <a:pPr marL="0" lvl="0" indent="0" algn="ctr" defTabSz="844550">
            <a:lnSpc>
              <a:spcPct val="90000"/>
            </a:lnSpc>
            <a:spcBef>
              <a:spcPct val="0"/>
            </a:spcBef>
            <a:spcAft>
              <a:spcPct val="35000"/>
            </a:spcAft>
            <a:buNone/>
          </a:pPr>
          <a:r>
            <a:rPr lang="en-US" sz="1900" b="1" kern="1200"/>
            <a:t>Quantitative Data</a:t>
          </a:r>
        </a:p>
      </dsp:txBody>
      <dsp:txXfrm rot="-5400000">
        <a:off x="3700396" y="860618"/>
        <a:ext cx="1626084" cy="2630537"/>
      </dsp:txXfrm>
    </dsp:sp>
    <dsp:sp modelId="{B6E6C378-7B31-CF45-A052-B35B67331F80}">
      <dsp:nvSpPr>
        <dsp:cNvPr id="0" name=""/>
        <dsp:cNvSpPr/>
      </dsp:nvSpPr>
      <dsp:spPr>
        <a:xfrm>
          <a:off x="2767816" y="0"/>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400333-6355-364D-8954-FD57C70900BC}">
      <dsp:nvSpPr>
        <dsp:cNvPr id="0" name=""/>
        <dsp:cNvSpPr/>
      </dsp:nvSpPr>
      <dsp:spPr>
        <a:xfrm rot="10800000">
          <a:off x="2767816" y="2564243"/>
          <a:ext cx="1787181" cy="1787094"/>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AB7CD-1BB3-430F-969B-E11C4E879641}">
      <dsp:nvSpPr>
        <dsp:cNvPr id="0" name=""/>
        <dsp:cNvSpPr/>
      </dsp:nvSpPr>
      <dsp:spPr>
        <a:xfrm>
          <a:off x="0" y="0"/>
          <a:ext cx="109471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DB4CD-7A83-44C5-AE41-05446BC0865F}">
      <dsp:nvSpPr>
        <dsp:cNvPr id="0" name=""/>
        <dsp:cNvSpPr/>
      </dsp:nvSpPr>
      <dsp:spPr>
        <a:xfrm>
          <a:off x="0" y="0"/>
          <a:ext cx="10947191" cy="109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baseline="0" dirty="0"/>
            <a:t>All quantitative data is based upon qualitative judgments; and all qualitative data can be described and manipulated numerically.</a:t>
          </a:r>
          <a:endParaRPr lang="en-US" sz="2900" kern="1200" dirty="0"/>
        </a:p>
      </dsp:txBody>
      <dsp:txXfrm>
        <a:off x="0" y="0"/>
        <a:ext cx="10947191" cy="1090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46959-51A5-E443-BA11-2CD0098AC743}">
      <dsp:nvSpPr>
        <dsp:cNvPr id="0" name=""/>
        <dsp:cNvSpPr/>
      </dsp:nvSpPr>
      <dsp:spPr>
        <a:xfrm>
          <a:off x="0" y="30225"/>
          <a:ext cx="3603553" cy="2162132"/>
        </a:xfrm>
        <a:prstGeom prst="rect">
          <a:avLst/>
        </a:prstGeom>
        <a:solidFill>
          <a:schemeClr val="accent1">
            <a:lumMod val="20000"/>
            <a:lumOff val="80000"/>
          </a:schemeClr>
        </a:solidFill>
        <a:ln w="349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rPr>
            <a:t>Content Assessments (Knowledge)</a:t>
          </a:r>
        </a:p>
      </dsp:txBody>
      <dsp:txXfrm>
        <a:off x="0" y="30225"/>
        <a:ext cx="3603553" cy="2162132"/>
      </dsp:txXfrm>
    </dsp:sp>
    <dsp:sp modelId="{62280B87-44B7-1143-A041-696A9CCFF1C6}">
      <dsp:nvSpPr>
        <dsp:cNvPr id="0" name=""/>
        <dsp:cNvSpPr/>
      </dsp:nvSpPr>
      <dsp:spPr>
        <a:xfrm>
          <a:off x="3963909" y="30225"/>
          <a:ext cx="3603553" cy="2162132"/>
        </a:xfrm>
        <a:prstGeom prst="rect">
          <a:avLst/>
        </a:prstGeom>
        <a:solidFill>
          <a:schemeClr val="accent1">
            <a:lumMod val="20000"/>
            <a:lumOff val="80000"/>
          </a:schemeClr>
        </a:solidFill>
        <a:ln w="317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rPr>
            <a:t>Surveys (Perception)</a:t>
          </a:r>
        </a:p>
      </dsp:txBody>
      <dsp:txXfrm>
        <a:off x="3963909" y="30225"/>
        <a:ext cx="3603553" cy="2162132"/>
      </dsp:txXfrm>
    </dsp:sp>
    <dsp:sp modelId="{2A133055-BB17-6D4E-B687-DD08D14CAFA6}">
      <dsp:nvSpPr>
        <dsp:cNvPr id="0" name=""/>
        <dsp:cNvSpPr/>
      </dsp:nvSpPr>
      <dsp:spPr>
        <a:xfrm>
          <a:off x="7927818" y="30225"/>
          <a:ext cx="3603553" cy="2162132"/>
        </a:xfrm>
        <a:prstGeom prst="rect">
          <a:avLst/>
        </a:prstGeom>
        <a:solidFill>
          <a:schemeClr val="accent1">
            <a:lumMod val="20000"/>
            <a:lumOff val="80000"/>
          </a:schemeClr>
        </a:solidFill>
        <a:ln w="317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rPr>
            <a:t>Observations/Walkthroughs (Knowledge/Skills/Practice)</a:t>
          </a:r>
        </a:p>
      </dsp:txBody>
      <dsp:txXfrm>
        <a:off x="7927818" y="30225"/>
        <a:ext cx="3603553" cy="2162132"/>
      </dsp:txXfrm>
    </dsp:sp>
    <dsp:sp modelId="{797CD88D-EDF9-5345-A4CD-54D26B12D9CB}">
      <dsp:nvSpPr>
        <dsp:cNvPr id="0" name=""/>
        <dsp:cNvSpPr/>
      </dsp:nvSpPr>
      <dsp:spPr>
        <a:xfrm>
          <a:off x="0" y="2552712"/>
          <a:ext cx="3603553" cy="2162132"/>
        </a:xfrm>
        <a:prstGeom prst="rect">
          <a:avLst/>
        </a:prstGeom>
        <a:solidFill>
          <a:schemeClr val="accent1">
            <a:lumMod val="20000"/>
            <a:lumOff val="80000"/>
          </a:schemeClr>
        </a:solidFill>
        <a:ln w="317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kern="1200">
              <a:solidFill>
                <a:schemeClr val="bg2"/>
              </a:solidFill>
            </a:rPr>
            <a:t>Photovoice</a:t>
          </a:r>
        </a:p>
        <a:p>
          <a:pPr marL="0" lvl="0" indent="0" algn="ctr" defTabSz="889000">
            <a:lnSpc>
              <a:spcPct val="100000"/>
            </a:lnSpc>
            <a:spcBef>
              <a:spcPct val="0"/>
            </a:spcBef>
            <a:spcAft>
              <a:spcPts val="0"/>
            </a:spcAft>
            <a:buNone/>
          </a:pPr>
          <a:r>
            <a:rPr lang="en-US" sz="2000" b="1" kern="1200">
              <a:solidFill>
                <a:schemeClr val="bg2"/>
              </a:solidFill>
            </a:rPr>
            <a:t>(Participatory Evaluation)</a:t>
          </a:r>
          <a:r>
            <a:rPr lang="en-US" sz="2000" kern="1200">
              <a:solidFill>
                <a:schemeClr val="bg2"/>
              </a:solidFill>
            </a:rPr>
            <a:t>)</a:t>
          </a:r>
        </a:p>
      </dsp:txBody>
      <dsp:txXfrm>
        <a:off x="0" y="2552712"/>
        <a:ext cx="3603553" cy="2162132"/>
      </dsp:txXfrm>
    </dsp:sp>
    <dsp:sp modelId="{167D4E7E-281A-D54A-83E8-4043FC118CD6}">
      <dsp:nvSpPr>
        <dsp:cNvPr id="0" name=""/>
        <dsp:cNvSpPr/>
      </dsp:nvSpPr>
      <dsp:spPr>
        <a:xfrm>
          <a:off x="3963909" y="2552712"/>
          <a:ext cx="3603553" cy="2162132"/>
        </a:xfrm>
        <a:prstGeom prst="rect">
          <a:avLst/>
        </a:prstGeom>
        <a:solidFill>
          <a:schemeClr val="accent1">
            <a:lumMod val="20000"/>
            <a:lumOff val="80000"/>
          </a:schemeClr>
        </a:solidFill>
        <a:ln w="317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kern="1200">
              <a:solidFill>
                <a:schemeClr val="bg2"/>
              </a:solidFill>
            </a:rPr>
            <a:t>Interviews </a:t>
          </a:r>
        </a:p>
        <a:p>
          <a:pPr marL="0" lvl="0" indent="0" algn="ctr" defTabSz="889000">
            <a:lnSpc>
              <a:spcPct val="100000"/>
            </a:lnSpc>
            <a:spcBef>
              <a:spcPct val="0"/>
            </a:spcBef>
            <a:spcAft>
              <a:spcPts val="0"/>
            </a:spcAft>
            <a:buNone/>
          </a:pPr>
          <a:r>
            <a:rPr lang="en-US" sz="2000" b="1" kern="1200">
              <a:solidFill>
                <a:schemeClr val="bg2"/>
              </a:solidFill>
            </a:rPr>
            <a:t>(Self-Report)</a:t>
          </a:r>
        </a:p>
      </dsp:txBody>
      <dsp:txXfrm>
        <a:off x="3963909" y="2552712"/>
        <a:ext cx="3603553" cy="2162132"/>
      </dsp:txXfrm>
    </dsp:sp>
    <dsp:sp modelId="{07DB1F2E-8DAF-5C44-B753-97966F31A4EB}">
      <dsp:nvSpPr>
        <dsp:cNvPr id="0" name=""/>
        <dsp:cNvSpPr/>
      </dsp:nvSpPr>
      <dsp:spPr>
        <a:xfrm>
          <a:off x="7927818" y="2573361"/>
          <a:ext cx="3603553" cy="2162132"/>
        </a:xfrm>
        <a:prstGeom prst="rect">
          <a:avLst/>
        </a:prstGeom>
        <a:solidFill>
          <a:schemeClr val="accent1">
            <a:lumMod val="20000"/>
            <a:lumOff val="80000"/>
          </a:schemeClr>
        </a:solidFill>
        <a:ln w="317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sz="2000" b="1" kern="1200">
              <a:solidFill>
                <a:schemeClr val="bg2"/>
              </a:solidFill>
            </a:rPr>
            <a:t>Focus Groups </a:t>
          </a:r>
        </a:p>
        <a:p>
          <a:pPr marL="0" lvl="0" indent="0" algn="ctr" defTabSz="889000">
            <a:lnSpc>
              <a:spcPct val="100000"/>
            </a:lnSpc>
            <a:spcBef>
              <a:spcPct val="0"/>
            </a:spcBef>
            <a:spcAft>
              <a:spcPts val="0"/>
            </a:spcAft>
            <a:buNone/>
          </a:pPr>
          <a:r>
            <a:rPr lang="en-US" sz="2000" b="1" kern="1200">
              <a:solidFill>
                <a:schemeClr val="bg2"/>
              </a:solidFill>
            </a:rPr>
            <a:t>(Self-Report)</a:t>
          </a:r>
        </a:p>
      </dsp:txBody>
      <dsp:txXfrm>
        <a:off x="7927818" y="2573361"/>
        <a:ext cx="3603553" cy="2162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0D3E3-A585-ED4F-9DC0-885119960C2E}">
      <dsp:nvSpPr>
        <dsp:cNvPr id="0" name=""/>
        <dsp:cNvSpPr/>
      </dsp:nvSpPr>
      <dsp:spPr>
        <a:xfrm>
          <a:off x="0" y="137951"/>
          <a:ext cx="10666694" cy="4324320"/>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50000"/>
            </a:lnSpc>
            <a:spcBef>
              <a:spcPct val="0"/>
            </a:spcBef>
            <a:spcAft>
              <a:spcPct val="35000"/>
            </a:spcAft>
            <a:buNone/>
          </a:pPr>
          <a:r>
            <a:rPr lang="en-US" sz="2800" b="1" kern="1200">
              <a:solidFill>
                <a:schemeClr val="tx1"/>
              </a:solidFill>
              <a:effectLst/>
            </a:rPr>
            <a:t>Service providers from across the region attended a two-day professional development session on a new family interview protocol for early intervention home assessments. At the end of the session, participants completed a survey to rate the relevance of the session content to their work.</a:t>
          </a:r>
        </a:p>
      </dsp:txBody>
      <dsp:txXfrm>
        <a:off x="211096" y="349047"/>
        <a:ext cx="10244502" cy="3902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9002-BAF9-2447-B95A-953C6DD7C010}">
      <dsp:nvSpPr>
        <dsp:cNvPr id="0" name=""/>
        <dsp:cNvSpPr/>
      </dsp:nvSpPr>
      <dsp:spPr>
        <a:xfrm>
          <a:off x="113186" y="455069"/>
          <a:ext cx="1935178" cy="603509"/>
        </a:xfrm>
        <a:prstGeom prst="roundRect">
          <a:avLst>
            <a:gd name="adj" fmla="val 10000"/>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19050" numCol="1" spcCol="1270" anchor="t" anchorCtr="0">
          <a:noAutofit/>
        </a:bodyPr>
        <a:lstStyle/>
        <a:p>
          <a:pPr marL="0" lvl="0" indent="0" algn="l" defTabSz="222250">
            <a:lnSpc>
              <a:spcPct val="90000"/>
            </a:lnSpc>
            <a:spcBef>
              <a:spcPct val="0"/>
            </a:spcBef>
            <a:spcAft>
              <a:spcPct val="35000"/>
            </a:spcAft>
            <a:buNone/>
          </a:pPr>
          <a:r>
            <a:rPr lang="en-US" sz="500" b="1" kern="1200">
              <a:solidFill>
                <a:schemeClr val="tx1"/>
              </a:solidFill>
            </a:rPr>
            <a:t> </a:t>
          </a:r>
          <a:r>
            <a:rPr lang="en-US" sz="1800" b="1" kern="1200">
              <a:solidFill>
                <a:schemeClr val="tx1"/>
              </a:solidFill>
            </a:rPr>
            <a:t>Data</a:t>
          </a:r>
          <a:endParaRPr lang="en-US" sz="500" b="1" kern="1200">
            <a:solidFill>
              <a:schemeClr val="tx1"/>
            </a:solidFill>
          </a:endParaRPr>
        </a:p>
      </dsp:txBody>
      <dsp:txXfrm>
        <a:off x="113186" y="455069"/>
        <a:ext cx="1935178" cy="402339"/>
      </dsp:txXfrm>
    </dsp:sp>
    <dsp:sp modelId="{2310F0B2-ED4C-C549-9F39-507C5CF91439}">
      <dsp:nvSpPr>
        <dsp:cNvPr id="0" name=""/>
        <dsp:cNvSpPr/>
      </dsp:nvSpPr>
      <dsp:spPr>
        <a:xfrm>
          <a:off x="635" y="857409"/>
          <a:ext cx="2953004" cy="411936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a:t>N=75/80</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90% Relevant or highly relevant</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10% Low or not relevant </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85% positive ratings were in urban or suburban locations </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5% positive ratings were from rural locations</a:t>
          </a: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a:t>Themes from Open Response.</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The protocol seems robust and will enable the collection of a lot of good information</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The app will support ease of data entry in real-time</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The number of questions seems overwhelming and might come off as too intrusive</a:t>
          </a:r>
        </a:p>
        <a:p>
          <a:pPr marL="228600" lvl="2" indent="-114300" algn="l" defTabSz="577850">
            <a:lnSpc>
              <a:spcPct val="90000"/>
            </a:lnSpc>
            <a:spcBef>
              <a:spcPct val="0"/>
            </a:spcBef>
            <a:spcAft>
              <a:spcPct val="15000"/>
            </a:spcAft>
            <a:buFont typeface="Arial" panose="020B0604020202020204" pitchFamily="34" charset="0"/>
            <a:buChar char="•"/>
          </a:pPr>
          <a:r>
            <a:rPr lang="en-US" sz="1300" kern="1200"/>
            <a:t>Many of my family members live in dead zones, so I’m not sure how reliable the app is going to be</a:t>
          </a:r>
        </a:p>
      </dsp:txBody>
      <dsp:txXfrm>
        <a:off x="87126" y="943900"/>
        <a:ext cx="2780022" cy="3946383"/>
      </dsp:txXfrm>
    </dsp:sp>
    <dsp:sp modelId="{618B1F34-2251-2148-9D2B-7CA76A0842A3}">
      <dsp:nvSpPr>
        <dsp:cNvPr id="0" name=""/>
        <dsp:cNvSpPr/>
      </dsp:nvSpPr>
      <dsp:spPr>
        <a:xfrm rot="21594481">
          <a:off x="2468958" y="412393"/>
          <a:ext cx="891661" cy="481803"/>
        </a:xfrm>
        <a:prstGeom prst="rightArrow">
          <a:avLst>
            <a:gd name="adj1" fmla="val 60000"/>
            <a:gd name="adj2" fmla="val 5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468958" y="508870"/>
        <a:ext cx="747120" cy="289081"/>
      </dsp:txXfrm>
    </dsp:sp>
    <dsp:sp modelId="{0F34531A-4DC0-7049-A2EC-F0C08B03FC7D}">
      <dsp:nvSpPr>
        <dsp:cNvPr id="0" name=""/>
        <dsp:cNvSpPr/>
      </dsp:nvSpPr>
      <dsp:spPr>
        <a:xfrm>
          <a:off x="3730742" y="432229"/>
          <a:ext cx="1935178" cy="654607"/>
        </a:xfrm>
        <a:prstGeom prst="roundRect">
          <a:avLst>
            <a:gd name="adj" fmla="val 10000"/>
          </a:avLst>
        </a:prstGeom>
        <a:solidFill>
          <a:schemeClr val="accent1">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rPr>
            <a:t>Context</a:t>
          </a:r>
        </a:p>
      </dsp:txBody>
      <dsp:txXfrm>
        <a:off x="3730742" y="432229"/>
        <a:ext cx="1935178" cy="436405"/>
      </dsp:txXfrm>
    </dsp:sp>
    <dsp:sp modelId="{529061AB-65F0-C54B-9A3C-904A6C630DAA}">
      <dsp:nvSpPr>
        <dsp:cNvPr id="0" name=""/>
        <dsp:cNvSpPr/>
      </dsp:nvSpPr>
      <dsp:spPr>
        <a:xfrm>
          <a:off x="3865526" y="868634"/>
          <a:ext cx="2458334" cy="413097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The regional PD Network is known for the quantity and quality of its PD offerings, which are typically well attended, particularly by suburban service providers.</a:t>
          </a:r>
        </a:p>
        <a:p>
          <a:pPr marL="114300" lvl="1" indent="-114300" algn="l" defTabSz="622300">
            <a:lnSpc>
              <a:spcPct val="90000"/>
            </a:lnSpc>
            <a:spcBef>
              <a:spcPct val="0"/>
            </a:spcBef>
            <a:spcAft>
              <a:spcPct val="15000"/>
            </a:spcAft>
            <a:buChar char="•"/>
          </a:pPr>
          <a:r>
            <a:rPr lang="en-US" sz="1400" kern="1200"/>
            <a:t>There’s been a significant decline in participation from rural settings in PD events over time</a:t>
          </a:r>
        </a:p>
        <a:p>
          <a:pPr marL="114300" lvl="1" indent="-114300" algn="l" defTabSz="622300">
            <a:lnSpc>
              <a:spcPct val="90000"/>
            </a:lnSpc>
            <a:spcBef>
              <a:spcPct val="0"/>
            </a:spcBef>
            <a:spcAft>
              <a:spcPct val="15000"/>
            </a:spcAft>
            <a:buChar char="•"/>
          </a:pPr>
          <a:r>
            <a:rPr lang="en-US" sz="1400" kern="1200"/>
            <a:t>There is a 30% gap between families in rural areas and those in urban and suburban areas accessing services </a:t>
          </a:r>
        </a:p>
      </dsp:txBody>
      <dsp:txXfrm>
        <a:off x="3937528" y="940636"/>
        <a:ext cx="2314330" cy="39869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EC39E-A8A4-D941-8BCD-C5FCF9433BB9}">
      <dsp:nvSpPr>
        <dsp:cNvPr id="0" name=""/>
        <dsp:cNvSpPr/>
      </dsp:nvSpPr>
      <dsp:spPr>
        <a:xfrm>
          <a:off x="1341" y="0"/>
          <a:ext cx="4240914" cy="802962"/>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US" sz="2800" b="1" kern="1200">
              <a:solidFill>
                <a:schemeClr val="tx1"/>
              </a:solidFill>
              <a:effectLst/>
            </a:rPr>
            <a:t>Information</a:t>
          </a:r>
          <a:r>
            <a:rPr lang="en-US" sz="2800" kern="1200"/>
            <a:t> </a:t>
          </a:r>
        </a:p>
      </dsp:txBody>
      <dsp:txXfrm>
        <a:off x="1341" y="0"/>
        <a:ext cx="4240914" cy="535308"/>
      </dsp:txXfrm>
    </dsp:sp>
    <dsp:sp modelId="{2286C40F-ABC9-0F4B-BA2C-B70DF37EEA89}">
      <dsp:nvSpPr>
        <dsp:cNvPr id="0" name=""/>
        <dsp:cNvSpPr/>
      </dsp:nvSpPr>
      <dsp:spPr>
        <a:xfrm>
          <a:off x="347142" y="598962"/>
          <a:ext cx="4793336" cy="424959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ts val="1200"/>
            </a:spcAft>
            <a:buChar char="•"/>
          </a:pPr>
          <a:r>
            <a:rPr lang="en-US" sz="2400" b="0" kern="1200"/>
            <a:t>High Overall Satisfaction Masks Geographic Disparities</a:t>
          </a:r>
          <a:endParaRPr lang="en-US" sz="2400" kern="1200"/>
        </a:p>
        <a:p>
          <a:pPr marL="228600" lvl="1" indent="-228600" algn="l" defTabSz="1066800">
            <a:lnSpc>
              <a:spcPct val="90000"/>
            </a:lnSpc>
            <a:spcBef>
              <a:spcPct val="0"/>
            </a:spcBef>
            <a:spcAft>
              <a:spcPts val="1200"/>
            </a:spcAft>
            <a:buChar char="•"/>
          </a:pPr>
          <a:r>
            <a:rPr lang="en-US" sz="2400" b="0" kern="1200"/>
            <a:t>Decreased Rural Participation in PD Is Concerning</a:t>
          </a:r>
          <a:endParaRPr lang="en-US" sz="2400" kern="1200"/>
        </a:p>
        <a:p>
          <a:pPr marL="228600" lvl="1" indent="-228600" algn="l" defTabSz="1066800">
            <a:lnSpc>
              <a:spcPct val="90000"/>
            </a:lnSpc>
            <a:spcBef>
              <a:spcPct val="0"/>
            </a:spcBef>
            <a:spcAft>
              <a:spcPts val="1200"/>
            </a:spcAft>
            <a:buChar char="•"/>
          </a:pPr>
          <a:r>
            <a:rPr lang="en-US" sz="2400" b="0" kern="1200"/>
            <a:t>Relevance May Be Geographically Contextual</a:t>
          </a:r>
          <a:endParaRPr lang="en-US" sz="2400" kern="1200"/>
        </a:p>
        <a:p>
          <a:pPr marL="228600" lvl="1" indent="-228600" algn="l" defTabSz="1066800">
            <a:lnSpc>
              <a:spcPct val="90000"/>
            </a:lnSpc>
            <a:spcBef>
              <a:spcPct val="0"/>
            </a:spcBef>
            <a:spcAft>
              <a:spcPts val="1200"/>
            </a:spcAft>
            <a:buChar char="•"/>
          </a:pPr>
          <a:r>
            <a:rPr lang="en-US" sz="2400" b="0" kern="1200"/>
            <a:t>Potential Impact on Service Equity</a:t>
          </a:r>
          <a:endParaRPr lang="en-US" sz="2400" kern="1200"/>
        </a:p>
      </dsp:txBody>
      <dsp:txXfrm>
        <a:off x="471608" y="723428"/>
        <a:ext cx="4544404" cy="4000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EC39E-A8A4-D941-8BCD-C5FCF9433BB9}">
      <dsp:nvSpPr>
        <dsp:cNvPr id="0" name=""/>
        <dsp:cNvSpPr/>
      </dsp:nvSpPr>
      <dsp:spPr>
        <a:xfrm>
          <a:off x="0" y="-447110"/>
          <a:ext cx="4026239" cy="3071255"/>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US" sz="2800" b="1" kern="1200">
              <a:solidFill>
                <a:schemeClr val="tx1"/>
              </a:solidFill>
            </a:rPr>
            <a:t>Knowledge </a:t>
          </a:r>
        </a:p>
      </dsp:txBody>
      <dsp:txXfrm>
        <a:off x="0" y="-447110"/>
        <a:ext cx="4026239" cy="1610495"/>
      </dsp:txXfrm>
    </dsp:sp>
    <dsp:sp modelId="{2286C40F-ABC9-0F4B-BA2C-B70DF37EEA89}">
      <dsp:nvSpPr>
        <dsp:cNvPr id="0" name=""/>
        <dsp:cNvSpPr/>
      </dsp:nvSpPr>
      <dsp:spPr>
        <a:xfrm>
          <a:off x="320275" y="172336"/>
          <a:ext cx="4570071" cy="34458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100000"/>
            </a:lnSpc>
            <a:spcBef>
              <a:spcPct val="0"/>
            </a:spcBef>
            <a:spcAft>
              <a:spcPts val="1200"/>
            </a:spcAft>
            <a:buChar char="•"/>
          </a:pPr>
          <a:r>
            <a:rPr lang="en-US" sz="2800" b="0" kern="1200"/>
            <a:t>Adapt and Differentiate PD Offerings</a:t>
          </a:r>
        </a:p>
        <a:p>
          <a:pPr marL="285750" lvl="1" indent="-285750" algn="l" defTabSz="1244600">
            <a:lnSpc>
              <a:spcPct val="100000"/>
            </a:lnSpc>
            <a:spcBef>
              <a:spcPct val="0"/>
            </a:spcBef>
            <a:spcAft>
              <a:spcPts val="1200"/>
            </a:spcAft>
            <a:buChar char="•"/>
          </a:pPr>
          <a:r>
            <a:rPr lang="en-US" sz="2800" b="0" kern="1200"/>
            <a:t>Engage Rural Providers Proactively</a:t>
          </a:r>
        </a:p>
        <a:p>
          <a:pPr marL="285750" lvl="1" indent="-285750" algn="l" defTabSz="1244600">
            <a:lnSpc>
              <a:spcPct val="100000"/>
            </a:lnSpc>
            <a:spcBef>
              <a:spcPct val="0"/>
            </a:spcBef>
            <a:spcAft>
              <a:spcPts val="1200"/>
            </a:spcAft>
            <a:buChar char="•"/>
          </a:pPr>
          <a:r>
            <a:rPr lang="en-US" sz="2800" b="0" kern="1200"/>
            <a:t>Monitor Equity in Implementation</a:t>
          </a:r>
        </a:p>
      </dsp:txBody>
      <dsp:txXfrm>
        <a:off x="421199" y="273260"/>
        <a:ext cx="4368223" cy="32439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A559-1A92-684A-8C10-158079D67517}">
      <dsp:nvSpPr>
        <dsp:cNvPr id="0" name=""/>
        <dsp:cNvSpPr/>
      </dsp:nvSpPr>
      <dsp:spPr>
        <a:xfrm>
          <a:off x="0" y="118375"/>
          <a:ext cx="6920874" cy="767520"/>
        </a:xfrm>
        <a:prstGeom prst="roundRect">
          <a:avLst/>
        </a:prstGeom>
        <a:solidFill>
          <a:schemeClr val="accent1">
            <a:lumMod val="40000"/>
            <a:lumOff val="6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solidFill>
                <a:srgbClr val="13284B">
                  <a:lumMod val="25000"/>
                </a:srgbClr>
              </a:solidFill>
              <a:latin typeface="Arial"/>
              <a:ea typeface="+mn-ea"/>
              <a:cs typeface="+mn-cs"/>
            </a:rPr>
            <a:t>In your small group:</a:t>
          </a:r>
        </a:p>
      </dsp:txBody>
      <dsp:txXfrm>
        <a:off x="37467" y="155842"/>
        <a:ext cx="6845940" cy="692586"/>
      </dsp:txXfrm>
    </dsp:sp>
    <dsp:sp modelId="{1E96B27D-017D-514C-BDB0-72F774C0E9FB}">
      <dsp:nvSpPr>
        <dsp:cNvPr id="0" name=""/>
        <dsp:cNvSpPr/>
      </dsp:nvSpPr>
      <dsp:spPr>
        <a:xfrm>
          <a:off x="0" y="885895"/>
          <a:ext cx="6920874" cy="398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38" tIns="52070" rIns="291592" bIns="52070" numCol="1" spcCol="1270" anchor="t" anchorCtr="0">
          <a:noAutofit/>
        </a:bodyPr>
        <a:lstStyle/>
        <a:p>
          <a:pPr marL="285750" lvl="1" indent="-285750" algn="l" defTabSz="1422400">
            <a:lnSpc>
              <a:spcPct val="90000"/>
            </a:lnSpc>
            <a:spcBef>
              <a:spcPct val="0"/>
            </a:spcBef>
            <a:spcAft>
              <a:spcPts val="1200"/>
            </a:spcAft>
            <a:buChar char="•"/>
          </a:pPr>
          <a:r>
            <a:rPr lang="en-US" sz="3200" b="1" kern="1200" dirty="0">
              <a:solidFill>
                <a:srgbClr val="000000">
                  <a:hueOff val="0"/>
                  <a:satOff val="0"/>
                  <a:lumOff val="0"/>
                  <a:alphaOff val="0"/>
                </a:srgbClr>
              </a:solidFill>
              <a:latin typeface="Arial"/>
              <a:ea typeface="+mn-ea"/>
              <a:cs typeface="+mn-cs"/>
            </a:rPr>
            <a:t>Assign</a:t>
          </a:r>
          <a:r>
            <a:rPr lang="en-US" sz="3200" kern="1200" dirty="0">
              <a:solidFill>
                <a:srgbClr val="000000">
                  <a:hueOff val="0"/>
                  <a:satOff val="0"/>
                  <a:lumOff val="0"/>
                  <a:alphaOff val="0"/>
                </a:srgbClr>
              </a:solidFill>
              <a:latin typeface="Arial"/>
              <a:ea typeface="+mn-ea"/>
              <a:cs typeface="+mn-cs"/>
            </a:rPr>
            <a:t> group roles: Facilitator, Timekeeper, Recorder/Reporter.</a:t>
          </a:r>
        </a:p>
        <a:p>
          <a:pPr marL="285750" lvl="1" indent="-285750" algn="l" defTabSz="1422400">
            <a:lnSpc>
              <a:spcPct val="90000"/>
            </a:lnSpc>
            <a:spcBef>
              <a:spcPct val="0"/>
            </a:spcBef>
            <a:spcAft>
              <a:spcPts val="1200"/>
            </a:spcAft>
            <a:buChar char="•"/>
          </a:pPr>
          <a:r>
            <a:rPr lang="en-US" sz="3200" b="1" kern="1200" dirty="0">
              <a:solidFill>
                <a:srgbClr val="000000">
                  <a:hueOff val="0"/>
                  <a:satOff val="0"/>
                  <a:lumOff val="0"/>
                  <a:alphaOff val="0"/>
                </a:srgbClr>
              </a:solidFill>
              <a:latin typeface="Arial"/>
              <a:ea typeface="+mn-ea"/>
              <a:cs typeface="+mn-cs"/>
            </a:rPr>
            <a:t>Download</a:t>
          </a:r>
          <a:r>
            <a:rPr lang="en-US" sz="3200" kern="1200" dirty="0">
              <a:solidFill>
                <a:srgbClr val="000000">
                  <a:hueOff val="0"/>
                  <a:satOff val="0"/>
                  <a:lumOff val="0"/>
                  <a:alphaOff val="0"/>
                </a:srgbClr>
              </a:solidFill>
              <a:latin typeface="Arial"/>
              <a:ea typeface="+mn-ea"/>
              <a:cs typeface="+mn-cs"/>
            </a:rPr>
            <a:t> the Evaluation Report.</a:t>
          </a:r>
        </a:p>
        <a:p>
          <a:pPr marL="285750" lvl="1" indent="-285750" algn="l" defTabSz="1422400">
            <a:lnSpc>
              <a:spcPct val="90000"/>
            </a:lnSpc>
            <a:spcBef>
              <a:spcPct val="0"/>
            </a:spcBef>
            <a:spcAft>
              <a:spcPts val="1200"/>
            </a:spcAft>
            <a:buChar char="•"/>
          </a:pPr>
          <a:r>
            <a:rPr lang="en-US" sz="3200" kern="1200" dirty="0"/>
            <a:t>Use the prompts to </a:t>
          </a:r>
          <a:r>
            <a:rPr lang="en-US" sz="3200" b="1" kern="1200" dirty="0"/>
            <a:t>consider</a:t>
          </a:r>
          <a:r>
            <a:rPr lang="en-US" sz="3200" kern="1200" dirty="0"/>
            <a:t> the data and make decisions that would inform future PD efforts. </a:t>
          </a:r>
          <a:endParaRPr lang="en-US" sz="3200" kern="1200" dirty="0">
            <a:solidFill>
              <a:srgbClr val="000000">
                <a:hueOff val="0"/>
                <a:satOff val="0"/>
                <a:lumOff val="0"/>
                <a:alphaOff val="0"/>
              </a:srgbClr>
            </a:solidFill>
            <a:latin typeface="Arial"/>
            <a:ea typeface="+mn-ea"/>
            <a:cs typeface="+mn-cs"/>
          </a:endParaRPr>
        </a:p>
        <a:p>
          <a:pPr marL="285750" lvl="1" indent="-285750" algn="l" defTabSz="1422400">
            <a:lnSpc>
              <a:spcPct val="90000"/>
            </a:lnSpc>
            <a:spcBef>
              <a:spcPct val="0"/>
            </a:spcBef>
            <a:spcAft>
              <a:spcPts val="1200"/>
            </a:spcAft>
            <a:buChar char="•"/>
          </a:pPr>
          <a:r>
            <a:rPr lang="en-US" sz="3200" b="1" kern="1200" dirty="0">
              <a:solidFill>
                <a:srgbClr val="000000">
                  <a:hueOff val="0"/>
                  <a:satOff val="0"/>
                  <a:lumOff val="0"/>
                  <a:alphaOff val="0"/>
                </a:srgbClr>
              </a:solidFill>
              <a:latin typeface="Arial"/>
              <a:ea typeface="+mn-ea"/>
              <a:cs typeface="+mn-cs"/>
            </a:rPr>
            <a:t>Prepare to share </a:t>
          </a:r>
          <a:r>
            <a:rPr lang="en-US" sz="3200" kern="1200" dirty="0">
              <a:solidFill>
                <a:srgbClr val="000000">
                  <a:hueOff val="0"/>
                  <a:satOff val="0"/>
                  <a:lumOff val="0"/>
                  <a:alphaOff val="0"/>
                </a:srgbClr>
              </a:solidFill>
              <a:latin typeface="Arial"/>
              <a:ea typeface="+mn-ea"/>
              <a:cs typeface="+mn-cs"/>
            </a:rPr>
            <a:t>1 or 2 examples with the whole group.</a:t>
          </a:r>
        </a:p>
      </dsp:txBody>
      <dsp:txXfrm>
        <a:off x="0" y="885895"/>
        <a:ext cx="6920874" cy="39888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285EE2-B0D3-42BA-8AFD-C6FCEAB67957}" type="datetimeFigureOut">
              <a:t>8/19/2025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D6F8B-2A64-4A3D-85D9-6ED326C551AB}" type="slidenum">
              <a:t>‹#›</a:t>
            </a:fld>
            <a:endParaRPr lang="en-US"/>
          </a:p>
        </p:txBody>
      </p:sp>
    </p:spTree>
    <p:extLst>
      <p:ext uri="{BB962C8B-B14F-4D97-AF65-F5344CB8AC3E}">
        <p14:creationId xmlns:p14="http://schemas.microsoft.com/office/powerpoint/2010/main" val="70085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In previous sessions we’ve discussed the first three components of </a:t>
            </a:r>
            <a:r>
              <a:rPr lang="en-US" b="0" i="0" dirty="0">
                <a:solidFill>
                  <a:srgbClr val="000000"/>
                </a:solidFill>
                <a:effectLst/>
              </a:rPr>
              <a:t>the cycle </a:t>
            </a:r>
            <a:r>
              <a:rPr lang="en-US" dirty="0">
                <a:solidFill>
                  <a:srgbClr val="000000"/>
                </a:solidFill>
              </a:rPr>
              <a:t>— Needs Analysis, Design, and Experiences. Now, let’s talk about </a:t>
            </a:r>
            <a:r>
              <a:rPr lang="en-US" b="0" i="0" dirty="0">
                <a:solidFill>
                  <a:srgbClr val="000000"/>
                </a:solidFill>
                <a:effectLst/>
              </a:rPr>
              <a:t>the final</a:t>
            </a:r>
            <a:r>
              <a:rPr lang="en-US" dirty="0">
                <a:solidFill>
                  <a:srgbClr val="000000"/>
                </a:solidFill>
              </a:rPr>
              <a:t> component </a:t>
            </a:r>
            <a:r>
              <a:rPr lang="en-US" b="0" i="0" dirty="0">
                <a:solidFill>
                  <a:srgbClr val="000000"/>
                </a:solidFill>
                <a:effectLst/>
              </a:rPr>
              <a:t>of the EPIC-P </a:t>
            </a:r>
            <a:r>
              <a:rPr lang="en-US" dirty="0">
                <a:solidFill>
                  <a:srgbClr val="000000"/>
                </a:solidFill>
              </a:rPr>
              <a:t>Cycle—Evaluation. The Evaluation component guides you in collecting and using data that matters. But Evaluation isn’t a one-time task—it emphasizes the importance of using multiple data sources, involving partners most affected by the PD support in interpreting findings, and using what you learn to inform future planning. </a:t>
            </a:r>
            <a:endParaRPr lang="en-US" dirty="0">
              <a:solidFill>
                <a:srgbClr val="000000"/>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we explore different ways to evaluate professional learning, let’s take a quick look at some common data collection methods:</a:t>
            </a:r>
          </a:p>
          <a:p>
            <a:r>
              <a:rPr lang="en-US" b="0" dirty="0"/>
              <a:t>Content Assessments (Knowledge): These measure participants’ understanding of key concepts before and after a learning experience to gauge knowledge gains.</a:t>
            </a:r>
          </a:p>
          <a:p>
            <a:r>
              <a:rPr lang="en-US" b="0" dirty="0"/>
              <a:t>Surveys (Perception): Surveys capture participants’ beliefs, attitudes, or perceptions about the relevance, quality, and impact of a professional development experience.</a:t>
            </a:r>
          </a:p>
          <a:p>
            <a:r>
              <a:rPr lang="en-US" b="0" dirty="0"/>
              <a:t>Observations/Walkthroughs (Knowledge/Skills/Practice): These involve watching practice in action to assess whether and how participants are applying new knowledge and skills.</a:t>
            </a:r>
          </a:p>
          <a:p>
            <a:r>
              <a:rPr lang="en-US" b="0" dirty="0"/>
              <a:t>Photovoice (Participatory Evaluation): This creative method invites participants to use photographs and narratives to reflect on their experiences and offer insight from their perspective.</a:t>
            </a:r>
          </a:p>
          <a:p>
            <a:r>
              <a:rPr lang="en-US" b="0" dirty="0"/>
              <a:t>Interviews (Self-Report): One-on-one interviews provide an opportunity for participants to share their personal experiences, reflections, and feedback in more depth.</a:t>
            </a:r>
          </a:p>
          <a:p>
            <a:r>
              <a:rPr lang="en-US" b="0" dirty="0"/>
              <a:t>Focus Groups (Self-Report): Focus groups bring participants together to discuss their experiences collectively, allowing evaluators to identify shared themes and diverse viewpoints.</a:t>
            </a:r>
          </a:p>
          <a:p>
            <a:r>
              <a:rPr lang="en-US" b="0" dirty="0"/>
              <a:t>Each of these methods offers a unique window into the impact of professional learning and can be used individually or in combination, depending on your goals.</a:t>
            </a:r>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10</a:t>
            </a:fld>
            <a:endParaRPr lang="en-US"/>
          </a:p>
        </p:txBody>
      </p:sp>
    </p:spTree>
    <p:extLst>
      <p:ext uri="{BB962C8B-B14F-4D97-AF65-F5344CB8AC3E}">
        <p14:creationId xmlns:p14="http://schemas.microsoft.com/office/powerpoint/2010/main" val="281101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becomes information through providing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becomes knowledge when it is considered through a critical lens and is tested over time</a:t>
            </a:r>
          </a:p>
          <a:p>
            <a:r>
              <a:rPr lang="en-US" dirty="0"/>
              <a:t>Knowledge becomes wisdom when action is implemented as a result of the knowledge and repeated over time until it is internalized and the behavior can be implemented with a level of automaticity and nuanced to apply to shifting contexts. </a:t>
            </a:r>
          </a:p>
          <a:p>
            <a:endParaRPr lang="en-US" dirty="0"/>
          </a:p>
          <a:p>
            <a:endParaRPr lang="en-US" dirty="0"/>
          </a:p>
        </p:txBody>
      </p:sp>
      <p:sp>
        <p:nvSpPr>
          <p:cNvPr id="4" name="Slide Number Placeholder 3"/>
          <p:cNvSpPr>
            <a:spLocks noGrp="1"/>
          </p:cNvSpPr>
          <p:nvPr>
            <p:ph type="sldNum" sz="quarter" idx="5"/>
          </p:nvPr>
        </p:nvSpPr>
        <p:spPr/>
        <p:txBody>
          <a:bodyPr/>
          <a:lstStyle/>
          <a:p>
            <a:fld id="{3681BE31-F8E7-489E-B686-34E4F0E649FB}" type="slidenum">
              <a:rPr lang="en-US" smtClean="0"/>
              <a:t>11</a:t>
            </a:fld>
            <a:endParaRPr lang="en-US"/>
          </a:p>
        </p:txBody>
      </p:sp>
    </p:spTree>
    <p:extLst>
      <p:ext uri="{BB962C8B-B14F-4D97-AF65-F5344CB8AC3E}">
        <p14:creationId xmlns:p14="http://schemas.microsoft.com/office/powerpoint/2010/main" val="237596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illustrate how we transform data into wisdom through this scenario. </a:t>
            </a:r>
          </a:p>
        </p:txBody>
      </p:sp>
      <p:sp>
        <p:nvSpPr>
          <p:cNvPr id="4" name="Slide Number Placeholder 3"/>
          <p:cNvSpPr>
            <a:spLocks noGrp="1"/>
          </p:cNvSpPr>
          <p:nvPr>
            <p:ph type="sldNum" sz="quarter" idx="5"/>
          </p:nvPr>
        </p:nvSpPr>
        <p:spPr/>
        <p:txBody>
          <a:bodyPr/>
          <a:lstStyle/>
          <a:p>
            <a:fld id="{1EBD6F8B-2A64-4A3D-85D9-6ED326C551AB}" type="slidenum">
              <a:rPr lang="en-US" smtClean="0"/>
              <a:t>12</a:t>
            </a:fld>
            <a:endParaRPr lang="en-US"/>
          </a:p>
        </p:txBody>
      </p:sp>
    </p:spTree>
    <p:extLst>
      <p:ext uri="{BB962C8B-B14F-4D97-AF65-F5344CB8AC3E}">
        <p14:creationId xmlns:p14="http://schemas.microsoft.com/office/powerpoint/2010/main" val="32505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becomes information through providing context: For example, participant survey data regarding the increase in understanding of content presented in a PD session about a new family interview protocol, becomes information when we put it into context (The majority of the staff members at the center are required to use the protocol, as part of  the family assessment process to determine service plans, and the date there have only been an overview presentation of the protocol at a monthly staff meeting.)</a:t>
            </a:r>
          </a:p>
          <a:p>
            <a:endParaRPr lang="en-US" dirty="0"/>
          </a:p>
          <a:p>
            <a:r>
              <a:rPr lang="en-US" dirty="0"/>
              <a:t>How do you connect a story in a meaningful way to a broader context? </a:t>
            </a:r>
          </a:p>
        </p:txBody>
      </p:sp>
      <p:sp>
        <p:nvSpPr>
          <p:cNvPr id="4" name="Slide Number Placeholder 3"/>
          <p:cNvSpPr>
            <a:spLocks noGrp="1"/>
          </p:cNvSpPr>
          <p:nvPr>
            <p:ph type="sldNum" sz="quarter" idx="5"/>
          </p:nvPr>
        </p:nvSpPr>
        <p:spPr/>
        <p:txBody>
          <a:bodyPr/>
          <a:lstStyle/>
          <a:p>
            <a:fld id="{1EBD6F8B-2A64-4A3D-85D9-6ED326C551AB}" type="slidenum">
              <a:rPr lang="en-US" smtClean="0"/>
              <a:t>13</a:t>
            </a:fld>
            <a:endParaRPr lang="en-US"/>
          </a:p>
        </p:txBody>
      </p:sp>
    </p:spTree>
    <p:extLst>
      <p:ext uri="{BB962C8B-B14F-4D97-AF65-F5344CB8AC3E}">
        <p14:creationId xmlns:p14="http://schemas.microsoft.com/office/powerpoint/2010/main" val="280437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8662-8E85-55C1-C372-85BC9DFF9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45F0-C492-E1AE-C79E-2C3B3BC02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2A8D1-8EAF-03AA-28A5-0D2CB9B7FA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key difference between information and knowledge lies in their nature and application. Information is data that provides context, while knowledge is the understanding and application of that information within a specific context. </a:t>
            </a:r>
            <a:r>
              <a:rPr lang="en-US" dirty="0"/>
              <a:t>Information becomes knowledge when it is considered through a critical lens and is tested over time.  </a:t>
            </a:r>
          </a:p>
          <a:p>
            <a:r>
              <a:rPr lang="en-US" sz="1200" b="0" i="0" kern="1200" dirty="0">
                <a:solidFill>
                  <a:schemeClr val="tx1"/>
                </a:solidFill>
                <a:effectLst/>
                <a:latin typeface="+mn-lt"/>
                <a:ea typeface="+mn-ea"/>
                <a:cs typeface="+mn-cs"/>
              </a:rPr>
              <a:t>Essentially, information is what you know, and knowledge is how you know it and what you can do with it. </a:t>
            </a:r>
            <a:endParaRPr lang="en-US" dirty="0"/>
          </a:p>
        </p:txBody>
      </p:sp>
      <p:sp>
        <p:nvSpPr>
          <p:cNvPr id="4" name="Slide Number Placeholder 3">
            <a:extLst>
              <a:ext uri="{FF2B5EF4-FFF2-40B4-BE49-F238E27FC236}">
                <a16:creationId xmlns:a16="http://schemas.microsoft.com/office/drawing/2014/main" id="{1511303C-066E-786E-8823-62D2B8904CE0}"/>
              </a:ext>
            </a:extLst>
          </p:cNvPr>
          <p:cNvSpPr>
            <a:spLocks noGrp="1"/>
          </p:cNvSpPr>
          <p:nvPr>
            <p:ph type="sldNum" sz="quarter" idx="5"/>
          </p:nvPr>
        </p:nvSpPr>
        <p:spPr/>
        <p:txBody>
          <a:bodyPr/>
          <a:lstStyle/>
          <a:p>
            <a:fld id="{1EBD6F8B-2A64-4A3D-85D9-6ED326C551AB}" type="slidenum">
              <a:rPr lang="en-US" smtClean="0"/>
              <a:t>14</a:t>
            </a:fld>
            <a:endParaRPr lang="en-US"/>
          </a:p>
        </p:txBody>
      </p:sp>
    </p:spTree>
    <p:extLst>
      <p:ext uri="{BB962C8B-B14F-4D97-AF65-F5344CB8AC3E}">
        <p14:creationId xmlns:p14="http://schemas.microsoft.com/office/powerpoint/2010/main" val="106690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3175-3F93-D56A-20CC-E9127FEE1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E9743-E80B-905F-BE28-BF6918D63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6D2B0-83BA-DEF6-BF59-4128A8871DC9}"/>
              </a:ext>
            </a:extLst>
          </p:cNvPr>
          <p:cNvSpPr>
            <a:spLocks noGrp="1"/>
          </p:cNvSpPr>
          <p:nvPr>
            <p:ph type="body" idx="1"/>
          </p:nvPr>
        </p:nvSpPr>
        <p:spPr/>
        <p:txBody>
          <a:bodyPr/>
          <a:lstStyle/>
          <a:p>
            <a:endParaRPr lang="en-US" dirty="0"/>
          </a:p>
          <a:p>
            <a:r>
              <a:rPr lang="en-US" dirty="0"/>
              <a:t>Knowledge becomes wisdom when action is implemented as a result of the knowledge and repeated over time until it is internalized and the behavior can be implemented with a level of automaticity and nuanced to apply to shifting contexts. </a:t>
            </a:r>
          </a:p>
          <a:p>
            <a:endParaRPr lang="en-US" dirty="0"/>
          </a:p>
          <a:p>
            <a:r>
              <a:rPr lang="en-US" dirty="0"/>
              <a:t>When PD designers act on it consistently, learn from outcomes, and adjust their practice until inclusive design becomes second nature, they transform knowledge into wisdom. That wisdom ensures every future session is more equitable, relevant, and impactful across</a:t>
            </a:r>
          </a:p>
          <a:p>
            <a:endParaRPr lang="en-US" dirty="0"/>
          </a:p>
          <a:p>
            <a:r>
              <a:rPr lang="en-US" b="1" dirty="0"/>
              <a:t>Repetition and Refinement:</a:t>
            </a:r>
            <a:br>
              <a:rPr lang="en-US" dirty="0"/>
            </a:br>
            <a:r>
              <a:rPr lang="en-US" dirty="0"/>
              <a:t>Through </a:t>
            </a:r>
            <a:r>
              <a:rPr lang="en-US" i="1" dirty="0"/>
              <a:t>an ongoing cycle of reflection and refinement</a:t>
            </a:r>
            <a:r>
              <a:rPr lang="en-US" dirty="0"/>
              <a:t>, PD designers start internalizing what truly works across different provider contexts.</a:t>
            </a:r>
          </a:p>
          <a:p>
            <a:r>
              <a:rPr lang="en-US" b="1" dirty="0"/>
              <a:t>Internalization and Automaticity: </a:t>
            </a:r>
            <a:r>
              <a:rPr lang="en-US" dirty="0"/>
              <a:t>Over time, PD designers no longer need to "react" to rural disengagement—they design with geographic, cultural, and infrastructural variability in mind from the start. </a:t>
            </a:r>
          </a:p>
          <a:p>
            <a:r>
              <a:rPr lang="en-US" b="1" dirty="0"/>
              <a:t>Wisdom in Practice:</a:t>
            </a:r>
            <a:br>
              <a:rPr lang="en-US" dirty="0"/>
            </a:br>
            <a:r>
              <a:rPr lang="en-US" dirty="0"/>
              <a:t>PD design becomes </a:t>
            </a:r>
            <a:r>
              <a:rPr lang="en-US" i="1" dirty="0"/>
              <a:t>wisdom-informed</a:t>
            </a:r>
            <a:r>
              <a:rPr lang="en-US" dirty="0"/>
              <a:t> when:</a:t>
            </a:r>
          </a:p>
          <a:p>
            <a:pPr lvl="1"/>
            <a:r>
              <a:rPr lang="en-US" dirty="0"/>
              <a:t>Inclusion of diverse provider perspectives is built into planning,</a:t>
            </a:r>
          </a:p>
          <a:p>
            <a:pPr lvl="1"/>
            <a:r>
              <a:rPr lang="en-US" dirty="0"/>
              <a:t>Equity of access and relevance is a foundational assumption,</a:t>
            </a:r>
          </a:p>
          <a:p>
            <a:pPr lvl="1"/>
            <a:r>
              <a:rPr lang="en-US" dirty="0"/>
              <a:t>Design decisions are responsive to shifting demographic and systemic realities, without requiring fresh discovery each time.</a:t>
            </a:r>
          </a:p>
          <a:p>
            <a:endParaRPr lang="en-US" dirty="0"/>
          </a:p>
        </p:txBody>
      </p:sp>
      <p:sp>
        <p:nvSpPr>
          <p:cNvPr id="4" name="Slide Number Placeholder 3">
            <a:extLst>
              <a:ext uri="{FF2B5EF4-FFF2-40B4-BE49-F238E27FC236}">
                <a16:creationId xmlns:a16="http://schemas.microsoft.com/office/drawing/2014/main" id="{48057B72-5784-D7B3-BA0F-DD073F9844CA}"/>
              </a:ext>
            </a:extLst>
          </p:cNvPr>
          <p:cNvSpPr>
            <a:spLocks noGrp="1"/>
          </p:cNvSpPr>
          <p:nvPr>
            <p:ph type="sldNum" sz="quarter" idx="5"/>
          </p:nvPr>
        </p:nvSpPr>
        <p:spPr/>
        <p:txBody>
          <a:bodyPr/>
          <a:lstStyle/>
          <a:p>
            <a:fld id="{1EBD6F8B-2A64-4A3D-85D9-6ED326C551AB}" type="slidenum">
              <a:rPr lang="en-US" smtClean="0"/>
              <a:t>15</a:t>
            </a:fld>
            <a:endParaRPr lang="en-US"/>
          </a:p>
        </p:txBody>
      </p:sp>
    </p:spTree>
    <p:extLst>
      <p:ext uri="{BB962C8B-B14F-4D97-AF65-F5344CB8AC3E}">
        <p14:creationId xmlns:p14="http://schemas.microsoft.com/office/powerpoint/2010/main" val="352843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FD0C-3533-99AC-0C0F-1D170826F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BC011-2603-AA4E-EE84-8A49FE0FD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80D02-2F96-4801-57EE-5CB02C0ADFEF}"/>
              </a:ext>
            </a:extLst>
          </p:cNvPr>
          <p:cNvSpPr>
            <a:spLocks noGrp="1"/>
          </p:cNvSpPr>
          <p:nvPr>
            <p:ph type="body" idx="1"/>
          </p:nvPr>
        </p:nvSpPr>
        <p:spPr/>
        <p:txBody>
          <a:bodyPr/>
          <a:lstStyle/>
          <a:p>
            <a:endParaRPr lang="en-US" sz="1200" b="0" i="0" dirty="0">
              <a:solidFill>
                <a:srgbClr val="000000"/>
              </a:solidFill>
              <a:effectLst/>
              <a:latin typeface="+mn-lt"/>
            </a:endParaRPr>
          </a:p>
          <a:p>
            <a:endParaRPr lang="en-US" sz="12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C82C4CD3-A2F9-1361-86EB-B8304914F70E}"/>
              </a:ext>
            </a:extLst>
          </p:cNvPr>
          <p:cNvSpPr>
            <a:spLocks noGrp="1"/>
          </p:cNvSpPr>
          <p:nvPr>
            <p:ph type="sldNum" sz="quarter" idx="5"/>
          </p:nvPr>
        </p:nvSpPr>
        <p:spPr/>
        <p:txBody>
          <a:bodyPr/>
          <a:lstStyle/>
          <a:p>
            <a:fld id="{1EBD6F8B-2A64-4A3D-85D9-6ED326C551AB}" type="slidenum">
              <a:rPr lang="en-US" smtClean="0"/>
              <a:t>16</a:t>
            </a:fld>
            <a:endParaRPr lang="en-US"/>
          </a:p>
        </p:txBody>
      </p:sp>
    </p:spTree>
    <p:extLst>
      <p:ext uri="{BB962C8B-B14F-4D97-AF65-F5344CB8AC3E}">
        <p14:creationId xmlns:p14="http://schemas.microsoft.com/office/powerpoint/2010/main" val="111583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3A3C-EECE-3AE1-44A5-E8EAD2075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4A09F-21C7-04FC-389B-B39B04A29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B978F-FD31-B9DF-CE4C-258D1820C853}"/>
              </a:ext>
            </a:extLst>
          </p:cNvPr>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Application Activity- </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20 min Divide participants into breakout groups of 6 to 8 people.  Assign roles: Facilitator, Reporter/Notetaker, and timekeeper. Once in group, each group will read and discuss the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Groups are provided an evaluation report scenario based on the evaluation data collected from session. Using information from the report and decision-making prompts, group members will make meaning of the data and make data-informed decisions that would inform the team’s future PD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8A281DF-8834-C169-07F3-6EB907366D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7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Over the past four sessions we took you on a step-by-step journey each component, one at a time....Needs Analysis, Design, PD Experiences, and Evaluation. But the EPIC-P cycle is never linear—it’s cyclical and ongoing. </a:t>
            </a:r>
          </a:p>
          <a:p>
            <a:r>
              <a:rPr lang="en-US" sz="1200" b="0" i="0" kern="1200" dirty="0">
                <a:solidFill>
                  <a:schemeClr val="tx1"/>
                </a:solidFill>
                <a:effectLst/>
                <a:latin typeface="+mn-lt"/>
                <a:ea typeface="+mn-ea"/>
                <a:cs typeface="+mn-cs"/>
              </a:rPr>
              <a:t>The EPIC-P Cycle should be built into your continuous improvement plans. As your plans identify what must change. The EPIC-P cycle lays out a process for making sure people have the information and resources they need to make that change.  As your strategic and continuous improvement planning uncovers gaps, the EPIC-P Cycle helps you align PD support to the solution, so your change strategies have PD support built in.  </a:t>
            </a:r>
          </a:p>
          <a:p>
            <a:r>
              <a:rPr lang="en-US" sz="1200" b="0" i="0" kern="1200" dirty="0">
                <a:solidFill>
                  <a:schemeClr val="tx1"/>
                </a:solidFill>
                <a:effectLst/>
                <a:latin typeface="+mn-lt"/>
                <a:ea typeface="+mn-ea"/>
                <a:cs typeface="+mn-cs"/>
              </a:rPr>
              <a:t>The EPIC-P Cycle is adaptable and scalable in a way that you can run full or “quick” cycles. You can do a deep, comprehensive cycle as part of your routine strategic planning process and you can move through a more rapid fire mini-cycle for an urgent need or a just-in-time PD support.</a:t>
            </a:r>
          </a:p>
          <a:p>
            <a:r>
              <a:rPr lang="en-US" sz="1200" b="0" i="0" kern="1200" dirty="0">
                <a:solidFill>
                  <a:schemeClr val="tx1"/>
                </a:solidFill>
                <a:effectLst/>
                <a:latin typeface="+mn-lt"/>
                <a:ea typeface="+mn-ea"/>
                <a:cs typeface="+mn-cs"/>
              </a:rPr>
              <a:t>Use the resources on the webpage. The EPIC-P Cycle Self Assessment gives you a scan of strengths and gaps aligned with each component of the cycle; and the team reflection activity is a good way to facilitate discussion on each team member’s strengths, roles, and priorities relating to each component of the cycle.</a:t>
            </a:r>
          </a:p>
          <a:p>
            <a:r>
              <a:rPr lang="en-US" sz="1200" b="0" i="0" kern="1200" dirty="0">
                <a:solidFill>
                  <a:schemeClr val="tx1"/>
                </a:solidFill>
                <a:effectLst/>
                <a:latin typeface="+mn-lt"/>
                <a:ea typeface="+mn-ea"/>
                <a:cs typeface="+mn-cs"/>
              </a:rPr>
              <a:t>We will be posting more samples, templates, activities, and other resources to the EPIC-P Cycle page—including the scenarios and activities we used during this web series– so stay connected to the webpage and use the information you find there.</a:t>
            </a:r>
          </a:p>
          <a:p>
            <a:r>
              <a:rPr lang="en-US" sz="1200" b="0" i="0" kern="1200" dirty="0">
                <a:solidFill>
                  <a:schemeClr val="tx1"/>
                </a:solidFill>
                <a:effectLst/>
                <a:latin typeface="+mn-lt"/>
                <a:ea typeface="+mn-ea"/>
                <a:cs typeface="+mn-cs"/>
              </a:rPr>
              <a:t>Celebrate those moments when you implement supports that make a positive impact and also celebrate and apply the things you learn when you may implement something that seemed to miss the mark.</a:t>
            </a:r>
          </a:p>
          <a:p>
            <a:endParaRPr lang="en-US" sz="12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0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19</a:t>
            </a:fld>
            <a:endParaRPr lang="en-US"/>
          </a:p>
        </p:txBody>
      </p:sp>
    </p:spTree>
    <p:extLst>
      <p:ext uri="{BB962C8B-B14F-4D97-AF65-F5344CB8AC3E}">
        <p14:creationId xmlns:p14="http://schemas.microsoft.com/office/powerpoint/2010/main" val="65223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0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20</a:t>
            </a:fld>
            <a:endParaRPr lang="en-US"/>
          </a:p>
        </p:txBody>
      </p:sp>
    </p:spTree>
    <p:extLst>
      <p:ext uri="{BB962C8B-B14F-4D97-AF65-F5344CB8AC3E}">
        <p14:creationId xmlns:p14="http://schemas.microsoft.com/office/powerpoint/2010/main" val="72652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a:t>
            </a:r>
            <a:r>
              <a:rPr lang="en-US" sz="1200" dirty="0">
                <a:latin typeface="+mn-lt"/>
              </a:rPr>
              <a:t> from the overview session that the EPIC-P Cycle can be found online; you can scan the QR code to find the EPIC-P cycle web page. When you get to the web page, you’ll find a brief introduction and an image representing the four components of the EPIC-P Cycle: Needs Analysis, Design, PD Experiences, and Evaluation. </a:t>
            </a:r>
            <a:r>
              <a:rPr lang="en-US" sz="1200" b="0" i="0" dirty="0">
                <a:solidFill>
                  <a:srgbClr val="000000"/>
                </a:solidFill>
                <a:effectLst/>
                <a:latin typeface="+mn-lt"/>
                <a:ea typeface="Cambria"/>
              </a:rPr>
              <a:t>The short introduction explains what the EPIC-P Cycle is, who it’s designed for, and how it can be used to support meaningful, system-wide PD.</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ea typeface="Cambria"/>
              </a:rPr>
              <a:t>You’ll also see the acronym spelled out again—Engaging Professional Development to Improve and Change Practices—and a quick reminder of how the cycle flows: Explore needs, Plan PD, Implement PD, and Check for impact.</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ea typeface="Cambria"/>
              </a:rPr>
              <a:t>This cycle is useful for state agencies, TA providers, and regional or local teams supporting PD at scale.</a:t>
            </a:r>
            <a:r>
              <a:rPr lang="en-US" sz="1200" b="0" i="0" dirty="0">
                <a:solidFill>
                  <a:srgbClr val="000000"/>
                </a:solidFill>
                <a:effectLst/>
                <a:latin typeface="+mn-lt"/>
              </a:rPr>
              <a:t> </a:t>
            </a:r>
            <a:endParaRPr lang="en-US" dirty="0"/>
          </a:p>
          <a:p>
            <a:endParaRPr lang="en-US" sz="1200" b="0" i="0" dirty="0">
              <a:solidFill>
                <a:srgbClr val="000000"/>
              </a:solidFill>
              <a:effectLst/>
              <a:latin typeface="+mn-lt"/>
            </a:endParaRPr>
          </a:p>
          <a:p>
            <a:r>
              <a:rPr lang="en-US" sz="1200" b="0" i="0" dirty="0">
                <a:solidFill>
                  <a:srgbClr val="000000"/>
                </a:solidFill>
                <a:effectLst/>
                <a:latin typeface="+mn-lt"/>
              </a:rPr>
              <a:t>URL: https://ectacenter.org/epic-p/</a:t>
            </a:r>
            <a:endParaRPr lang="en-US" sz="1200" b="0" i="0" dirty="0">
              <a:solidFill>
                <a:srgbClr val="000000"/>
              </a:solidFill>
              <a:effectLst/>
              <a:latin typeface="+mn-lt"/>
              <a:ea typeface="Calibri"/>
              <a:cs typeface="Calibri"/>
            </a:endParaRPr>
          </a:p>
          <a:p>
            <a:br>
              <a:rPr lang="en-US" sz="1800" b="0" i="0" dirty="0">
                <a:effectLst/>
                <a:latin typeface="WordVisiCarriageReturn_MSFontService"/>
              </a:rPr>
            </a:br>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3</a:t>
            </a:fld>
            <a:endParaRPr lang="en-US"/>
          </a:p>
        </p:txBody>
      </p:sp>
    </p:spTree>
    <p:extLst>
      <p:ext uri="{BB962C8B-B14F-4D97-AF65-F5344CB8AC3E}">
        <p14:creationId xmlns:p14="http://schemas.microsoft.com/office/powerpoint/2010/main" val="294047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webinar, we’re focusing on the </a:t>
            </a:r>
            <a:r>
              <a:rPr lang="en-US" b="0" dirty="0"/>
              <a:t>Evaluation component of the EPIC-P Cycle.</a:t>
            </a:r>
          </a:p>
          <a:p>
            <a:r>
              <a:rPr lang="en-US" b="0" dirty="0"/>
              <a:t>This component is all about reviewing data and feedback from professional learning experiences to assess their effectiveness and impact.</a:t>
            </a:r>
          </a:p>
          <a:p>
            <a:r>
              <a:rPr lang="en-US" b="0" dirty="0"/>
              <a:t>Evaluation helps us answer critical questions:</a:t>
            </a:r>
          </a:p>
          <a:p>
            <a:r>
              <a:rPr lang="en-US" dirty="0"/>
              <a:t>Did the PD meet its intended goals?</a:t>
            </a:r>
          </a:p>
          <a:p>
            <a:r>
              <a:rPr lang="en-US" dirty="0"/>
              <a:t>What changed as a result of the experience?</a:t>
            </a:r>
          </a:p>
          <a:p>
            <a:r>
              <a:rPr lang="en-US" dirty="0"/>
              <a:t>And most importantly—what do we still need </a:t>
            </a:r>
            <a:r>
              <a:rPr lang="en-US" b="0" dirty="0"/>
              <a:t>to address moving forward?</a:t>
            </a:r>
          </a:p>
          <a:p>
            <a:r>
              <a:rPr lang="en-US" b="0" dirty="0"/>
              <a:t>By engaging in thoughtful evaluation, we can inform ongoing needs and </a:t>
            </a:r>
            <a:r>
              <a:rPr lang="en-US" dirty="0"/>
              <a:t>make data-informed decisions that continuously improve our professional development efforts.</a:t>
            </a:r>
          </a:p>
          <a:p>
            <a:r>
              <a:rPr lang="en-US" dirty="0"/>
              <a:t>Let’s take a closer look at how to approach this component with purpose and clarity.</a:t>
            </a:r>
          </a:p>
        </p:txBody>
      </p:sp>
      <p:sp>
        <p:nvSpPr>
          <p:cNvPr id="4" name="Slide Number Placeholder 3"/>
          <p:cNvSpPr>
            <a:spLocks noGrp="1"/>
          </p:cNvSpPr>
          <p:nvPr>
            <p:ph type="sldNum" sz="quarter" idx="5"/>
          </p:nvPr>
        </p:nvSpPr>
        <p:spPr/>
        <p:txBody>
          <a:bodyPr/>
          <a:lstStyle/>
          <a:p>
            <a:fld id="{1EBD6F8B-2A64-4A3D-85D9-6ED326C551AB}" type="slidenum">
              <a:rPr lang="en-US" smtClean="0"/>
              <a:t>4</a:t>
            </a:fld>
            <a:endParaRPr lang="en-US"/>
          </a:p>
        </p:txBody>
      </p:sp>
    </p:spTree>
    <p:extLst>
      <p:ext uri="{BB962C8B-B14F-4D97-AF65-F5344CB8AC3E}">
        <p14:creationId xmlns:p14="http://schemas.microsoft.com/office/powerpoint/2010/main" val="293553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When we mention </a:t>
            </a:r>
            <a:r>
              <a:rPr lang="en-US" b="0" i="1" dirty="0"/>
              <a:t>evaluation</a:t>
            </a:r>
            <a:r>
              <a:rPr lang="en-US" b="0" dirty="0"/>
              <a:t>, many people immediately picture a resource-heavy process—one that involves hiring external evaluators or data analysts to create an elaborate plan, gather and analyze data, and produce a formal report of findings.</a:t>
            </a:r>
          </a:p>
          <a:p>
            <a:r>
              <a:rPr lang="en-US" b="0" dirty="0"/>
              <a:t>And while that’s certainly one valid approach, evaluation doesn’t always have to look like that.</a:t>
            </a:r>
          </a:p>
          <a:p>
            <a:r>
              <a:rPr lang="en-US" b="0" dirty="0"/>
              <a:t>Evaluation can be designed and led internally by members of your organization. It can even be conducted by the very people who are participating in the learning experience or innovation. This approach is often called participatory evaluation.</a:t>
            </a:r>
          </a:p>
          <a:p>
            <a:r>
              <a:rPr lang="en-US" b="0" dirty="0"/>
              <a:t>The key takeaway here is that evaluation isn’t about complexity; it’s about using data in a systematic way to answer important questions about the quality and impact of a professional learning experience, program, or innovation.</a:t>
            </a:r>
          </a:p>
          <a:p>
            <a:pPr marL="342900" lvl="0" indent="-342900" eaLnBrk="0" fontAlgn="base" hangingPunct="0">
              <a:spcBef>
                <a:spcPct val="0"/>
              </a:spcBef>
              <a:spcAft>
                <a:spcPct val="0"/>
              </a:spcAft>
              <a:buFont typeface="Arial" panose="020B0604020202020204" pitchFamily="34" charset="0"/>
              <a:buChar char="•"/>
            </a:pPr>
            <a:endParaRPr lang="en-US" dirty="0"/>
          </a:p>
          <a:p>
            <a:pPr marL="0" lvl="0" indent="0" eaLnBrk="0" fontAlgn="base" hangingPunct="0">
              <a:spcBef>
                <a:spcPct val="0"/>
              </a:spcBef>
              <a:spcAft>
                <a:spcPct val="0"/>
              </a:spcAft>
              <a:buFont typeface="Arial" panose="020B0604020202020204" pitchFamily="34" charset="0"/>
              <a:buNone/>
            </a:pPr>
            <a:r>
              <a:rPr lang="en-US" dirty="0"/>
              <a:t>A strong PD evaluation allow us to address questions such as, </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Was PD effective in meeting outcomes? </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Was it useful and relevant?</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Did participants gain knowledge and develop skills?</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How is new knowledge applied?</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Did the PD fit real-world contexts?</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How are new skills being implemented?</a:t>
            </a:r>
          </a:p>
          <a:p>
            <a:pPr marL="342900" lvl="0" indent="-342900" eaLnBrk="0" fontAlgn="base" hangingPunct="0">
              <a:spcBef>
                <a:spcPct val="0"/>
              </a:spcBef>
              <a:spcAft>
                <a:spcPct val="0"/>
              </a:spcAft>
              <a:buFont typeface="Arial" panose="020B0604020202020204" pitchFamily="34" charset="0"/>
              <a:buChar char="•"/>
            </a:pPr>
            <a:r>
              <a:rPr lang="en-US" altLang="en-US" sz="2200" dirty="0">
                <a:latin typeface="Arial" panose="020B0604020202020204" pitchFamily="34" charset="0"/>
              </a:rPr>
              <a:t>What does this tell us about needs, design, and experiences?</a:t>
            </a:r>
          </a:p>
          <a:p>
            <a:endParaRPr lang="en-US" dirty="0"/>
          </a:p>
        </p:txBody>
      </p:sp>
      <p:sp>
        <p:nvSpPr>
          <p:cNvPr id="4" name="Slide Number Placeholder 3"/>
          <p:cNvSpPr>
            <a:spLocks noGrp="1"/>
          </p:cNvSpPr>
          <p:nvPr>
            <p:ph type="sldNum" sz="quarter" idx="5"/>
          </p:nvPr>
        </p:nvSpPr>
        <p:spPr/>
        <p:txBody>
          <a:bodyPr/>
          <a:lstStyle/>
          <a:p>
            <a:fld id="{1EBD6F8B-2A64-4A3D-85D9-6ED326C551AB}" type="slidenum">
              <a:rPr lang="en-US" smtClean="0"/>
              <a:t>5</a:t>
            </a:fld>
            <a:endParaRPr lang="en-US"/>
          </a:p>
        </p:txBody>
      </p:sp>
    </p:spTree>
    <p:extLst>
      <p:ext uri="{BB962C8B-B14F-4D97-AF65-F5344CB8AC3E}">
        <p14:creationId xmlns:p14="http://schemas.microsoft.com/office/powerpoint/2010/main" val="420707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cf67e821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dirty="0">
                <a:solidFill>
                  <a:srgbClr val="000000"/>
                </a:solidFill>
                <a:latin typeface="Calibri"/>
                <a:ea typeface="Calibri"/>
                <a:cs typeface="Calibri"/>
              </a:rPr>
              <a:t>And </a:t>
            </a:r>
            <a:r>
              <a:rPr lang="en-US" dirty="0">
                <a:solidFill>
                  <a:srgbClr val="000000"/>
                </a:solidFill>
                <a:latin typeface="+mn-lt"/>
                <a:ea typeface="Calibri"/>
                <a:cs typeface="Calibri"/>
              </a:rPr>
              <a:t>just like the other EPIC-P Cycle components, </a:t>
            </a:r>
            <a:r>
              <a:rPr lang="en-US" dirty="0">
                <a:solidFill>
                  <a:srgbClr val="000000"/>
                </a:solidFill>
                <a:latin typeface="Calibri"/>
                <a:ea typeface="Calibri"/>
                <a:cs typeface="Calibri"/>
              </a:rPr>
              <a:t>the essential support structures play an important role and should be leveraged for the evaluation component. </a:t>
            </a:r>
          </a:p>
          <a:p>
            <a:endParaRPr lang="en-US" dirty="0">
              <a:solidFill>
                <a:srgbClr val="000000"/>
              </a:solidFill>
              <a:latin typeface="Calibri"/>
              <a:ea typeface="Calibri"/>
              <a:cs typeface="Calibri"/>
            </a:endParaRPr>
          </a:p>
        </p:txBody>
      </p:sp>
      <p:sp>
        <p:nvSpPr>
          <p:cNvPr id="210" name="Google Shape;210;gecf67e82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D6F8B-2A64-4A3D-85D9-6ED326C551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99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1BE31-F8E7-489E-B686-34E4F0E649FB}" type="slidenum">
              <a:rPr lang="en-US" smtClean="0"/>
              <a:t>8</a:t>
            </a:fld>
            <a:endParaRPr lang="en-US"/>
          </a:p>
        </p:txBody>
      </p:sp>
    </p:spTree>
    <p:extLst>
      <p:ext uri="{BB962C8B-B14F-4D97-AF65-F5344CB8AC3E}">
        <p14:creationId xmlns:p14="http://schemas.microsoft.com/office/powerpoint/2010/main" val="67491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Quality evaluation starts with quality data, data that helps us tell a rich, meaningful story about what’s happening and why. But to collect meaningful data, we first need to be clear about our evaluation questions.</a:t>
            </a:r>
          </a:p>
          <a:p>
            <a:r>
              <a:rPr lang="en-US" b="0" dirty="0"/>
              <a:t>What is it we truly want to understand?</a:t>
            </a:r>
            <a:br>
              <a:rPr lang="en-US" b="0" dirty="0"/>
            </a:br>
            <a:r>
              <a:rPr lang="en-US" b="0" dirty="0"/>
              <a:t>What change or outcome are we hoping to see?</a:t>
            </a:r>
          </a:p>
          <a:p>
            <a:r>
              <a:rPr lang="en-US" b="0" dirty="0"/>
              <a:t>Strong evaluation questions are specific and closely aligned with our overall goals and intended learning objectives. They should also be informed by what we learned during the needs analysis at the beginning of the EPIC-P Cycle.</a:t>
            </a:r>
          </a:p>
          <a:p>
            <a:r>
              <a:rPr lang="en-US" b="0" dirty="0"/>
              <a:t>To paint a fuller picture, effective evaluations often draw on both quantitative and qualitative data. And while it’s common to think of data as purely objective, the reality is—all data are shaped by context and interpretation. What matters most is choosing the right mix of methods to generate insights that are meaningful, trustworthy, and actionable.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9610-B78B-4849-B1C2-E84562C4B9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9/20/2013</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Equity  Leaders Institute Fall 2013</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Great Lakes Equity Center </a:t>
            </a:r>
          </a:p>
        </p:txBody>
      </p:sp>
    </p:spTree>
    <p:extLst>
      <p:ext uri="{BB962C8B-B14F-4D97-AF65-F5344CB8AC3E}">
        <p14:creationId xmlns:p14="http://schemas.microsoft.com/office/powerpoint/2010/main" val="89640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25.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5.xml"/><Relationship Id="rId5" Type="http://schemas.openxmlformats.org/officeDocument/2006/relationships/image" Target="../media/image28.png"/><Relationship Id="rId4" Type="http://schemas.openxmlformats.org/officeDocument/2006/relationships/image" Target="../media/image3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67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A">
    <p:spTree>
      <p:nvGrpSpPr>
        <p:cNvPr id="1" name=""/>
        <p:cNvGrpSpPr/>
        <p:nvPr/>
      </p:nvGrpSpPr>
      <p:grpSpPr>
        <a:xfrm>
          <a:off x="0" y="0"/>
          <a:ext cx="0" cy="0"/>
          <a:chOff x="0" y="0"/>
          <a:chExt cx="0" cy="0"/>
        </a:xfrm>
      </p:grpSpPr>
      <p:pic>
        <p:nvPicPr>
          <p:cNvPr id="4" name="Picture 3" descr="A black sign with white text&#10;&#10;Description automatically generated">
            <a:extLst>
              <a:ext uri="{FF2B5EF4-FFF2-40B4-BE49-F238E27FC236}">
                <a16:creationId xmlns:a16="http://schemas.microsoft.com/office/drawing/2014/main" id="{A17B6E5C-FBAC-6846-BEEF-C4529BD75D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BBF03E25-D563-4648-82C4-AE2793EAC46D}"/>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BF912476-20B1-4145-A03E-F38587B9C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9186586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v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69605FAC-EF4B-DF4E-9FA3-158350039164}"/>
              </a:ext>
            </a:extLst>
          </p:cNvPr>
          <p:cNvPicPr>
            <a:picLocks noChangeAspect="1"/>
          </p:cNvPicPr>
          <p:nvPr userDrawn="1"/>
        </p:nvPicPr>
        <p:blipFill>
          <a:blip r:embed="rId2"/>
          <a:stretch>
            <a:fillRect/>
          </a:stretch>
        </p:blipFill>
        <p:spPr>
          <a:xfrm>
            <a:off x="0" y="11017"/>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2DB4A-1901-6D4D-9314-33C850E5D4C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2" name="Picture 11">
            <a:extLst>
              <a:ext uri="{FF2B5EF4-FFF2-40B4-BE49-F238E27FC236}">
                <a16:creationId xmlns:a16="http://schemas.microsoft.com/office/drawing/2014/main" id="{DBCFF8DA-1490-5D4C-B941-020BDE4A4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70392309"/>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ver A">
    <p:spTree>
      <p:nvGrpSpPr>
        <p:cNvPr id="1" name=""/>
        <p:cNvGrpSpPr/>
        <p:nvPr/>
      </p:nvGrpSpPr>
      <p:grpSpPr>
        <a:xfrm>
          <a:off x="0" y="0"/>
          <a:ext cx="0" cy="0"/>
          <a:chOff x="0" y="0"/>
          <a:chExt cx="0" cy="0"/>
        </a:xfrm>
      </p:grpSpPr>
      <p:pic>
        <p:nvPicPr>
          <p:cNvPr id="3" name="Picture 2" descr="A red and black text&#10;&#10;Description automatically generated">
            <a:extLst>
              <a:ext uri="{FF2B5EF4-FFF2-40B4-BE49-F238E27FC236}">
                <a16:creationId xmlns:a16="http://schemas.microsoft.com/office/drawing/2014/main" id="{3052FD5D-7DAA-7845-9CB9-02651826C524}"/>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1A0C17B-A153-B649-9325-7BA92D7C27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12078877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v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0553469-DEF9-B94D-8948-56E3EC2DE1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1350278"/>
            <a:ext cx="775311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3500259"/>
            <a:ext cx="9036417"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81712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5217176"/>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BE792A-6B1D-5B42-8DF9-F581B710C314}"/>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3" name="Picture 12">
            <a:extLst>
              <a:ext uri="{FF2B5EF4-FFF2-40B4-BE49-F238E27FC236}">
                <a16:creationId xmlns:a16="http://schemas.microsoft.com/office/drawing/2014/main" id="{0CB0AC64-C1A3-7A45-9804-C917A697B0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19466542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DBB05C-B315-1545-8C03-ED5058C3C690}"/>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529"/>
            <a:ext cx="4118708" cy="443932"/>
          </a:xfrm>
          <a:prstGeom prst="rect">
            <a:avLst/>
          </a:prstGeom>
        </p:spPr>
      </p:pic>
    </p:spTree>
    <p:extLst>
      <p:ext uri="{BB962C8B-B14F-4D97-AF65-F5344CB8AC3E}">
        <p14:creationId xmlns:p14="http://schemas.microsoft.com/office/powerpoint/2010/main" val="371924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BD33E-D8B6-D242-AA58-DADA1E9AA1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052"/>
            <a:ext cx="4113865" cy="443410"/>
          </a:xfrm>
          <a:prstGeom prst="rect">
            <a:avLst/>
          </a:prstGeom>
        </p:spPr>
      </p:pic>
    </p:spTree>
    <p:extLst>
      <p:ext uri="{BB962C8B-B14F-4D97-AF65-F5344CB8AC3E}">
        <p14:creationId xmlns:p14="http://schemas.microsoft.com/office/powerpoint/2010/main" val="47086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Divider A">
    <p:spTree>
      <p:nvGrpSpPr>
        <p:cNvPr id="1" name=""/>
        <p:cNvGrpSpPr/>
        <p:nvPr/>
      </p:nvGrpSpPr>
      <p:grpSpPr>
        <a:xfrm>
          <a:off x="0" y="0"/>
          <a:ext cx="0" cy="0"/>
          <a:chOff x="0" y="0"/>
          <a:chExt cx="0" cy="0"/>
        </a:xfrm>
      </p:grpSpPr>
      <p:pic>
        <p:nvPicPr>
          <p:cNvPr id="9" name="Picture 8" descr="A picture containing fish&#10;&#10;Description automatically generated">
            <a:extLst>
              <a:ext uri="{FF2B5EF4-FFF2-40B4-BE49-F238E27FC236}">
                <a16:creationId xmlns:a16="http://schemas.microsoft.com/office/drawing/2014/main" id="{1FF42AE8-2205-1E4D-B0FB-93A61EF04C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521"/>
            <a:ext cx="4118771" cy="443939"/>
          </a:xfrm>
          <a:prstGeom prst="rect">
            <a:avLst/>
          </a:prstGeom>
        </p:spPr>
      </p:pic>
    </p:spTree>
    <p:extLst>
      <p:ext uri="{BB962C8B-B14F-4D97-AF65-F5344CB8AC3E}">
        <p14:creationId xmlns:p14="http://schemas.microsoft.com/office/powerpoint/2010/main" val="335046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 A">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867CD888-50B4-FB47-B6B6-4F1699B6EE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131907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A">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FE0FEF47-EF97-FA4E-ADAA-CADB50F33A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07"/>
            <a:ext cx="4117976" cy="443853"/>
          </a:xfrm>
          <a:prstGeom prst="rect">
            <a:avLst/>
          </a:prstGeom>
        </p:spPr>
      </p:pic>
    </p:spTree>
    <p:extLst>
      <p:ext uri="{BB962C8B-B14F-4D97-AF65-F5344CB8AC3E}">
        <p14:creationId xmlns:p14="http://schemas.microsoft.com/office/powerpoint/2010/main" val="304948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7" name="Picture 6" descr="A red and black text&#10;&#10;Description automatically generated">
            <a:extLst>
              <a:ext uri="{FF2B5EF4-FFF2-40B4-BE49-F238E27FC236}">
                <a16:creationId xmlns:a16="http://schemas.microsoft.com/office/drawing/2014/main" id="{FCC8A0DE-542B-C649-80D4-17230092518C}"/>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C0DF72"/>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3607"/>
            <a:ext cx="4117976" cy="443853"/>
          </a:xfrm>
          <a:prstGeom prst="rect">
            <a:avLst/>
          </a:prstGeom>
        </p:spPr>
      </p:pic>
    </p:spTree>
    <p:extLst>
      <p:ext uri="{BB962C8B-B14F-4D97-AF65-F5344CB8AC3E}">
        <p14:creationId xmlns:p14="http://schemas.microsoft.com/office/powerpoint/2010/main" val="20140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50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142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Divider A">
    <p:spTree>
      <p:nvGrpSpPr>
        <p:cNvPr id="1" name=""/>
        <p:cNvGrpSpPr/>
        <p:nvPr/>
      </p:nvGrpSpPr>
      <p:grpSpPr>
        <a:xfrm>
          <a:off x="0" y="0"/>
          <a:ext cx="0" cy="0"/>
          <a:chOff x="0" y="0"/>
          <a:chExt cx="0" cy="0"/>
        </a:xfrm>
      </p:grpSpPr>
      <p:pic>
        <p:nvPicPr>
          <p:cNvPr id="3" name="Picture 2" descr="A picture containing holding, woman, blue, people&#10;&#10;Description automatically generated">
            <a:extLst>
              <a:ext uri="{FF2B5EF4-FFF2-40B4-BE49-F238E27FC236}">
                <a16:creationId xmlns:a16="http://schemas.microsoft.com/office/drawing/2014/main" id="{5297CC99-F6F8-E048-B565-5731B7EB2E5E}"/>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rgbClr val="B4D856"/>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250"/>
            <a:ext cx="4112016" cy="443211"/>
          </a:xfrm>
          <a:prstGeom prst="rect">
            <a:avLst/>
          </a:prstGeom>
        </p:spPr>
      </p:pic>
    </p:spTree>
    <p:extLst>
      <p:ext uri="{BB962C8B-B14F-4D97-AF65-F5344CB8AC3E}">
        <p14:creationId xmlns:p14="http://schemas.microsoft.com/office/powerpoint/2010/main" val="219485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 A">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D50ED0F-8D2D-C045-9648-724BAEE07534}"/>
              </a:ext>
            </a:extLst>
          </p:cNvPr>
          <p:cNvPicPr>
            <a:picLocks noChangeAspect="1"/>
          </p:cNvPicPr>
          <p:nvPr userDrawn="1"/>
        </p:nvPicPr>
        <p:blipFill>
          <a:blip r:embed="rId2"/>
          <a:stretch>
            <a:fillRect/>
          </a:stretch>
        </p:blipFill>
        <p:spPr>
          <a:xfrm>
            <a:off x="0" y="0"/>
            <a:ext cx="12188952"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tx1"/>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6064196"/>
            <a:ext cx="4112526" cy="443266"/>
          </a:xfrm>
          <a:prstGeom prst="rect">
            <a:avLst/>
          </a:prstGeom>
        </p:spPr>
      </p:pic>
    </p:spTree>
    <p:extLst>
      <p:ext uri="{BB962C8B-B14F-4D97-AF65-F5344CB8AC3E}">
        <p14:creationId xmlns:p14="http://schemas.microsoft.com/office/powerpoint/2010/main" val="41918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ivider A">
    <p:spTree>
      <p:nvGrpSpPr>
        <p:cNvPr id="1" name=""/>
        <p:cNvGrpSpPr/>
        <p:nvPr/>
      </p:nvGrpSpPr>
      <p:grpSpPr>
        <a:xfrm>
          <a:off x="0" y="0"/>
          <a:ext cx="0" cy="0"/>
          <a:chOff x="0" y="0"/>
          <a:chExt cx="0" cy="0"/>
        </a:xfrm>
      </p:grpSpPr>
      <p:pic>
        <p:nvPicPr>
          <p:cNvPr id="3" name="Picture 2" descr="A picture containing bottle, holding, woman, red&#10;&#10;Description automatically generated">
            <a:extLst>
              <a:ext uri="{FF2B5EF4-FFF2-40B4-BE49-F238E27FC236}">
                <a16:creationId xmlns:a16="http://schemas.microsoft.com/office/drawing/2014/main" id="{D51BA315-711E-B647-BFF8-E74D17570E60}"/>
              </a:ext>
            </a:extLst>
          </p:cNvPr>
          <p:cNvPicPr>
            <a:picLocks noChangeAspect="1"/>
          </p:cNvPicPr>
          <p:nvPr userDrawn="1"/>
        </p:nvPicPr>
        <p:blipFill>
          <a:blip r:embed="rId2"/>
          <a:stretch>
            <a:fillRect/>
          </a:stretch>
        </p:blipFill>
        <p:spPr>
          <a:xfrm>
            <a:off x="0" y="0"/>
            <a:ext cx="12192000" cy="6863435"/>
          </a:xfrm>
          <a:prstGeom prst="rect">
            <a:avLst/>
          </a:prstGeom>
        </p:spPr>
      </p:pic>
      <p:sp>
        <p:nvSpPr>
          <p:cNvPr id="8" name="Slide Number Placeholder 7"/>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609600" y="2652913"/>
            <a:ext cx="11079480" cy="1864602"/>
          </a:xfrm>
        </p:spPr>
        <p:txBody>
          <a:bodyPr anchor="ctr">
            <a:no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609600" y="2343786"/>
            <a:ext cx="11079479" cy="365760"/>
          </a:xfrm>
        </p:spPr>
        <p:txBody>
          <a:bodyPr>
            <a:no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4210"/>
            <a:ext cx="4112381" cy="443250"/>
          </a:xfrm>
          <a:prstGeom prst="rect">
            <a:avLst/>
          </a:prstGeom>
        </p:spPr>
      </p:pic>
    </p:spTree>
    <p:extLst>
      <p:ext uri="{BB962C8B-B14F-4D97-AF65-F5344CB8AC3E}">
        <p14:creationId xmlns:p14="http://schemas.microsoft.com/office/powerpoint/2010/main" val="385613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Divider A">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E717C574-6EA0-9043-8B8B-BB5CF7ED8E14}"/>
              </a:ext>
            </a:extLst>
          </p:cNvPr>
          <p:cNvPicPr>
            <a:picLocks noChangeAspect="1"/>
          </p:cNvPicPr>
          <p:nvPr userDrawn="1"/>
        </p:nvPicPr>
        <p:blipFill>
          <a:blip r:embed="rId2"/>
          <a:stretch>
            <a:fillRect/>
          </a:stretch>
        </p:blipFill>
        <p:spPr>
          <a:xfrm>
            <a:off x="0" y="0"/>
            <a:ext cx="12225528" cy="6876860"/>
          </a:xfrm>
          <a:prstGeom prst="rect">
            <a:avLst/>
          </a:prstGeom>
        </p:spPr>
      </p:pic>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a:p>
        </p:txBody>
      </p:sp>
      <p:sp>
        <p:nvSpPr>
          <p:cNvPr id="10" name="Title 1"/>
          <p:cNvSpPr>
            <a:spLocks noGrp="1"/>
          </p:cNvSpPr>
          <p:nvPr>
            <p:ph type="title"/>
          </p:nvPr>
        </p:nvSpPr>
        <p:spPr>
          <a:xfrm>
            <a:off x="2175164" y="2528217"/>
            <a:ext cx="9513916" cy="1864602"/>
          </a:xfrm>
        </p:spPr>
        <p:txBody>
          <a:bodyPr anchor="ctr">
            <a:normAutofit/>
          </a:bodyPr>
          <a:lstStyle>
            <a:lvl1pPr algn="l">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2175164" y="2219090"/>
            <a:ext cx="9513915" cy="365760"/>
          </a:xfrm>
        </p:spPr>
        <p:txBody>
          <a:bodyPr>
            <a:normAutofit/>
          </a:bodyPr>
          <a:lstStyle>
            <a:lvl1pPr marL="0" indent="0">
              <a:buNone/>
              <a:defRPr sz="1800" b="1" cap="all" spc="170" baseline="0">
                <a:solidFill>
                  <a:schemeClr val="accent5"/>
                </a:solidFill>
              </a:defRPr>
            </a:lvl1pPr>
          </a:lstStyle>
          <a:p>
            <a:pPr lvl="0"/>
            <a:r>
              <a:rPr lang="en-US"/>
              <a:t>Subtitle</a:t>
            </a:r>
          </a:p>
        </p:txBody>
      </p:sp>
      <p:pic>
        <p:nvPicPr>
          <p:cNvPr id="14" name="Picture 13">
            <a:extLst>
              <a:ext uri="{FF2B5EF4-FFF2-40B4-BE49-F238E27FC236}">
                <a16:creationId xmlns:a16="http://schemas.microsoft.com/office/drawing/2014/main" id="{2588C864-1541-354E-B269-289D87805F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6063688"/>
            <a:ext cx="4117219" cy="443772"/>
          </a:xfrm>
          <a:prstGeom prst="rect">
            <a:avLst/>
          </a:prstGeom>
        </p:spPr>
      </p:pic>
    </p:spTree>
    <p:extLst>
      <p:ext uri="{BB962C8B-B14F-4D97-AF65-F5344CB8AC3E}">
        <p14:creationId xmlns:p14="http://schemas.microsoft.com/office/powerpoint/2010/main" val="412012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Tree>
    <p:extLst>
      <p:ext uri="{BB962C8B-B14F-4D97-AF65-F5344CB8AC3E}">
        <p14:creationId xmlns:p14="http://schemas.microsoft.com/office/powerpoint/2010/main" val="333207858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62234E-21A0-514E-A049-519425968D76}"/>
              </a:ext>
            </a:extLst>
          </p:cNvPr>
          <p:cNvSpPr/>
          <p:nvPr userDrawn="1"/>
        </p:nvSpPr>
        <p:spPr>
          <a:xfrm>
            <a:off x="8866909" y="4544291"/>
            <a:ext cx="3325091" cy="2313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endParaRPr lang="en-US"/>
          </a:p>
        </p:txBody>
      </p:sp>
    </p:spTree>
    <p:extLst>
      <p:ext uri="{BB962C8B-B14F-4D97-AF65-F5344CB8AC3E}">
        <p14:creationId xmlns:p14="http://schemas.microsoft.com/office/powerpoint/2010/main" val="3706947731"/>
      </p:ext>
    </p:extLst>
  </p:cSld>
  <p:clrMapOvr>
    <a:masterClrMapping/>
  </p:clrMapOvr>
  <p:extLst>
    <p:ext uri="{DCECCB84-F9BA-43D5-87BE-67443E8EF086}">
      <p15:sldGuideLst xmlns:p15="http://schemas.microsoft.com/office/powerpoint/2012/main">
        <p15:guide id="1" orient="horz" pos="1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5" name="Title 16"/>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spcBef>
                <a:spcPts val="1200"/>
              </a:spcBef>
              <a:buSzPct val="100000"/>
              <a:buFont typeface="Arial" panose="020B0604020202020204" pitchFamily="34" charset="0"/>
              <a:buChar char="•"/>
              <a:defRPr lang="en-US" sz="2400" kern="12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spcBef>
                <a:spcPts val="1200"/>
              </a:spcBef>
              <a:defRPr>
                <a:latin typeface="Open Sans" panose="020B0606030504020204" pitchFamily="34" charset="0"/>
                <a:ea typeface="Open Sans" panose="020B0606030504020204" pitchFamily="34" charset="0"/>
                <a:cs typeface="Open Sans" panose="020B0606030504020204" pitchFamily="34" charset="0"/>
              </a:defRPr>
            </a:lvl2pPr>
            <a:lvl3pPr>
              <a:spcBef>
                <a:spcPts val="1200"/>
              </a:spcBef>
              <a:defRPr>
                <a:latin typeface="Open Sans" panose="020B0606030504020204" pitchFamily="34" charset="0"/>
                <a:ea typeface="Open Sans" panose="020B0606030504020204" pitchFamily="34" charset="0"/>
                <a:cs typeface="Open Sans" panose="020B0606030504020204" pitchFamily="34" charset="0"/>
              </a:defRPr>
            </a:lvl3pPr>
            <a:lvl4pPr>
              <a:spcBef>
                <a:spcPts val="1200"/>
              </a:spcBef>
              <a:defRPr>
                <a:latin typeface="Open Sans" panose="020B0606030504020204" pitchFamily="34" charset="0"/>
                <a:ea typeface="Open Sans" panose="020B0606030504020204" pitchFamily="34" charset="0"/>
                <a:cs typeface="Open Sans" panose="020B0606030504020204" pitchFamily="34" charset="0"/>
              </a:defRPr>
            </a:lvl4pPr>
            <a:lvl5pPr>
              <a:spcBef>
                <a:spcPts val="1200"/>
              </a:spcBef>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2331124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lvl1pPr>
              <a:defRPr b="0">
                <a:solidFill>
                  <a:schemeClr val="bg1"/>
                </a:solidFill>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096000" y="0"/>
            <a:ext cx="6096000" cy="6858000"/>
          </a:xfrm>
        </p:spPr>
        <p:txBody>
          <a:bodyPr>
            <a:noAutofit/>
          </a:bodyPr>
          <a:lstStyle/>
          <a:p>
            <a:endParaRPr lang="en-US"/>
          </a:p>
        </p:txBody>
      </p:sp>
    </p:spTree>
    <p:extLst>
      <p:ext uri="{BB962C8B-B14F-4D97-AF65-F5344CB8AC3E}">
        <p14:creationId xmlns:p14="http://schemas.microsoft.com/office/powerpoint/2010/main" val="399129147"/>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6096000" cy="685800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spcBef>
                <a:spcPts val="1200"/>
              </a:spcBef>
              <a:buSzPct val="100000"/>
              <a:buFont typeface="Arial" panose="020B0604020202020204" pitchFamily="34" charset="0"/>
              <a:buChar char="•"/>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800" b="1" cap="all" spc="170" baseline="0">
                <a:solidFill>
                  <a:schemeClr val="accent1"/>
                </a:solidFill>
              </a:defRPr>
            </a:lvl1pPr>
          </a:lstStyle>
          <a:p>
            <a:pPr lvl="0"/>
            <a:r>
              <a:rPr lang="en-US"/>
              <a:t>Subtitle</a:t>
            </a:r>
          </a:p>
        </p:txBody>
      </p:sp>
    </p:spTree>
    <p:extLst>
      <p:ext uri="{BB962C8B-B14F-4D97-AF65-F5344CB8AC3E}">
        <p14:creationId xmlns:p14="http://schemas.microsoft.com/office/powerpoint/2010/main" val="1879066327"/>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0" y="0"/>
            <a:ext cx="12192000" cy="3587750"/>
          </a:xfrm>
        </p:spPr>
        <p:txBody>
          <a:bodyPr>
            <a:noAutofit/>
          </a:bodyPr>
          <a:lstStyle/>
          <a:p>
            <a:endParaRPr lang="en-US"/>
          </a:p>
        </p:txBody>
      </p:sp>
      <p:sp>
        <p:nvSpPr>
          <p:cNvPr id="3" name="Slide Number Placeholder 2"/>
          <p:cNvSpPr>
            <a:spLocks noGrp="1"/>
          </p:cNvSpPr>
          <p:nvPr>
            <p:ph type="sldNum" sz="quarter" idx="10"/>
          </p:nvPr>
        </p:nvSpPr>
        <p:spPr/>
        <p:txBody>
          <a:bodyPr>
            <a:noAutofit/>
          </a:bodyPr>
          <a:lstStyle>
            <a:lvl1pPr>
              <a:defRPr lang="en-US" sz="1200" b="0" kern="1200" smtClean="0">
                <a:solidFill>
                  <a:schemeClr val="bg2">
                    <a:lumMod val="75000"/>
                  </a:schemeClr>
                </a:solidFill>
                <a:latin typeface="+mn-lt"/>
                <a:ea typeface="+mn-ea"/>
                <a:cs typeface="+mn-cs"/>
              </a:defRPr>
            </a:lvl1pPr>
          </a:lstStyle>
          <a:p>
            <a:fld id="{6D6E361B-DFCA-824D-BA63-ADCED3B41986}" type="slidenum">
              <a:rPr lang="en-US" smtClean="0"/>
              <a:pPr/>
              <a:t>‹#›</a:t>
            </a:fld>
            <a:endParaRPr lang="en-US"/>
          </a:p>
        </p:txBody>
      </p:sp>
      <p:sp>
        <p:nvSpPr>
          <p:cNvPr id="44" name="Title 16"/>
          <p:cNvSpPr>
            <a:spLocks noGrp="1"/>
          </p:cNvSpPr>
          <p:nvPr>
            <p:ph type="title"/>
          </p:nvPr>
        </p:nvSpPr>
        <p:spPr>
          <a:xfrm>
            <a:off x="499176" y="4220262"/>
            <a:ext cx="9157442" cy="1043639"/>
          </a:xfrm>
        </p:spPr>
        <p:txBody>
          <a:bodyPr>
            <a:noAutofit/>
          </a:bodyPr>
          <a:lstStyle>
            <a:lvl1pPr>
              <a:defRPr b="0"/>
            </a:lvl1pPr>
          </a:lstStyle>
          <a:p>
            <a:r>
              <a:rPr lang="en-US"/>
              <a:t>Click to edit Master title style</a:t>
            </a:r>
          </a:p>
        </p:txBody>
      </p:sp>
    </p:spTree>
    <p:extLst>
      <p:ext uri="{BB962C8B-B14F-4D97-AF65-F5344CB8AC3E}">
        <p14:creationId xmlns:p14="http://schemas.microsoft.com/office/powerpoint/2010/main" val="10981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4821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06666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A">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EE16A78A-6204-E14D-86B7-AE113A5ED1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8981185" y="6216212"/>
            <a:ext cx="2707895" cy="246221"/>
          </a:xfrm>
        </p:spPr>
        <p:txBody>
          <a:bodyPr>
            <a:noAutofit/>
          </a:bodyPr>
          <a:lstStyle>
            <a:lvl1pPr>
              <a:defRPr lang="en-US" sz="1200" b="0" kern="1200" smtClean="0">
                <a:solidFill>
                  <a:schemeClr val="bg1"/>
                </a:solidFill>
                <a:latin typeface="+mn-lt"/>
                <a:ea typeface="+mn-ea"/>
                <a:cs typeface="+mn-cs"/>
              </a:defRPr>
            </a:lvl1pPr>
          </a:lstStyle>
          <a:p>
            <a:fld id="{6D6E361B-DFCA-824D-BA63-ADCED3B41986}" type="slidenum">
              <a:rPr lang="en-US" smtClean="0"/>
              <a:pPr/>
              <a:t>‹#›</a:t>
            </a:fld>
            <a:endParaRPr lang="en-US"/>
          </a:p>
        </p:txBody>
      </p:sp>
      <p:sp>
        <p:nvSpPr>
          <p:cNvPr id="26" name="Title 16"/>
          <p:cNvSpPr>
            <a:spLocks noGrp="1"/>
          </p:cNvSpPr>
          <p:nvPr>
            <p:ph type="title"/>
          </p:nvPr>
        </p:nvSpPr>
        <p:spPr>
          <a:xfrm>
            <a:off x="3382180" y="969823"/>
            <a:ext cx="8306900" cy="723900"/>
          </a:xfrm>
        </p:spPr>
        <p:txBody>
          <a:bodyPr>
            <a:noAutofit/>
          </a:bodyPr>
          <a:lstStyle>
            <a:lvl1pPr>
              <a:defRPr b="0"/>
            </a:lvl1pPr>
          </a:lstStyle>
          <a:p>
            <a:r>
              <a:rPr lang="en-US"/>
              <a:t>Click to edit Master title style</a:t>
            </a:r>
          </a:p>
        </p:txBody>
      </p:sp>
      <p:sp>
        <p:nvSpPr>
          <p:cNvPr id="28" name="Content Placeholder 7"/>
          <p:cNvSpPr>
            <a:spLocks noGrp="1"/>
          </p:cNvSpPr>
          <p:nvPr>
            <p:ph sz="quarter" idx="15"/>
          </p:nvPr>
        </p:nvSpPr>
        <p:spPr>
          <a:xfrm>
            <a:off x="3382178" y="2208807"/>
            <a:ext cx="8306901" cy="3533182"/>
          </a:xfrm>
        </p:spPr>
        <p:txBody>
          <a:bodyPr>
            <a:noAutofit/>
          </a:bodyPr>
          <a:lstStyle>
            <a:lvl1pPr marL="231775" indent="-231775">
              <a:spcBef>
                <a:spcPts val="1200"/>
              </a:spcBef>
              <a:buSzPct val="100000"/>
              <a:buFont typeface="Arial" panose="020B0604020202020204" pitchFamily="34" charset="0"/>
              <a:buChar char="•"/>
              <a:tabLst/>
              <a:defRPr sz="2400"/>
            </a:lvl1pPr>
            <a:lvl2pPr>
              <a:spcBef>
                <a:spcPts val="1200"/>
              </a:spcBef>
              <a:defRPr sz="2000"/>
            </a:lvl2pPr>
            <a:lvl3pPr>
              <a:spcBef>
                <a:spcPts val="1200"/>
              </a:spcBef>
              <a:defRPr sz="1800"/>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3396903" y="626917"/>
            <a:ext cx="8307185" cy="246221"/>
          </a:xfrm>
        </p:spPr>
        <p:txBody>
          <a:bodyPr>
            <a:noAutofit/>
          </a:bodyPr>
          <a:lstStyle>
            <a:lvl1pPr marL="0" indent="0">
              <a:buNone/>
              <a:defRPr sz="1800" b="1" i="0" cap="all" spc="17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3" name="TextBox 12">
            <a:extLst>
              <a:ext uri="{FF2B5EF4-FFF2-40B4-BE49-F238E27FC236}">
                <a16:creationId xmlns:a16="http://schemas.microsoft.com/office/drawing/2014/main" id="{7E0B55B7-62C1-EF43-91BF-058489EF2184}"/>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spTree>
    <p:extLst>
      <p:ext uri="{BB962C8B-B14F-4D97-AF65-F5344CB8AC3E}">
        <p14:creationId xmlns:p14="http://schemas.microsoft.com/office/powerpoint/2010/main" val="38985553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E3B6174-F968-9848-AE9B-A49AC03649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64768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7CDCF25-96EC-0C45-9072-6F33005E9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401444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F1B79E-FD97-614F-8253-F41DE0F9D7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D3BA794-69F4-FC4A-8C3A-ED1E9585D5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2" name="Picture 1">
            <a:extLst>
              <a:ext uri="{FF2B5EF4-FFF2-40B4-BE49-F238E27FC236}">
                <a16:creationId xmlns:a16="http://schemas.microsoft.com/office/drawing/2014/main" id="{FC74A86C-10EE-F641-9723-6F3E678A1422}"/>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214117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B">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E0ED1143-57B8-344F-B7C8-C49AFCD8D88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2987D9F-DF5A-C647-8373-D1F58849A9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0249" y="4049928"/>
            <a:ext cx="3864222" cy="416503"/>
          </a:xfrm>
          <a:prstGeom prst="rect">
            <a:avLst/>
          </a:prstGeom>
        </p:spPr>
      </p:pic>
      <p:pic>
        <p:nvPicPr>
          <p:cNvPr id="6" name="Picture 5">
            <a:extLst>
              <a:ext uri="{FF2B5EF4-FFF2-40B4-BE49-F238E27FC236}">
                <a16:creationId xmlns:a16="http://schemas.microsoft.com/office/drawing/2014/main" id="{55464514-5C67-144F-84FF-10C60DD29333}"/>
              </a:ext>
            </a:extLst>
          </p:cNvPr>
          <p:cNvPicPr>
            <a:picLocks noChangeAspect="1"/>
          </p:cNvPicPr>
          <p:nvPr userDrawn="1"/>
        </p:nvPicPr>
        <p:blipFill>
          <a:blip r:embed="rId4"/>
          <a:stretch>
            <a:fillRect/>
          </a:stretch>
        </p:blipFill>
        <p:spPr>
          <a:xfrm>
            <a:off x="2437529" y="1400782"/>
            <a:ext cx="7316942" cy="2645237"/>
          </a:xfrm>
          <a:prstGeom prst="rect">
            <a:avLst/>
          </a:prstGeom>
        </p:spPr>
      </p:pic>
    </p:spTree>
    <p:extLst>
      <p:ext uri="{BB962C8B-B14F-4D97-AF65-F5344CB8AC3E}">
        <p14:creationId xmlns:p14="http://schemas.microsoft.com/office/powerpoint/2010/main" val="110390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nd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9E0C7-DA5A-534F-A6A4-3FD4EABD53C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28DEE02D-BD21-744D-9F3C-8212E94E13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4369" y="2318971"/>
            <a:ext cx="2763262" cy="2645174"/>
          </a:xfrm>
          <a:prstGeom prst="rect">
            <a:avLst/>
          </a:prstGeom>
        </p:spPr>
      </p:pic>
    </p:spTree>
    <p:extLst>
      <p:ext uri="{BB962C8B-B14F-4D97-AF65-F5344CB8AC3E}">
        <p14:creationId xmlns:p14="http://schemas.microsoft.com/office/powerpoint/2010/main" val="1782421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55E5-FB3B-48F7-86EC-B833A2A28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2FE91-C052-4EE9-A06E-205283959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60AB4-E20E-465E-8858-F07779920F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C3AB74-91B5-47F8-9965-732EDC657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58A2-6298-4EE2-900B-32FA1973DB9B}"/>
              </a:ext>
            </a:extLst>
          </p:cNvPr>
          <p:cNvSpPr>
            <a:spLocks noGrp="1"/>
          </p:cNvSpPr>
          <p:nvPr>
            <p:ph type="sldNum" sz="quarter" idx="12"/>
          </p:nvPr>
        </p:nvSpPr>
        <p:spPr/>
        <p:txBody>
          <a:bodyPr/>
          <a:lstStyle/>
          <a:p>
            <a:fld id="{D77F32B5-746C-4643-AA85-FAF18C121397}" type="slidenum">
              <a:rPr lang="en-US" smtClean="0"/>
              <a:t>‹#›</a:t>
            </a:fld>
            <a:endParaRPr lang="en-US"/>
          </a:p>
        </p:txBody>
      </p:sp>
    </p:spTree>
    <p:extLst>
      <p:ext uri="{BB962C8B-B14F-4D97-AF65-F5344CB8AC3E}">
        <p14:creationId xmlns:p14="http://schemas.microsoft.com/office/powerpoint/2010/main" val="3094251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806056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62997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44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78661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740338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2138775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4105079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3945410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A8A819B-3FF0-4C26-98EC-A243FE4ED188}" type="slidenum">
              <a:rPr lang="en-US" smtClean="0"/>
              <a:t>‹#›</a:t>
            </a:fld>
            <a:endParaRPr lang="en-US"/>
          </a:p>
        </p:txBody>
      </p:sp>
    </p:spTree>
    <p:extLst>
      <p:ext uri="{BB962C8B-B14F-4D97-AF65-F5344CB8AC3E}">
        <p14:creationId xmlns:p14="http://schemas.microsoft.com/office/powerpoint/2010/main" val="6801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ECTA">
  <p:cSld name="Cover - ECTA">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5974081" y="2410120"/>
            <a:ext cx="5624361" cy="184184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5974081" y="4436837"/>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58" name="Google Shape;58;p14"/>
          <p:cNvSpPr txBox="1"/>
          <p:nvPr/>
        </p:nvSpPr>
        <p:spPr>
          <a:xfrm>
            <a:off x="495301" y="2410119"/>
            <a:ext cx="3451860" cy="3729116"/>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cxnSp>
        <p:nvCxnSpPr>
          <p:cNvPr id="59" name="Google Shape;59;p14"/>
          <p:cNvCxnSpPr/>
          <p:nvPr/>
        </p:nvCxnSpPr>
        <p:spPr>
          <a:xfrm>
            <a:off x="5974081" y="1906003"/>
            <a:ext cx="5624361" cy="0"/>
          </a:xfrm>
          <a:prstGeom prst="straightConnector1">
            <a:avLst/>
          </a:prstGeom>
          <a:noFill/>
          <a:ln w="76200" cap="flat" cmpd="sng">
            <a:solidFill>
              <a:schemeClr val="accent1"/>
            </a:solidFill>
            <a:prstDash val="solid"/>
            <a:round/>
            <a:headEnd type="none" w="sm" len="sm"/>
            <a:tailEnd type="none" w="sm" len="sm"/>
          </a:ln>
        </p:spPr>
      </p:cxnSp>
      <p:pic>
        <p:nvPicPr>
          <p:cNvPr id="60" name="Google Shape;60;p14" title="Logo: ECTA: Early Childhood Technical Assistance Center"/>
          <p:cNvPicPr preferRelativeResize="0"/>
          <p:nvPr/>
        </p:nvPicPr>
        <p:blipFill rotWithShape="1">
          <a:blip r:embed="rId3">
            <a:alphaModFix/>
          </a:blip>
          <a:srcRect/>
          <a:stretch/>
        </p:blipFill>
        <p:spPr>
          <a:xfrm>
            <a:off x="5974081" y="891304"/>
            <a:ext cx="5624361" cy="829824"/>
          </a:xfrm>
          <a:prstGeom prst="rect">
            <a:avLst/>
          </a:prstGeom>
          <a:noFill/>
          <a:ln>
            <a:noFill/>
          </a:ln>
        </p:spPr>
      </p:pic>
    </p:spTree>
    <p:extLst>
      <p:ext uri="{BB962C8B-B14F-4D97-AF65-F5344CB8AC3E}">
        <p14:creationId xmlns:p14="http://schemas.microsoft.com/office/powerpoint/2010/main" val="2818424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 ECTA-DaSy" type="title">
  <p:cSld name="Cover - ECTA-DaS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64" name="Google Shape;64;p15"/>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pic>
        <p:nvPicPr>
          <p:cNvPr id="65" name="Google Shape;65;p15" title="Logo: DaSy"/>
          <p:cNvPicPr preferRelativeResize="0"/>
          <p:nvPr/>
        </p:nvPicPr>
        <p:blipFill rotWithShape="1">
          <a:blip r:embed="rId3">
            <a:alphaModFix/>
          </a:blip>
          <a:srcRect/>
          <a:stretch/>
        </p:blipFill>
        <p:spPr>
          <a:xfrm>
            <a:off x="9525668" y="5250567"/>
            <a:ext cx="1988153" cy="1427519"/>
          </a:xfrm>
          <a:prstGeom prst="rect">
            <a:avLst/>
          </a:prstGeom>
          <a:noFill/>
          <a:ln>
            <a:noFill/>
          </a:ln>
        </p:spPr>
      </p:pic>
      <p:pic>
        <p:nvPicPr>
          <p:cNvPr id="66" name="Google Shape;66;p15" title="Logo: ECTA"/>
          <p:cNvPicPr preferRelativeResize="0"/>
          <p:nvPr/>
        </p:nvPicPr>
        <p:blipFill rotWithShape="1">
          <a:blip r:embed="rId4">
            <a:alphaModFix/>
          </a:blip>
          <a:srcRect/>
          <a:stretch/>
        </p:blipFill>
        <p:spPr>
          <a:xfrm>
            <a:off x="5974081" y="5524683"/>
            <a:ext cx="2725423" cy="1048239"/>
          </a:xfrm>
          <a:prstGeom prst="rect">
            <a:avLst/>
          </a:prstGeom>
          <a:noFill/>
          <a:ln>
            <a:noFill/>
          </a:ln>
        </p:spPr>
      </p:pic>
    </p:spTree>
    <p:extLst>
      <p:ext uri="{BB962C8B-B14F-4D97-AF65-F5344CB8AC3E}">
        <p14:creationId xmlns:p14="http://schemas.microsoft.com/office/powerpoint/2010/main" val="3242666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ver - Logos by Hand">
  <p:cSld name="Cover - Logos by Hand">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5974081" y="268898"/>
            <a:ext cx="5624361"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4100"/>
              <a:buFont typeface="Arial"/>
              <a:buNone/>
              <a:defRPr sz="54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5974081" y="3227742"/>
            <a:ext cx="5624361"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sp>
        <p:nvSpPr>
          <p:cNvPr id="70" name="Google Shape;70;p16"/>
          <p:cNvSpPr txBox="1"/>
          <p:nvPr/>
        </p:nvSpPr>
        <p:spPr>
          <a:xfrm>
            <a:off x="495301" y="337479"/>
            <a:ext cx="3451860" cy="4592663"/>
          </a:xfrm>
          <a:prstGeom prst="rect">
            <a:avLst/>
          </a:prstGeom>
          <a:noFill/>
          <a:ln>
            <a:noFill/>
          </a:ln>
        </p:spPr>
        <p:txBody>
          <a:bodyPr spcFirstLastPara="1" wrap="square" lIns="91433" tIns="91433" rIns="91433" bIns="91433" anchor="ctr" anchorCtr="0">
            <a:normAutofit/>
          </a:bodyPr>
          <a:lstStyle/>
          <a:p>
            <a:pPr marL="0" marR="0" lvl="0" indent="0" algn="l" rtl="0">
              <a:lnSpc>
                <a:spcPct val="120000"/>
              </a:lnSpc>
              <a:spcBef>
                <a:spcPts val="0"/>
              </a:spcBef>
              <a:spcAft>
                <a:spcPts val="0"/>
              </a:spcAft>
              <a:buClr>
                <a:schemeClr val="accent1"/>
              </a:buClr>
              <a:buSzPts val="1400"/>
              <a:buFont typeface="Arial"/>
              <a:buNone/>
            </a:pPr>
            <a:r>
              <a:rPr lang="en" sz="1867" b="0" i="0" u="none" strike="noStrike" cap="none">
                <a:solidFill>
                  <a:schemeClr val="lt1"/>
                </a:solidFill>
                <a:latin typeface="Arial"/>
                <a:ea typeface="Arial"/>
                <a:cs typeface="Arial"/>
                <a:sym typeface="Arial"/>
              </a:rPr>
              <a:t>Additional welcome, information or notification</a:t>
            </a: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60095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1"/>
        <p:cNvGrpSpPr/>
        <p:nvPr/>
      </p:nvGrpSpPr>
      <p:grpSpPr>
        <a:xfrm>
          <a:off x="0" y="0"/>
          <a:ext cx="0" cy="0"/>
          <a:chOff x="0" y="0"/>
          <a:chExt cx="0" cy="0"/>
        </a:xfrm>
      </p:grpSpPr>
      <p:sp>
        <p:nvSpPr>
          <p:cNvPr id="72" name="Google Shape;72;p17"/>
          <p:cNvSpPr txBox="1">
            <a:spLocks noGrp="1"/>
          </p:cNvSpPr>
          <p:nvPr>
            <p:ph type="subTitle" idx="1"/>
          </p:nvPr>
        </p:nvSpPr>
        <p:spPr>
          <a:xfrm>
            <a:off x="571155" y="4588551"/>
            <a:ext cx="11027288" cy="977621"/>
          </a:xfrm>
          <a:prstGeom prst="rect">
            <a:avLst/>
          </a:prstGeom>
          <a:noFill/>
          <a:ln>
            <a:noFill/>
          </a:ln>
        </p:spPr>
        <p:txBody>
          <a:bodyPr spcFirstLastPara="1" wrap="square" lIns="68575" tIns="68575" rIns="68575" bIns="68575" anchor="t"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3" name="Google Shape;73;p17"/>
          <p:cNvCxnSpPr/>
          <p:nvPr/>
        </p:nvCxnSpPr>
        <p:spPr>
          <a:xfrm rot="10800000" flipH="1">
            <a:off x="571155" y="2743201"/>
            <a:ext cx="11009157" cy="1"/>
          </a:xfrm>
          <a:prstGeom prst="straightConnector1">
            <a:avLst/>
          </a:prstGeom>
          <a:noFill/>
          <a:ln w="76200" cap="flat" cmpd="sng">
            <a:solidFill>
              <a:schemeClr val="accent1"/>
            </a:solidFill>
            <a:prstDash val="solid"/>
            <a:round/>
            <a:headEnd type="none" w="sm" len="sm"/>
            <a:tailEnd type="none" w="sm" len="sm"/>
          </a:ln>
        </p:spPr>
      </p:cxnSp>
      <p:sp>
        <p:nvSpPr>
          <p:cNvPr id="74" name="Google Shape;74;p17"/>
          <p:cNvSpPr txBox="1">
            <a:spLocks noGrp="1"/>
          </p:cNvSpPr>
          <p:nvPr>
            <p:ph type="ctrTitle"/>
          </p:nvPr>
        </p:nvSpPr>
        <p:spPr>
          <a:xfrm>
            <a:off x="571156" y="3063241"/>
            <a:ext cx="11027289" cy="1333500"/>
          </a:xfrm>
          <a:prstGeom prst="rect">
            <a:avLst/>
          </a:prstGeom>
          <a:noFill/>
          <a:ln>
            <a:noFill/>
          </a:ln>
        </p:spPr>
        <p:txBody>
          <a:bodyPr spcFirstLastPara="1" wrap="square" lIns="68575" tIns="34275" rIns="68575" bIns="0" anchor="t" anchorCtr="0">
            <a:normAutofit/>
          </a:bodyPr>
          <a:lstStyle>
            <a:lvl1pPr lvl="0" algn="l">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5" name="Google Shape;75;p17" title="Logo: ECTA: Early Childhood Technical Assistance Center"/>
          <p:cNvPicPr preferRelativeResize="0"/>
          <p:nvPr/>
        </p:nvPicPr>
        <p:blipFill rotWithShape="1">
          <a:blip r:embed="rId2">
            <a:alphaModFix/>
          </a:blip>
          <a:srcRect/>
          <a:stretch/>
        </p:blipFill>
        <p:spPr>
          <a:xfrm>
            <a:off x="571155" y="1333947"/>
            <a:ext cx="7382443" cy="1089213"/>
          </a:xfrm>
          <a:prstGeom prst="rect">
            <a:avLst/>
          </a:prstGeom>
          <a:noFill/>
          <a:ln>
            <a:noFill/>
          </a:ln>
        </p:spPr>
      </p:pic>
    </p:spTree>
    <p:extLst>
      <p:ext uri="{BB962C8B-B14F-4D97-AF65-F5344CB8AC3E}">
        <p14:creationId xmlns:p14="http://schemas.microsoft.com/office/powerpoint/2010/main" val="284571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solidFill>
                  <a:schemeClr val="tx1">
                    <a:lumMod val="85000"/>
                    <a:lumOff val="1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02743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Multi-Org">
  <p:cSld name="Title - Multi-Or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79" name="Google Shape;79;p18"/>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0" name="Google Shape;80;p18" title="Logo: ECTA"/>
          <p:cNvPicPr preferRelativeResize="0"/>
          <p:nvPr/>
        </p:nvPicPr>
        <p:blipFill rotWithShape="1">
          <a:blip r:embed="rId2">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1531457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ECTA-DaSy">
  <p:cSld name="Title - ECTA-DaSy">
    <p:spTree>
      <p:nvGrpSpPr>
        <p:cNvPr id="1" name="Shape 81"/>
        <p:cNvGrpSpPr/>
        <p:nvPr/>
      </p:nvGrpSpPr>
      <p:grpSpPr>
        <a:xfrm>
          <a:off x="0" y="0"/>
          <a:ext cx="0" cy="0"/>
          <a:chOff x="0" y="0"/>
          <a:chExt cx="0" cy="0"/>
        </a:xfrm>
      </p:grpSpPr>
      <p:sp>
        <p:nvSpPr>
          <p:cNvPr id="82" name="Google Shape;82;p19"/>
          <p:cNvSpPr txBox="1">
            <a:spLocks noGrp="1"/>
          </p:cNvSpPr>
          <p:nvPr>
            <p:ph type="ctrTitle"/>
          </p:nvPr>
        </p:nvSpPr>
        <p:spPr>
          <a:xfrm>
            <a:off x="3821723" y="802298"/>
            <a:ext cx="7776720" cy="2541431"/>
          </a:xfrm>
          <a:prstGeom prst="rect">
            <a:avLst/>
          </a:prstGeom>
          <a:noFill/>
          <a:ln>
            <a:noFill/>
          </a:ln>
        </p:spPr>
        <p:txBody>
          <a:bodyPr spcFirstLastPara="1" wrap="square" lIns="68575" tIns="34275" rIns="68575" bIns="0" anchor="b" anchorCtr="0">
            <a:normAutofit/>
          </a:bodyPr>
          <a:lstStyle>
            <a:lvl1pPr lvl="0" algn="l">
              <a:lnSpc>
                <a:spcPct val="90000"/>
              </a:lnSpc>
              <a:spcBef>
                <a:spcPts val="0"/>
              </a:spcBef>
              <a:spcAft>
                <a:spcPts val="0"/>
              </a:spcAft>
              <a:buClr>
                <a:schemeClr val="accent4"/>
              </a:buClr>
              <a:buSzPts val="5000"/>
              <a:buFont typeface="Arial"/>
              <a:buNone/>
              <a:defRPr sz="6667"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9"/>
          <p:cNvSpPr txBox="1">
            <a:spLocks noGrp="1"/>
          </p:cNvSpPr>
          <p:nvPr>
            <p:ph type="subTitle" idx="1"/>
          </p:nvPr>
        </p:nvSpPr>
        <p:spPr>
          <a:xfrm>
            <a:off x="3821723" y="3761142"/>
            <a:ext cx="7776719" cy="1702399"/>
          </a:xfrm>
          <a:prstGeom prst="rect">
            <a:avLst/>
          </a:prstGeom>
          <a:noFill/>
          <a:ln>
            <a:noFill/>
          </a:ln>
        </p:spPr>
        <p:txBody>
          <a:bodyPr spcFirstLastPara="1" wrap="square" lIns="68575" tIns="68575" rIns="68575" bIns="68575" anchor="ctr" anchorCtr="0">
            <a:normAutofit/>
          </a:bodyPr>
          <a:lstStyle>
            <a:lvl1pPr lvl="0" algn="l">
              <a:lnSpc>
                <a:spcPct val="120000"/>
              </a:lnSpc>
              <a:spcBef>
                <a:spcPts val="1067"/>
              </a:spcBef>
              <a:spcAft>
                <a:spcPts val="0"/>
              </a:spcAft>
              <a:buSzPts val="1400"/>
              <a:buNone/>
              <a:defRPr sz="1867" b="0" cap="none">
                <a:solidFill>
                  <a:schemeClr val="dk1"/>
                </a:solidFill>
              </a:defRPr>
            </a:lvl1pPr>
            <a:lvl2pPr lvl="1" algn="ctr">
              <a:lnSpc>
                <a:spcPct val="120000"/>
              </a:lnSpc>
              <a:spcBef>
                <a:spcPts val="533"/>
              </a:spcBef>
              <a:spcAft>
                <a:spcPts val="0"/>
              </a:spcAft>
              <a:buSzPts val="1400"/>
              <a:buNone/>
              <a:defRPr sz="1867"/>
            </a:lvl2pPr>
            <a:lvl3pPr lvl="2" algn="ctr">
              <a:lnSpc>
                <a:spcPct val="120000"/>
              </a:lnSpc>
              <a:spcBef>
                <a:spcPts val="533"/>
              </a:spcBef>
              <a:spcAft>
                <a:spcPts val="0"/>
              </a:spcAft>
              <a:buSzPts val="1400"/>
              <a:buNone/>
              <a:defRPr sz="1867"/>
            </a:lvl3pPr>
            <a:lvl4pPr lvl="3" algn="ctr">
              <a:lnSpc>
                <a:spcPct val="120000"/>
              </a:lnSpc>
              <a:spcBef>
                <a:spcPts val="533"/>
              </a:spcBef>
              <a:spcAft>
                <a:spcPts val="0"/>
              </a:spcAft>
              <a:buSzPts val="1200"/>
              <a:buNone/>
              <a:defRPr sz="1600"/>
            </a:lvl4pPr>
            <a:lvl5pPr lvl="4" algn="ctr">
              <a:lnSpc>
                <a:spcPct val="120000"/>
              </a:lnSpc>
              <a:spcBef>
                <a:spcPts val="533"/>
              </a:spcBef>
              <a:spcAft>
                <a:spcPts val="0"/>
              </a:spcAft>
              <a:buSzPts val="1200"/>
              <a:buNone/>
              <a:defRPr sz="1600"/>
            </a:lvl5pPr>
            <a:lvl6pPr lvl="5" algn="ctr">
              <a:lnSpc>
                <a:spcPct val="120000"/>
              </a:lnSpc>
              <a:spcBef>
                <a:spcPts val="533"/>
              </a:spcBef>
              <a:spcAft>
                <a:spcPts val="0"/>
              </a:spcAft>
              <a:buSzPts val="1200"/>
              <a:buNone/>
              <a:defRPr sz="1600"/>
            </a:lvl6pPr>
            <a:lvl7pPr lvl="6" algn="ctr">
              <a:lnSpc>
                <a:spcPct val="120000"/>
              </a:lnSpc>
              <a:spcBef>
                <a:spcPts val="533"/>
              </a:spcBef>
              <a:spcAft>
                <a:spcPts val="0"/>
              </a:spcAft>
              <a:buSzPts val="1200"/>
              <a:buNone/>
              <a:defRPr sz="1600"/>
            </a:lvl7pPr>
            <a:lvl8pPr lvl="7" algn="ctr">
              <a:lnSpc>
                <a:spcPct val="120000"/>
              </a:lnSpc>
              <a:spcBef>
                <a:spcPts val="533"/>
              </a:spcBef>
              <a:spcAft>
                <a:spcPts val="0"/>
              </a:spcAft>
              <a:buSzPts val="1200"/>
              <a:buNone/>
              <a:defRPr sz="1600"/>
            </a:lvl8pPr>
            <a:lvl9pPr lvl="8" algn="ctr">
              <a:lnSpc>
                <a:spcPct val="120000"/>
              </a:lnSpc>
              <a:spcBef>
                <a:spcPts val="533"/>
              </a:spcBef>
              <a:spcAft>
                <a:spcPts val="0"/>
              </a:spcAft>
              <a:buSzPts val="1200"/>
              <a:buNone/>
              <a:defRPr sz="1600"/>
            </a:lvl9pPr>
          </a:lstStyle>
          <a:p>
            <a:endParaRPr/>
          </a:p>
        </p:txBody>
      </p:sp>
      <p:cxnSp>
        <p:nvCxnSpPr>
          <p:cNvPr id="84" name="Google Shape;84;p19"/>
          <p:cNvCxnSpPr/>
          <p:nvPr/>
        </p:nvCxnSpPr>
        <p:spPr>
          <a:xfrm rot="10800000">
            <a:off x="3497580" y="802300"/>
            <a:ext cx="0" cy="4661241"/>
          </a:xfrm>
          <a:prstGeom prst="straightConnector1">
            <a:avLst/>
          </a:prstGeom>
          <a:noFill/>
          <a:ln w="76200" cap="flat" cmpd="sng">
            <a:solidFill>
              <a:schemeClr val="accent1"/>
            </a:solidFill>
            <a:prstDash val="solid"/>
            <a:round/>
            <a:headEnd type="none" w="sm" len="sm"/>
            <a:tailEnd type="none" w="sm" len="sm"/>
          </a:ln>
        </p:spPr>
      </p:cxnSp>
      <p:pic>
        <p:nvPicPr>
          <p:cNvPr id="85" name="Google Shape;85;p19" title="Logo: DaSy"/>
          <p:cNvPicPr preferRelativeResize="0"/>
          <p:nvPr/>
        </p:nvPicPr>
        <p:blipFill rotWithShape="1">
          <a:blip r:embed="rId2">
            <a:alphaModFix/>
          </a:blip>
          <a:srcRect/>
          <a:stretch/>
        </p:blipFill>
        <p:spPr>
          <a:xfrm>
            <a:off x="698035" y="2273883"/>
            <a:ext cx="2392815" cy="1718072"/>
          </a:xfrm>
          <a:prstGeom prst="rect">
            <a:avLst/>
          </a:prstGeom>
          <a:noFill/>
          <a:ln>
            <a:noFill/>
          </a:ln>
        </p:spPr>
      </p:pic>
      <p:pic>
        <p:nvPicPr>
          <p:cNvPr id="86" name="Google Shape;86;p19" title="Logo: ECTA"/>
          <p:cNvPicPr preferRelativeResize="0"/>
          <p:nvPr/>
        </p:nvPicPr>
        <p:blipFill rotWithShape="1">
          <a:blip r:embed="rId3">
            <a:alphaModFix/>
          </a:blip>
          <a:srcRect/>
          <a:stretch/>
        </p:blipFill>
        <p:spPr>
          <a:xfrm>
            <a:off x="282841" y="720763"/>
            <a:ext cx="2937416" cy="1129775"/>
          </a:xfrm>
          <a:prstGeom prst="rect">
            <a:avLst/>
          </a:prstGeom>
          <a:noFill/>
          <a:ln>
            <a:noFill/>
          </a:ln>
        </p:spPr>
      </p:pic>
    </p:spTree>
    <p:extLst>
      <p:ext uri="{BB962C8B-B14F-4D97-AF65-F5344CB8AC3E}">
        <p14:creationId xmlns:p14="http://schemas.microsoft.com/office/powerpoint/2010/main" val="544674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941533" y="1609738"/>
            <a:ext cx="8299747" cy="1887951"/>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2700"/>
              <a:buFont typeface="Arial"/>
              <a:buNone/>
              <a:defRPr sz="36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1941679" y="3851916"/>
            <a:ext cx="8287544" cy="1012929"/>
          </a:xfrm>
          <a:prstGeom prst="rect">
            <a:avLst/>
          </a:prstGeom>
          <a:noFill/>
          <a:ln>
            <a:noFill/>
          </a:ln>
        </p:spPr>
        <p:txBody>
          <a:bodyPr spcFirstLastPara="1" wrap="square" lIns="68575" tIns="68575" rIns="68575" bIns="34275" anchor="t" anchorCtr="0">
            <a:normAutofit/>
          </a:bodyPr>
          <a:lstStyle>
            <a:lvl1pPr marL="609585" lvl="0" indent="-304792" algn="l">
              <a:lnSpc>
                <a:spcPct val="120000"/>
              </a:lnSpc>
              <a:spcBef>
                <a:spcPts val="1067"/>
              </a:spcBef>
              <a:spcAft>
                <a:spcPts val="0"/>
              </a:spcAft>
              <a:buSzPts val="1400"/>
              <a:buNone/>
              <a:defRPr sz="1867">
                <a:solidFill>
                  <a:schemeClr val="dk1"/>
                </a:solidFill>
              </a:defRPr>
            </a:lvl1pPr>
            <a:lvl2pPr marL="1219170" lvl="1" indent="-304792" algn="l">
              <a:lnSpc>
                <a:spcPct val="120000"/>
              </a:lnSpc>
              <a:spcBef>
                <a:spcPts val="533"/>
              </a:spcBef>
              <a:spcAft>
                <a:spcPts val="0"/>
              </a:spcAft>
              <a:buSzPts val="1400"/>
              <a:buNone/>
              <a:defRPr sz="1867">
                <a:solidFill>
                  <a:srgbClr val="888888"/>
                </a:solidFill>
              </a:defRPr>
            </a:lvl2pPr>
            <a:lvl3pPr marL="1828754" lvl="2" indent="-304792" algn="l">
              <a:lnSpc>
                <a:spcPct val="120000"/>
              </a:lnSpc>
              <a:spcBef>
                <a:spcPts val="533"/>
              </a:spcBef>
              <a:spcAft>
                <a:spcPts val="0"/>
              </a:spcAft>
              <a:buSzPts val="1400"/>
              <a:buNone/>
              <a:defRPr sz="1867">
                <a:solidFill>
                  <a:srgbClr val="888888"/>
                </a:solidFill>
              </a:defRPr>
            </a:lvl3pPr>
            <a:lvl4pPr marL="2438339" lvl="3" indent="-304792" algn="l">
              <a:lnSpc>
                <a:spcPct val="120000"/>
              </a:lnSpc>
              <a:spcBef>
                <a:spcPts val="533"/>
              </a:spcBef>
              <a:spcAft>
                <a:spcPts val="0"/>
              </a:spcAft>
              <a:buSzPts val="1200"/>
              <a:buNone/>
              <a:defRPr sz="1600">
                <a:solidFill>
                  <a:srgbClr val="888888"/>
                </a:solidFill>
              </a:defRPr>
            </a:lvl4pPr>
            <a:lvl5pPr marL="3047924" lvl="4" indent="-304792" algn="l">
              <a:lnSpc>
                <a:spcPct val="120000"/>
              </a:lnSpc>
              <a:spcBef>
                <a:spcPts val="533"/>
              </a:spcBef>
              <a:spcAft>
                <a:spcPts val="0"/>
              </a:spcAft>
              <a:buSzPts val="1200"/>
              <a:buNone/>
              <a:defRPr sz="1600">
                <a:solidFill>
                  <a:srgbClr val="888888"/>
                </a:solidFill>
              </a:defRPr>
            </a:lvl5pPr>
            <a:lvl6pPr marL="3657509" lvl="5" indent="-304792" algn="l">
              <a:lnSpc>
                <a:spcPct val="120000"/>
              </a:lnSpc>
              <a:spcBef>
                <a:spcPts val="533"/>
              </a:spcBef>
              <a:spcAft>
                <a:spcPts val="0"/>
              </a:spcAft>
              <a:buSzPts val="1200"/>
              <a:buNone/>
              <a:defRPr sz="1600">
                <a:solidFill>
                  <a:srgbClr val="888888"/>
                </a:solidFill>
              </a:defRPr>
            </a:lvl6pPr>
            <a:lvl7pPr marL="4267093" lvl="6" indent="-304792" algn="l">
              <a:lnSpc>
                <a:spcPct val="120000"/>
              </a:lnSpc>
              <a:spcBef>
                <a:spcPts val="533"/>
              </a:spcBef>
              <a:spcAft>
                <a:spcPts val="0"/>
              </a:spcAft>
              <a:buSzPts val="1200"/>
              <a:buNone/>
              <a:defRPr sz="1600">
                <a:solidFill>
                  <a:srgbClr val="888888"/>
                </a:solidFill>
              </a:defRPr>
            </a:lvl7pPr>
            <a:lvl8pPr marL="4876678" lvl="7" indent="-304792" algn="l">
              <a:lnSpc>
                <a:spcPct val="120000"/>
              </a:lnSpc>
              <a:spcBef>
                <a:spcPts val="533"/>
              </a:spcBef>
              <a:spcAft>
                <a:spcPts val="0"/>
              </a:spcAft>
              <a:buSzPts val="1200"/>
              <a:buNone/>
              <a:defRPr sz="1600">
                <a:solidFill>
                  <a:srgbClr val="888888"/>
                </a:solidFill>
              </a:defRPr>
            </a:lvl8pPr>
            <a:lvl9pPr marL="5486263" lvl="8" indent="-304792" algn="l">
              <a:lnSpc>
                <a:spcPct val="120000"/>
              </a:lnSpc>
              <a:spcBef>
                <a:spcPts val="533"/>
              </a:spcBef>
              <a:spcAft>
                <a:spcPts val="0"/>
              </a:spcAft>
              <a:buSzPts val="1200"/>
              <a:buNone/>
              <a:defRPr sz="1600">
                <a:solidFill>
                  <a:srgbClr val="888888"/>
                </a:solidFill>
              </a:defRPr>
            </a:lvl9pPr>
          </a:lstStyle>
          <a:p>
            <a:endParaRPr/>
          </a:p>
        </p:txBody>
      </p:sp>
      <p:sp>
        <p:nvSpPr>
          <p:cNvPr id="90" name="Google Shape;90;p20"/>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2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92" name="Google Shape;92;p20"/>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461738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8562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0" name="Google Shape;100;p22"/>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2"/>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600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587830" y="226990"/>
            <a:ext cx="11005457" cy="911753"/>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accent4"/>
              </a:buClr>
              <a:buSzPts val="2400"/>
              <a:buFont typeface="Arial"/>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3"/>
          <p:cNvSpPr txBox="1">
            <a:spLocks noGrp="1"/>
          </p:cNvSpPr>
          <p:nvPr>
            <p:ph type="body" idx="1"/>
          </p:nvPr>
        </p:nvSpPr>
        <p:spPr>
          <a:xfrm>
            <a:off x="587830" y="1258113"/>
            <a:ext cx="5388428" cy="771303"/>
          </a:xfrm>
          <a:prstGeom prst="rect">
            <a:avLst/>
          </a:prstGeom>
          <a:solidFill>
            <a:srgbClr val="73195A"/>
          </a:solidFill>
          <a:ln w="50800" cap="flat" cmpd="sng">
            <a:solidFill>
              <a:schemeClr val="accent5"/>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5" name="Google Shape;105;p23"/>
          <p:cNvSpPr txBox="1">
            <a:spLocks noGrp="1"/>
          </p:cNvSpPr>
          <p:nvPr>
            <p:ph type="body" idx="2"/>
          </p:nvPr>
        </p:nvSpPr>
        <p:spPr>
          <a:xfrm>
            <a:off x="587830" y="2148786"/>
            <a:ext cx="5388428" cy="3319943"/>
          </a:xfrm>
          <a:prstGeom prst="rect">
            <a:avLst/>
          </a:prstGeom>
          <a:solidFill>
            <a:srgbClr val="F3C8E9"/>
          </a:solidFill>
          <a:ln>
            <a:noFill/>
          </a:ln>
        </p:spPr>
        <p:txBody>
          <a:bodyPr spcFirstLastPara="1" wrap="square" lIns="68575" tIns="34275" rIns="68575" bIns="34275" anchor="t" anchorCtr="0">
            <a:normAutofit/>
          </a:bodyPr>
          <a:lstStyle>
            <a:lvl1pPr marL="609585" lvl="0" indent="-431789" algn="l">
              <a:lnSpc>
                <a:spcPct val="120000"/>
              </a:lnSpc>
              <a:spcBef>
                <a:spcPts val="1067"/>
              </a:spcBef>
              <a:spcAft>
                <a:spcPts val="0"/>
              </a:spcAft>
              <a:buClr>
                <a:schemeClr val="accent5"/>
              </a:buClr>
              <a:buSzPts val="1500"/>
              <a:buChar char="•"/>
              <a:defRPr/>
            </a:lvl1pPr>
            <a:lvl2pPr marL="1219170" lvl="1" indent="-423323" algn="l">
              <a:lnSpc>
                <a:spcPct val="120000"/>
              </a:lnSpc>
              <a:spcBef>
                <a:spcPts val="533"/>
              </a:spcBef>
              <a:spcAft>
                <a:spcPts val="0"/>
              </a:spcAft>
              <a:buClr>
                <a:schemeClr val="accent5"/>
              </a:buClr>
              <a:buSzPts val="1400"/>
              <a:buChar char="•"/>
              <a:defRPr/>
            </a:lvl2pPr>
            <a:lvl3pPr marL="1828754" lvl="2" indent="-406390" algn="l">
              <a:lnSpc>
                <a:spcPct val="120000"/>
              </a:lnSpc>
              <a:spcBef>
                <a:spcPts val="533"/>
              </a:spcBef>
              <a:spcAft>
                <a:spcPts val="0"/>
              </a:spcAft>
              <a:buClr>
                <a:schemeClr val="accent5"/>
              </a:buClr>
              <a:buSzPts val="1200"/>
              <a:buChar char="•"/>
              <a:defRPr/>
            </a:lvl3pPr>
            <a:lvl4pPr marL="2438339" lvl="3" indent="-397923" algn="l">
              <a:lnSpc>
                <a:spcPct val="120000"/>
              </a:lnSpc>
              <a:spcBef>
                <a:spcPts val="533"/>
              </a:spcBef>
              <a:spcAft>
                <a:spcPts val="0"/>
              </a:spcAft>
              <a:buClr>
                <a:schemeClr val="accent5"/>
              </a:buClr>
              <a:buSzPts val="1100"/>
              <a:buChar char="•"/>
              <a:defRPr/>
            </a:lvl4pPr>
            <a:lvl5pPr marL="3047924" lvl="4" indent="-380990" algn="l">
              <a:lnSpc>
                <a:spcPct val="120000"/>
              </a:lnSpc>
              <a:spcBef>
                <a:spcPts val="533"/>
              </a:spcBef>
              <a:spcAft>
                <a:spcPts val="0"/>
              </a:spcAft>
              <a:buClr>
                <a:schemeClr val="accent5"/>
              </a:buClr>
              <a:buSzPts val="9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6" name="Google Shape;106;p23"/>
          <p:cNvSpPr txBox="1">
            <a:spLocks noGrp="1"/>
          </p:cNvSpPr>
          <p:nvPr>
            <p:ph type="body" idx="3"/>
          </p:nvPr>
        </p:nvSpPr>
        <p:spPr>
          <a:xfrm>
            <a:off x="6204858" y="1261288"/>
            <a:ext cx="5388429" cy="771585"/>
          </a:xfrm>
          <a:prstGeom prst="rect">
            <a:avLst/>
          </a:prstGeom>
          <a:solidFill>
            <a:srgbClr val="5A9E1F"/>
          </a:solidFill>
          <a:ln w="50800" cap="flat" cmpd="sng">
            <a:solidFill>
              <a:schemeClr val="accent2"/>
            </a:solidFill>
            <a:prstDash val="solid"/>
            <a:round/>
            <a:headEnd type="none" w="sm" len="sm"/>
            <a:tailEnd type="none" w="sm" len="sm"/>
          </a:ln>
        </p:spPr>
        <p:txBody>
          <a:bodyPr spcFirstLastPara="1" wrap="square" lIns="68575" tIns="34275" rIns="68575" bIns="34275" anchor="b" anchorCtr="0">
            <a:normAutofit/>
          </a:bodyPr>
          <a:lstStyle>
            <a:lvl1pPr marL="609585" lvl="0" indent="-304792" algn="l">
              <a:lnSpc>
                <a:spcPct val="100000"/>
              </a:lnSpc>
              <a:spcBef>
                <a:spcPts val="1067"/>
              </a:spcBef>
              <a:spcAft>
                <a:spcPts val="0"/>
              </a:spcAft>
              <a:buSzPts val="1700"/>
              <a:buNone/>
              <a:defRPr sz="2267" b="1" cap="none">
                <a:solidFill>
                  <a:schemeClr val="lt1"/>
                </a:solidFill>
              </a:defRPr>
            </a:lvl1pPr>
            <a:lvl2pPr marL="1219170" lvl="1" indent="-304792" algn="l">
              <a:lnSpc>
                <a:spcPct val="120000"/>
              </a:lnSpc>
              <a:spcBef>
                <a:spcPts val="533"/>
              </a:spcBef>
              <a:spcAft>
                <a:spcPts val="0"/>
              </a:spcAft>
              <a:buSzPts val="1500"/>
              <a:buNone/>
              <a:defRPr sz="2000" b="1"/>
            </a:lvl2pPr>
            <a:lvl3pPr marL="1828754" lvl="2" indent="-304792" algn="l">
              <a:lnSpc>
                <a:spcPct val="120000"/>
              </a:lnSpc>
              <a:spcBef>
                <a:spcPts val="533"/>
              </a:spcBef>
              <a:spcAft>
                <a:spcPts val="0"/>
              </a:spcAft>
              <a:buSzPts val="1400"/>
              <a:buNone/>
              <a:defRPr sz="1867" b="1"/>
            </a:lvl3pPr>
            <a:lvl4pPr marL="2438339" lvl="3" indent="-304792" algn="l">
              <a:lnSpc>
                <a:spcPct val="120000"/>
              </a:lnSpc>
              <a:spcBef>
                <a:spcPts val="533"/>
              </a:spcBef>
              <a:spcAft>
                <a:spcPts val="0"/>
              </a:spcAft>
              <a:buSzPts val="1200"/>
              <a:buNone/>
              <a:defRPr sz="1600" b="1"/>
            </a:lvl4pPr>
            <a:lvl5pPr marL="3047924" lvl="4" indent="-304792" algn="l">
              <a:lnSpc>
                <a:spcPct val="120000"/>
              </a:lnSpc>
              <a:spcBef>
                <a:spcPts val="533"/>
              </a:spcBef>
              <a:spcAft>
                <a:spcPts val="0"/>
              </a:spcAft>
              <a:buSzPts val="1200"/>
              <a:buNone/>
              <a:defRPr sz="1600" b="1"/>
            </a:lvl5pPr>
            <a:lvl6pPr marL="3657509" lvl="5" indent="-304792" algn="l">
              <a:lnSpc>
                <a:spcPct val="120000"/>
              </a:lnSpc>
              <a:spcBef>
                <a:spcPts val="533"/>
              </a:spcBef>
              <a:spcAft>
                <a:spcPts val="0"/>
              </a:spcAft>
              <a:buSzPts val="1200"/>
              <a:buNone/>
              <a:defRPr sz="1600" b="1"/>
            </a:lvl6pPr>
            <a:lvl7pPr marL="4267093" lvl="6" indent="-304792" algn="l">
              <a:lnSpc>
                <a:spcPct val="120000"/>
              </a:lnSpc>
              <a:spcBef>
                <a:spcPts val="533"/>
              </a:spcBef>
              <a:spcAft>
                <a:spcPts val="0"/>
              </a:spcAft>
              <a:buSzPts val="1200"/>
              <a:buNone/>
              <a:defRPr sz="1600" b="1"/>
            </a:lvl7pPr>
            <a:lvl8pPr marL="4876678" lvl="7" indent="-304792" algn="l">
              <a:lnSpc>
                <a:spcPct val="120000"/>
              </a:lnSpc>
              <a:spcBef>
                <a:spcPts val="533"/>
              </a:spcBef>
              <a:spcAft>
                <a:spcPts val="0"/>
              </a:spcAft>
              <a:buSzPts val="1200"/>
              <a:buNone/>
              <a:defRPr sz="1600" b="1"/>
            </a:lvl8pPr>
            <a:lvl9pPr marL="5486263" lvl="8" indent="-304792" algn="l">
              <a:lnSpc>
                <a:spcPct val="120000"/>
              </a:lnSpc>
              <a:spcBef>
                <a:spcPts val="533"/>
              </a:spcBef>
              <a:spcAft>
                <a:spcPts val="0"/>
              </a:spcAft>
              <a:buSzPts val="1200"/>
              <a:buNone/>
              <a:defRPr sz="1600" b="1"/>
            </a:lvl9pPr>
          </a:lstStyle>
          <a:p>
            <a:endParaRPr/>
          </a:p>
        </p:txBody>
      </p:sp>
      <p:sp>
        <p:nvSpPr>
          <p:cNvPr id="107" name="Google Shape;107;p23"/>
          <p:cNvSpPr txBox="1">
            <a:spLocks noGrp="1"/>
          </p:cNvSpPr>
          <p:nvPr>
            <p:ph type="body" idx="4"/>
          </p:nvPr>
        </p:nvSpPr>
        <p:spPr>
          <a:xfrm>
            <a:off x="6204858" y="2147818"/>
            <a:ext cx="5388429" cy="3311047"/>
          </a:xfrm>
          <a:prstGeom prst="rect">
            <a:avLst/>
          </a:prstGeom>
          <a:solidFill>
            <a:srgbClr val="E3F6D3"/>
          </a:solidFill>
          <a:ln>
            <a:noFill/>
          </a:ln>
        </p:spPr>
        <p:txBody>
          <a:bodyPr spcFirstLastPara="1" wrap="square" lIns="68575" tIns="34275" rIns="68575" bIns="34275" anchor="t" anchorCtr="0">
            <a:norm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08" name="Google Shape;108;p2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3521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ECTA disclaimer">
  <p:cSld name="ECTA disclaimer">
    <p:spTree>
      <p:nvGrpSpPr>
        <p:cNvPr id="1" name="Shape 123"/>
        <p:cNvGrpSpPr/>
        <p:nvPr/>
      </p:nvGrpSpPr>
      <p:grpSpPr>
        <a:xfrm>
          <a:off x="0" y="0"/>
          <a:ext cx="0" cy="0"/>
          <a:chOff x="0" y="0"/>
          <a:chExt cx="0" cy="0"/>
        </a:xfrm>
      </p:grpSpPr>
      <p:sp>
        <p:nvSpPr>
          <p:cNvPr id="124" name="Google Shape;124;p26"/>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cxnSp>
        <p:nvCxnSpPr>
          <p:cNvPr id="125" name="Google Shape;125;p26"/>
          <p:cNvCxnSpPr/>
          <p:nvPr/>
        </p:nvCxnSpPr>
        <p:spPr>
          <a:xfrm>
            <a:off x="1941533" y="3713663"/>
            <a:ext cx="8299747" cy="0"/>
          </a:xfrm>
          <a:prstGeom prst="straightConnector1">
            <a:avLst/>
          </a:prstGeom>
          <a:noFill/>
          <a:ln w="76200" cap="flat" cmpd="sng">
            <a:solidFill>
              <a:schemeClr val="accent1"/>
            </a:solidFill>
            <a:prstDash val="solid"/>
            <a:round/>
            <a:headEnd type="none" w="sm" len="sm"/>
            <a:tailEnd type="none" w="sm" len="sm"/>
          </a:ln>
        </p:spPr>
      </p:cxnSp>
      <p:sp>
        <p:nvSpPr>
          <p:cNvPr id="126" name="Google Shape;126;p26"/>
          <p:cNvSpPr txBox="1">
            <a:spLocks noGrp="1"/>
          </p:cNvSpPr>
          <p:nvPr>
            <p:ph type="title"/>
          </p:nvPr>
        </p:nvSpPr>
        <p:spPr>
          <a:xfrm>
            <a:off x="1973580" y="2523100"/>
            <a:ext cx="8259347" cy="913249"/>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6"/>
          <p:cNvSpPr txBox="1">
            <a:spLocks noGrp="1"/>
          </p:cNvSpPr>
          <p:nvPr>
            <p:ph type="body" idx="1"/>
          </p:nvPr>
        </p:nvSpPr>
        <p:spPr>
          <a:xfrm>
            <a:off x="1905852" y="3846281"/>
            <a:ext cx="8327075" cy="1012929"/>
          </a:xfrm>
          <a:prstGeom prst="rect">
            <a:avLst/>
          </a:prstGeom>
          <a:noFill/>
          <a:ln>
            <a:noFill/>
          </a:ln>
        </p:spPr>
        <p:txBody>
          <a:bodyPr spcFirstLastPara="1" wrap="square" lIns="68575" tIns="34275" rIns="68575" bIns="34275" anchor="t" anchorCtr="0">
            <a:noAutofit/>
          </a:bodyPr>
          <a:lstStyle>
            <a:lvl1pPr marL="609585" lvl="0" indent="-304792" algn="l">
              <a:lnSpc>
                <a:spcPct val="120000"/>
              </a:lnSpc>
              <a:spcBef>
                <a:spcPts val="1067"/>
              </a:spcBef>
              <a:spcAft>
                <a:spcPts val="0"/>
              </a:spcAft>
              <a:buSzPts val="1500"/>
              <a:buNone/>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pic>
        <p:nvPicPr>
          <p:cNvPr id="128" name="Google Shape;128;p26"/>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29" name="Google Shape;129;p26"/>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30" name="Google Shape;130;p26"/>
          <p:cNvCxnSpPr/>
          <p:nvPr/>
        </p:nvCxnSpPr>
        <p:spPr>
          <a:xfrm>
            <a:off x="1973580" y="2270760"/>
            <a:ext cx="8259347" cy="0"/>
          </a:xfrm>
          <a:prstGeom prst="straightConnector1">
            <a:avLst/>
          </a:prstGeom>
          <a:noFill/>
          <a:ln w="76200" cap="flat" cmpd="sng">
            <a:solidFill>
              <a:schemeClr val="accent1"/>
            </a:solidFill>
            <a:prstDash val="solid"/>
            <a:round/>
            <a:headEnd type="none" w="sm" len="sm"/>
            <a:tailEnd type="none" w="sm" len="sm"/>
          </a:ln>
        </p:spPr>
      </p:cxnSp>
      <p:pic>
        <p:nvPicPr>
          <p:cNvPr id="131" name="Google Shape;131;p26" title="Logo: ECTA: Early Childhood Technical Assistance Center"/>
          <p:cNvPicPr preferRelativeResize="0"/>
          <p:nvPr/>
        </p:nvPicPr>
        <p:blipFill rotWithShape="1">
          <a:blip r:embed="rId4">
            <a:alphaModFix/>
          </a:blip>
          <a:srcRect/>
          <a:stretch/>
        </p:blipFill>
        <p:spPr>
          <a:xfrm>
            <a:off x="1973580" y="833546"/>
            <a:ext cx="7382443" cy="1089213"/>
          </a:xfrm>
          <a:prstGeom prst="rect">
            <a:avLst/>
          </a:prstGeom>
          <a:noFill/>
          <a:ln>
            <a:noFill/>
          </a:ln>
        </p:spPr>
      </p:pic>
    </p:spTree>
    <p:extLst>
      <p:ext uri="{BB962C8B-B14F-4D97-AF65-F5344CB8AC3E}">
        <p14:creationId xmlns:p14="http://schemas.microsoft.com/office/powerpoint/2010/main" val="1860411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28"/>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067">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8"/>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29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ECTA disclaimer">
  <p:cSld name="1_ECTA disclaimer">
    <p:spTree>
      <p:nvGrpSpPr>
        <p:cNvPr id="1" name="Shape 147"/>
        <p:cNvGrpSpPr/>
        <p:nvPr/>
      </p:nvGrpSpPr>
      <p:grpSpPr>
        <a:xfrm>
          <a:off x="0" y="0"/>
          <a:ext cx="0" cy="0"/>
          <a:chOff x="0" y="0"/>
          <a:chExt cx="0" cy="0"/>
        </a:xfrm>
      </p:grpSpPr>
      <p:sp>
        <p:nvSpPr>
          <p:cNvPr id="148" name="Google Shape;148;p30"/>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2000" b="1" i="0" u="none" strike="noStrike" cap="none">
                <a:solidFill>
                  <a:schemeClr val="lt1"/>
                </a:solidFill>
                <a:latin typeface="Arial"/>
                <a:ea typeface="Arial"/>
                <a:cs typeface="Arial"/>
                <a:sym typeface="Arial"/>
              </a:defRPr>
            </a:lvl1pPr>
            <a:lvl2pPr marL="0" lvl="1" indent="0" algn="r">
              <a:spcBef>
                <a:spcPts val="0"/>
              </a:spcBef>
              <a:buNone/>
              <a:defRPr sz="2000" b="1" i="0" u="none" strike="noStrike" cap="none">
                <a:solidFill>
                  <a:schemeClr val="lt1"/>
                </a:solidFill>
                <a:latin typeface="Arial"/>
                <a:ea typeface="Arial"/>
                <a:cs typeface="Arial"/>
                <a:sym typeface="Arial"/>
              </a:defRPr>
            </a:lvl2pPr>
            <a:lvl3pPr marL="0" lvl="2" indent="0" algn="r">
              <a:spcBef>
                <a:spcPts val="0"/>
              </a:spcBef>
              <a:buNone/>
              <a:defRPr sz="2000" b="1" i="0" u="none" strike="noStrike" cap="none">
                <a:solidFill>
                  <a:schemeClr val="lt1"/>
                </a:solidFill>
                <a:latin typeface="Arial"/>
                <a:ea typeface="Arial"/>
                <a:cs typeface="Arial"/>
                <a:sym typeface="Arial"/>
              </a:defRPr>
            </a:lvl3pPr>
            <a:lvl4pPr marL="0" lvl="3" indent="0" algn="r">
              <a:spcBef>
                <a:spcPts val="0"/>
              </a:spcBef>
              <a:buNone/>
              <a:defRPr sz="2000" b="1" i="0" u="none" strike="noStrike" cap="none">
                <a:solidFill>
                  <a:schemeClr val="lt1"/>
                </a:solidFill>
                <a:latin typeface="Arial"/>
                <a:ea typeface="Arial"/>
                <a:cs typeface="Arial"/>
                <a:sym typeface="Arial"/>
              </a:defRPr>
            </a:lvl4pPr>
            <a:lvl5pPr marL="0" lvl="4" indent="0" algn="r">
              <a:spcBef>
                <a:spcPts val="0"/>
              </a:spcBef>
              <a:buNone/>
              <a:defRPr sz="2000" b="1" i="0" u="none" strike="noStrike" cap="none">
                <a:solidFill>
                  <a:schemeClr val="lt1"/>
                </a:solidFill>
                <a:latin typeface="Arial"/>
                <a:ea typeface="Arial"/>
                <a:cs typeface="Arial"/>
                <a:sym typeface="Arial"/>
              </a:defRPr>
            </a:lvl5pPr>
            <a:lvl6pPr marL="0" lvl="5" indent="0" algn="r">
              <a:spcBef>
                <a:spcPts val="0"/>
              </a:spcBef>
              <a:buNone/>
              <a:defRPr sz="2000" b="1" i="0" u="none" strike="noStrike" cap="none">
                <a:solidFill>
                  <a:schemeClr val="lt1"/>
                </a:solidFill>
                <a:latin typeface="Arial"/>
                <a:ea typeface="Arial"/>
                <a:cs typeface="Arial"/>
                <a:sym typeface="Arial"/>
              </a:defRPr>
            </a:lvl6pPr>
            <a:lvl7pPr marL="0" lvl="6" indent="0" algn="r">
              <a:spcBef>
                <a:spcPts val="0"/>
              </a:spcBef>
              <a:buNone/>
              <a:defRPr sz="2000" b="1" i="0" u="none" strike="noStrike" cap="none">
                <a:solidFill>
                  <a:schemeClr val="lt1"/>
                </a:solidFill>
                <a:latin typeface="Arial"/>
                <a:ea typeface="Arial"/>
                <a:cs typeface="Arial"/>
                <a:sym typeface="Arial"/>
              </a:defRPr>
            </a:lvl7pPr>
            <a:lvl8pPr marL="0" lvl="7" indent="0" algn="r">
              <a:spcBef>
                <a:spcPts val="0"/>
              </a:spcBef>
              <a:buNone/>
              <a:defRPr sz="2000" b="1" i="0" u="none" strike="noStrike" cap="none">
                <a:solidFill>
                  <a:schemeClr val="lt1"/>
                </a:solidFill>
                <a:latin typeface="Arial"/>
                <a:ea typeface="Arial"/>
                <a:cs typeface="Arial"/>
                <a:sym typeface="Arial"/>
              </a:defRPr>
            </a:lvl8pPr>
            <a:lvl9pPr marL="0" lvl="8" indent="0" algn="r">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149" name="Google Shape;149;p30"/>
          <p:cNvPicPr preferRelativeResize="0"/>
          <p:nvPr/>
        </p:nvPicPr>
        <p:blipFill rotWithShape="1">
          <a:blip r:embed="rId2">
            <a:alphaModFix/>
          </a:blip>
          <a:srcRect/>
          <a:stretch/>
        </p:blipFill>
        <p:spPr>
          <a:xfrm>
            <a:off x="1905852" y="5058531"/>
            <a:ext cx="3779520" cy="585216"/>
          </a:xfrm>
          <a:prstGeom prst="rect">
            <a:avLst/>
          </a:prstGeom>
          <a:noFill/>
          <a:ln>
            <a:noFill/>
          </a:ln>
        </p:spPr>
      </p:pic>
      <p:pic>
        <p:nvPicPr>
          <p:cNvPr id="150" name="Google Shape;150;p30"/>
          <p:cNvPicPr preferRelativeResize="0"/>
          <p:nvPr/>
        </p:nvPicPr>
        <p:blipFill rotWithShape="1">
          <a:blip r:embed="rId3">
            <a:alphaModFix/>
          </a:blip>
          <a:srcRect/>
          <a:stretch/>
        </p:blipFill>
        <p:spPr>
          <a:xfrm>
            <a:off x="8373669" y="4750570"/>
            <a:ext cx="1867611" cy="1099569"/>
          </a:xfrm>
          <a:prstGeom prst="rect">
            <a:avLst/>
          </a:prstGeom>
          <a:noFill/>
          <a:ln>
            <a:noFill/>
          </a:ln>
        </p:spPr>
      </p:pic>
      <p:cxnSp>
        <p:nvCxnSpPr>
          <p:cNvPr id="151" name="Google Shape;151;p30"/>
          <p:cNvCxnSpPr/>
          <p:nvPr/>
        </p:nvCxnSpPr>
        <p:spPr>
          <a:xfrm>
            <a:off x="1973580" y="1743985"/>
            <a:ext cx="8259347" cy="0"/>
          </a:xfrm>
          <a:prstGeom prst="straightConnector1">
            <a:avLst/>
          </a:prstGeom>
          <a:noFill/>
          <a:ln w="76200" cap="flat" cmpd="sng">
            <a:solidFill>
              <a:schemeClr val="accent1"/>
            </a:solidFill>
            <a:prstDash val="solid"/>
            <a:round/>
            <a:headEnd type="none" w="sm" len="sm"/>
            <a:tailEnd type="none" w="sm" len="sm"/>
          </a:ln>
        </p:spPr>
      </p:cxnSp>
      <p:cxnSp>
        <p:nvCxnSpPr>
          <p:cNvPr id="152" name="Google Shape;152;p30"/>
          <p:cNvCxnSpPr/>
          <p:nvPr/>
        </p:nvCxnSpPr>
        <p:spPr>
          <a:xfrm>
            <a:off x="1973580" y="3094445"/>
            <a:ext cx="8259347" cy="0"/>
          </a:xfrm>
          <a:prstGeom prst="straightConnector1">
            <a:avLst/>
          </a:prstGeom>
          <a:noFill/>
          <a:ln w="76200" cap="flat" cmpd="sng">
            <a:solidFill>
              <a:schemeClr val="accent1"/>
            </a:solidFill>
            <a:prstDash val="solid"/>
            <a:round/>
            <a:headEnd type="none" w="sm" len="sm"/>
            <a:tailEnd type="none" w="sm" len="sm"/>
          </a:ln>
        </p:spPr>
      </p:cxnSp>
      <p:pic>
        <p:nvPicPr>
          <p:cNvPr id="153" name="Google Shape;153;p30" title="Logo: DaSy"/>
          <p:cNvPicPr preferRelativeResize="0"/>
          <p:nvPr/>
        </p:nvPicPr>
        <p:blipFill rotWithShape="1">
          <a:blip r:embed="rId4">
            <a:alphaModFix/>
          </a:blip>
          <a:srcRect/>
          <a:stretch/>
        </p:blipFill>
        <p:spPr>
          <a:xfrm>
            <a:off x="6523096" y="660585"/>
            <a:ext cx="3709833" cy="838644"/>
          </a:xfrm>
          <a:prstGeom prst="rect">
            <a:avLst/>
          </a:prstGeom>
          <a:noFill/>
          <a:ln>
            <a:noFill/>
          </a:ln>
        </p:spPr>
      </p:pic>
      <p:pic>
        <p:nvPicPr>
          <p:cNvPr id="154" name="Google Shape;154;p30" title="Logo: ECTA"/>
          <p:cNvPicPr preferRelativeResize="0"/>
          <p:nvPr/>
        </p:nvPicPr>
        <p:blipFill rotWithShape="1">
          <a:blip r:embed="rId5">
            <a:alphaModFix/>
          </a:blip>
          <a:srcRect/>
          <a:stretch/>
        </p:blipFill>
        <p:spPr>
          <a:xfrm>
            <a:off x="1973581" y="786004"/>
            <a:ext cx="4218497" cy="620041"/>
          </a:xfrm>
          <a:prstGeom prst="rect">
            <a:avLst/>
          </a:prstGeom>
          <a:noFill/>
          <a:ln>
            <a:noFill/>
          </a:ln>
        </p:spPr>
      </p:pic>
      <p:sp>
        <p:nvSpPr>
          <p:cNvPr id="155" name="Google Shape;155;p30"/>
          <p:cNvSpPr txBox="1">
            <a:spLocks noGrp="1"/>
          </p:cNvSpPr>
          <p:nvPr>
            <p:ph type="body" idx="1"/>
          </p:nvPr>
        </p:nvSpPr>
        <p:spPr>
          <a:xfrm>
            <a:off x="1973580" y="3379302"/>
            <a:ext cx="8259347" cy="1387319"/>
          </a:xfrm>
          <a:prstGeom prst="rect">
            <a:avLst/>
          </a:prstGeom>
          <a:noFill/>
          <a:ln>
            <a:noFill/>
          </a:ln>
        </p:spPr>
        <p:txBody>
          <a:bodyPr spcFirstLastPara="1" wrap="square" lIns="68575" tIns="34275" rIns="68575" bIns="34275" anchor="t" anchorCtr="0">
            <a:noAutofit/>
          </a:bodyPr>
          <a:lstStyle>
            <a:lvl1pPr marL="609585" lvl="0" indent="-423323" algn="l">
              <a:lnSpc>
                <a:spcPct val="120000"/>
              </a:lnSpc>
              <a:spcBef>
                <a:spcPts val="1067"/>
              </a:spcBef>
              <a:spcAft>
                <a:spcPts val="0"/>
              </a:spcAft>
              <a:buSzPts val="1400"/>
              <a:buChar char="•"/>
              <a:defRPr/>
            </a:lvl1pPr>
            <a:lvl2pPr marL="1219170" lvl="1" indent="-423323" algn="l">
              <a:lnSpc>
                <a:spcPct val="120000"/>
              </a:lnSpc>
              <a:spcBef>
                <a:spcPts val="533"/>
              </a:spcBef>
              <a:spcAft>
                <a:spcPts val="0"/>
              </a:spcAft>
              <a:buSzPts val="1400"/>
              <a:buChar char="•"/>
              <a:defRPr/>
            </a:lvl2pPr>
            <a:lvl3pPr marL="1828754" lvl="2" indent="-423323" algn="l">
              <a:lnSpc>
                <a:spcPct val="120000"/>
              </a:lnSpc>
              <a:spcBef>
                <a:spcPts val="533"/>
              </a:spcBef>
              <a:spcAft>
                <a:spcPts val="0"/>
              </a:spcAft>
              <a:buSzPts val="1400"/>
              <a:buChar char="•"/>
              <a:defRPr/>
            </a:lvl3pPr>
            <a:lvl4pPr marL="2438339" lvl="3" indent="-423323" algn="l">
              <a:lnSpc>
                <a:spcPct val="120000"/>
              </a:lnSpc>
              <a:spcBef>
                <a:spcPts val="533"/>
              </a:spcBef>
              <a:spcAft>
                <a:spcPts val="0"/>
              </a:spcAft>
              <a:buSzPts val="1400"/>
              <a:buChar char="•"/>
              <a:defRPr/>
            </a:lvl4pPr>
            <a:lvl5pPr marL="3047924" lvl="4" indent="-423323" algn="l">
              <a:lnSpc>
                <a:spcPct val="120000"/>
              </a:lnSpc>
              <a:spcBef>
                <a:spcPts val="533"/>
              </a:spcBef>
              <a:spcAft>
                <a:spcPts val="0"/>
              </a:spcAft>
              <a:buSzPts val="1400"/>
              <a:buChar char="•"/>
              <a:defRPr/>
            </a:lvl5pPr>
            <a:lvl6pPr marL="3657509" lvl="5" indent="-423323" algn="l">
              <a:lnSpc>
                <a:spcPct val="120000"/>
              </a:lnSpc>
              <a:spcBef>
                <a:spcPts val="533"/>
              </a:spcBef>
              <a:spcAft>
                <a:spcPts val="0"/>
              </a:spcAft>
              <a:buSzPts val="1400"/>
              <a:buChar char="•"/>
              <a:defRPr/>
            </a:lvl6pPr>
            <a:lvl7pPr marL="4267093" lvl="6" indent="-423323" algn="l">
              <a:lnSpc>
                <a:spcPct val="120000"/>
              </a:lnSpc>
              <a:spcBef>
                <a:spcPts val="533"/>
              </a:spcBef>
              <a:spcAft>
                <a:spcPts val="0"/>
              </a:spcAft>
              <a:buSzPts val="1400"/>
              <a:buChar char="•"/>
              <a:defRPr/>
            </a:lvl7pPr>
            <a:lvl8pPr marL="4876678" lvl="7" indent="-423323" algn="l">
              <a:lnSpc>
                <a:spcPct val="120000"/>
              </a:lnSpc>
              <a:spcBef>
                <a:spcPts val="533"/>
              </a:spcBef>
              <a:spcAft>
                <a:spcPts val="0"/>
              </a:spcAft>
              <a:buSzPts val="1400"/>
              <a:buChar char="•"/>
              <a:defRPr/>
            </a:lvl8pPr>
            <a:lvl9pPr marL="5486263" lvl="8" indent="-423323" algn="l">
              <a:lnSpc>
                <a:spcPct val="120000"/>
              </a:lnSpc>
              <a:spcBef>
                <a:spcPts val="533"/>
              </a:spcBef>
              <a:spcAft>
                <a:spcPts val="0"/>
              </a:spcAft>
              <a:buSzPts val="1400"/>
              <a:buChar char="•"/>
              <a:defRPr/>
            </a:lvl9pPr>
          </a:lstStyle>
          <a:p>
            <a:endParaRPr/>
          </a:p>
        </p:txBody>
      </p:sp>
      <p:sp>
        <p:nvSpPr>
          <p:cNvPr id="156" name="Google Shape;156;p30"/>
          <p:cNvSpPr txBox="1">
            <a:spLocks noGrp="1"/>
          </p:cNvSpPr>
          <p:nvPr>
            <p:ph type="title"/>
          </p:nvPr>
        </p:nvSpPr>
        <p:spPr>
          <a:xfrm>
            <a:off x="1973580" y="1923615"/>
            <a:ext cx="8259347" cy="9144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3257009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Pull Quot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17343-45C0-DDEB-3703-4D3676CC424F}"/>
              </a:ext>
            </a:extLst>
          </p:cNvPr>
          <p:cNvSpPr/>
          <p:nvPr userDrawn="1"/>
        </p:nvSpPr>
        <p:spPr>
          <a:xfrm>
            <a:off x="0" y="0"/>
            <a:ext cx="12192000" cy="6824910"/>
          </a:xfrm>
          <a:prstGeom prst="rect">
            <a:avLst/>
          </a:prstGeom>
          <a:solidFill>
            <a:schemeClr val="dk1">
              <a:alpha val="50000"/>
            </a:schemeClr>
          </a:solidFill>
          <a:ln>
            <a:noFill/>
          </a:ln>
          <a:effectLst>
            <a:outerShdw blurRad="50800" dist="50800" dir="5400000" sx="1000" sy="1000" algn="ctr" rotWithShape="0">
              <a:srgbClr val="000000">
                <a:alpha val="43137"/>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7C9EA-9FEE-C66F-1E25-C493ABDF4D4E}"/>
              </a:ext>
            </a:extLst>
          </p:cNvPr>
          <p:cNvSpPr>
            <a:spLocks noGrp="1"/>
          </p:cNvSpPr>
          <p:nvPr>
            <p:ph type="title"/>
          </p:nvPr>
        </p:nvSpPr>
        <p:spPr>
          <a:xfrm>
            <a:off x="1066798" y="0"/>
            <a:ext cx="10058400" cy="1450757"/>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DF98518-4036-C7A7-87FC-231D527DE961}"/>
              </a:ext>
            </a:extLst>
          </p:cNvPr>
          <p:cNvSpPr>
            <a:spLocks noGrp="1"/>
          </p:cNvSpPr>
          <p:nvPr>
            <p:ph type="ftr" sz="quarter" idx="11"/>
          </p:nvPr>
        </p:nvSpPr>
        <p:spPr/>
        <p:txBody>
          <a:bodyPr/>
          <a:lstStyle>
            <a:lvl1pPr>
              <a:defRPr sz="1050">
                <a:latin typeface="Arial" panose="020B0604020202020204" pitchFamily="34" charset="0"/>
                <a:cs typeface="Arial" panose="020B0604020202020204" pitchFamily="34" charset="0"/>
              </a:defRPr>
            </a:lvl1pPr>
          </a:lstStyle>
          <a:p>
            <a:r>
              <a:rPr lang="en-US"/>
              <a:t>Midwest &amp; Plains Equity Assistance Center 2024</a:t>
            </a:r>
          </a:p>
        </p:txBody>
      </p:sp>
      <p:sp>
        <p:nvSpPr>
          <p:cNvPr id="5" name="Slide Number Placeholder 4">
            <a:extLst>
              <a:ext uri="{FF2B5EF4-FFF2-40B4-BE49-F238E27FC236}">
                <a16:creationId xmlns:a16="http://schemas.microsoft.com/office/drawing/2014/main" id="{3B02B4C0-88E9-CE32-398F-E3A4EB2259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34B7981-C564-45AF-8812-D79EA98B101E}" type="slidenum">
              <a:rPr lang="en-US" smtClean="0"/>
              <a:pPr/>
              <a:t>‹#›</a:t>
            </a:fld>
            <a:endParaRPr lang="en-US"/>
          </a:p>
        </p:txBody>
      </p:sp>
      <p:sp>
        <p:nvSpPr>
          <p:cNvPr id="6" name="Rectangle: Rounded Corners 5">
            <a:extLst>
              <a:ext uri="{FF2B5EF4-FFF2-40B4-BE49-F238E27FC236}">
                <a16:creationId xmlns:a16="http://schemas.microsoft.com/office/drawing/2014/main" id="{767A65F0-9709-CE15-5281-3246CDFC3776}"/>
              </a:ext>
            </a:extLst>
          </p:cNvPr>
          <p:cNvSpPr/>
          <p:nvPr userDrawn="1"/>
        </p:nvSpPr>
        <p:spPr>
          <a:xfrm>
            <a:off x="1066798" y="1732935"/>
            <a:ext cx="10058400" cy="3674308"/>
          </a:xfrm>
          <a:prstGeom prst="roundRect">
            <a:avLst/>
          </a:prstGeom>
          <a:solidFill>
            <a:srgbClr val="5B9E1F">
              <a:alpha val="80000"/>
            </a:srgbClr>
          </a:solidFill>
          <a:ln>
            <a:noFill/>
          </a:ln>
          <a:effectLst>
            <a:outerShdw blurRad="304800" sx="107000" sy="107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9D80C7F-5C3E-C1A2-925A-DF0D69D0955B}"/>
              </a:ext>
            </a:extLst>
          </p:cNvPr>
          <p:cNvSpPr>
            <a:spLocks noGrp="1"/>
          </p:cNvSpPr>
          <p:nvPr>
            <p:ph type="body" sz="quarter" idx="13"/>
          </p:nvPr>
        </p:nvSpPr>
        <p:spPr>
          <a:xfrm>
            <a:off x="1627185" y="1937667"/>
            <a:ext cx="8937625" cy="2949575"/>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3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F6100-E87C-C149-BFAD-4E0C75AD7163}"/>
              </a:ext>
            </a:extLst>
          </p:cNvPr>
          <p:cNvPicPr>
            <a:picLocks noChangeAspect="1"/>
          </p:cNvPicPr>
          <p:nvPr userDrawn="1"/>
        </p:nvPicPr>
        <p:blipFill>
          <a:blip r:embed="rId2"/>
          <a:stretch>
            <a:fillRect/>
          </a:stretch>
        </p:blipFill>
        <p:spPr>
          <a:xfrm>
            <a:off x="0" y="0"/>
            <a:ext cx="12224512" cy="6876288"/>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25AFAEC-2DAC-DE4C-B688-2B41956DCF00}"/>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0850579A-5D6C-0440-91EF-51E758CB22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2669761515"/>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80">
          <p15:clr>
            <a:srgbClr val="FBAE40"/>
          </p15:clr>
        </p15:guide>
        <p15:guide id="4" pos="722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extLst>
      <p:ext uri="{BB962C8B-B14F-4D97-AF65-F5344CB8AC3E}">
        <p14:creationId xmlns:p14="http://schemas.microsoft.com/office/powerpoint/2010/main" val="16947810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extLst>
      <p:ext uri="{BB962C8B-B14F-4D97-AF65-F5344CB8AC3E}">
        <p14:creationId xmlns:p14="http://schemas.microsoft.com/office/powerpoint/2010/main" val="3853767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extLst>
      <p:ext uri="{BB962C8B-B14F-4D97-AF65-F5344CB8AC3E}">
        <p14:creationId xmlns:p14="http://schemas.microsoft.com/office/powerpoint/2010/main" val="3532936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extLst>
      <p:ext uri="{BB962C8B-B14F-4D97-AF65-F5344CB8AC3E}">
        <p14:creationId xmlns:p14="http://schemas.microsoft.com/office/powerpoint/2010/main" val="2330681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1229204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extLst>
      <p:ext uri="{BB962C8B-B14F-4D97-AF65-F5344CB8AC3E}">
        <p14:creationId xmlns:p14="http://schemas.microsoft.com/office/powerpoint/2010/main" val="265970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792470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069619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543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89182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B891F-097C-F149-951E-AA57E615FF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rm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4BA8C43C-9C90-0F4A-8D7B-5BD8D5386B9F}"/>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tx1"/>
                </a:solidFill>
              </a:rPr>
              <a:t>THE UNIVERSITY OF NORTH CAROLINA AT CHAPEL HILL</a:t>
            </a:r>
          </a:p>
        </p:txBody>
      </p:sp>
      <p:pic>
        <p:nvPicPr>
          <p:cNvPr id="11" name="Picture 10">
            <a:extLst>
              <a:ext uri="{FF2B5EF4-FFF2-40B4-BE49-F238E27FC236}">
                <a16:creationId xmlns:a16="http://schemas.microsoft.com/office/drawing/2014/main" id="{0BC9DD29-C7FC-2144-BD42-DD531D0537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3331551906"/>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311050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587577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355540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4084187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758642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marL="0" indent="0">
              <a:buNone/>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extLst>
      <p:ext uri="{BB962C8B-B14F-4D97-AF65-F5344CB8AC3E}">
        <p14:creationId xmlns:p14="http://schemas.microsoft.com/office/powerpoint/2010/main" val="26746901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743986"/>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094445"/>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5"/>
          <a:stretch>
            <a:fillRect/>
          </a:stretch>
        </p:blipFill>
        <p:spPr>
          <a:xfrm>
            <a:off x="1973580" y="786003"/>
            <a:ext cx="4218498" cy="620041"/>
          </a:xfrm>
          <a:prstGeom prst="rect">
            <a:avLst/>
          </a:prstGeom>
        </p:spPr>
      </p:pic>
      <p:sp>
        <p:nvSpPr>
          <p:cNvPr id="21" name="Text Placeholder 2">
            <a:extLst>
              <a:ext uri="{FF2B5EF4-FFF2-40B4-BE49-F238E27FC236}">
                <a16:creationId xmlns:a16="http://schemas.microsoft.com/office/drawing/2014/main" id="{5A2D4CB2-D6B7-C846-9227-FDD8AF7614F8}"/>
              </a:ext>
            </a:extLst>
          </p:cNvPr>
          <p:cNvSpPr>
            <a:spLocks noGrp="1"/>
          </p:cNvSpPr>
          <p:nvPr>
            <p:ph idx="1"/>
          </p:nvPr>
        </p:nvSpPr>
        <p:spPr>
          <a:xfrm>
            <a:off x="1973580" y="3379302"/>
            <a:ext cx="8259347" cy="1387319"/>
          </a:xfrm>
        </p:spPr>
        <p:txBody>
          <a:bodyPr>
            <a:noAutofit/>
          </a:bodyPr>
          <a:lstStyle/>
          <a:p>
            <a:pPr marL="0" indent="0">
              <a:buNone/>
            </a:pPr>
            <a:r>
              <a:rPr lang="en-US" sz="1300"/>
              <a:t>The content of this presentation was developed under a cooperative agreement, #H326P170001, and a grant, #H373Z120002, from the Office of Special Education Programs, U.S. Department of Education. However, the content does not necessarily represent the policy of the U.S. Department of Education, and you should not assume endorsement by the Federal Government. ECTA Center Project Officer, Julia Martin </a:t>
            </a:r>
            <a:r>
              <a:rPr lang="en-US" sz="1300" err="1"/>
              <a:t>Eile</a:t>
            </a:r>
            <a:r>
              <a:rPr lang="en-US" sz="1300"/>
              <a:t>, and </a:t>
            </a:r>
            <a:r>
              <a:rPr lang="en-US" sz="1300" err="1"/>
              <a:t>DaSy</a:t>
            </a:r>
            <a:r>
              <a:rPr lang="en-US" sz="1300"/>
              <a:t> Center Project Officers, Meredith Miceli and Richelle Davis.</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p:nvPr>
        </p:nvSpPr>
        <p:spPr>
          <a:xfrm>
            <a:off x="1973580" y="1923615"/>
            <a:ext cx="8259347" cy="914400"/>
          </a:xfrm>
        </p:spPr>
        <p:txBody>
          <a:bodyPr anchor="ctr" anchorCtr="0">
            <a:normAutofit fontScale="90000"/>
          </a:body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72499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rgbClr val="EEEFE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rgbClr val="EEEFEF"/>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956216891"/>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ver A">
    <p:spTree>
      <p:nvGrpSpPr>
        <p:cNvPr id="1" name=""/>
        <p:cNvGrpSpPr/>
        <p:nvPr/>
      </p:nvGrpSpPr>
      <p:grpSpPr>
        <a:xfrm>
          <a:off x="0" y="0"/>
          <a:ext cx="0" cy="0"/>
          <a:chOff x="0" y="0"/>
          <a:chExt cx="0" cy="0"/>
        </a:xfrm>
      </p:grpSpPr>
      <p:pic>
        <p:nvPicPr>
          <p:cNvPr id="3" name="Picture 2" descr="A picture containing fish&#10;&#10;Description automatically generated">
            <a:extLst>
              <a:ext uri="{FF2B5EF4-FFF2-40B4-BE49-F238E27FC236}">
                <a16:creationId xmlns:a16="http://schemas.microsoft.com/office/drawing/2014/main" id="{97AD11D2-A11D-6846-8F01-12049A2DC4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685800" y="777399"/>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713511" y="2927380"/>
            <a:ext cx="10696238" cy="726140"/>
          </a:xfrm>
        </p:spPr>
        <p:txBody>
          <a:bodyPr>
            <a:noAutofit/>
          </a:bodyPr>
          <a:lstStyle>
            <a:lvl1pPr marL="0" indent="0" algn="l">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713510" y="434340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713510" y="4743450"/>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ABCC69A1-427D-2A4D-A623-C84A549792C7}"/>
              </a:ext>
            </a:extLst>
          </p:cNvPr>
          <p:cNvSpPr txBox="1"/>
          <p:nvPr userDrawn="1"/>
        </p:nvSpPr>
        <p:spPr>
          <a:xfrm>
            <a:off x="685800" y="547300"/>
            <a:ext cx="5410200" cy="276999"/>
          </a:xfrm>
          <a:prstGeom prst="rect">
            <a:avLst/>
          </a:prstGeom>
          <a:noFill/>
        </p:spPr>
        <p:txBody>
          <a:bodyPr wrap="square" rtlCol="0">
            <a:spAutoFit/>
          </a:bodyPr>
          <a:lstStyle/>
          <a:p>
            <a:pPr algn="l"/>
            <a:r>
              <a:rPr lang="en-US" sz="1200" b="0" spc="180" baseline="0">
                <a:solidFill>
                  <a:schemeClr val="accent5"/>
                </a:solidFill>
              </a:rPr>
              <a:t>THE UNIVERSITY OF NORTH CAROLINA AT CHAPEL HILL</a:t>
            </a:r>
          </a:p>
        </p:txBody>
      </p:sp>
      <p:pic>
        <p:nvPicPr>
          <p:cNvPr id="12" name="Picture 11">
            <a:extLst>
              <a:ext uri="{FF2B5EF4-FFF2-40B4-BE49-F238E27FC236}">
                <a16:creationId xmlns:a16="http://schemas.microsoft.com/office/drawing/2014/main" id="{A2BE25B3-3F84-B64B-A610-89C438205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8178" y="5963948"/>
            <a:ext cx="3864222" cy="416503"/>
          </a:xfrm>
          <a:prstGeom prst="rect">
            <a:avLst/>
          </a:prstGeom>
        </p:spPr>
      </p:pic>
    </p:spTree>
    <p:extLst>
      <p:ext uri="{BB962C8B-B14F-4D97-AF65-F5344CB8AC3E}">
        <p14:creationId xmlns:p14="http://schemas.microsoft.com/office/powerpoint/2010/main" val="650721927"/>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888">
          <p15:clr>
            <a:srgbClr val="FBAE40"/>
          </p15:clr>
        </p15:guide>
        <p15:guide id="3" pos="432">
          <p15:clr>
            <a:srgbClr val="FBAE40"/>
          </p15:clr>
        </p15:guide>
        <p15:guide id="4" pos="72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1.emf"/><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8.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7.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Sample -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descr="red block"/>
          <p:cNvSpPr/>
          <p:nvPr userDrawn="1"/>
        </p:nvSpPr>
        <p:spPr>
          <a:xfrm>
            <a:off x="11684002"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descr="blue block"/>
          <p:cNvSpPr/>
          <p:nvPr userDrawn="1"/>
        </p:nvSpPr>
        <p:spPr>
          <a:xfrm>
            <a:off x="11684001"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descr="green block"/>
          <p:cNvSpPr/>
          <p:nvPr userDrawn="1"/>
        </p:nvSpPr>
        <p:spPr>
          <a:xfrm>
            <a:off x="11684000"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descr="NC Early Learning Network is a joint project of the NC Department of Instruction, Office of Early Learning&#10;and UNC Frank Porter Graham Child Development Institute&#10;"/>
          <p:cNvSpPr txBox="1"/>
          <p:nvPr userDrawn="1"/>
        </p:nvSpPr>
        <p:spPr>
          <a:xfrm>
            <a:off x="507999" y="6301676"/>
            <a:ext cx="11390281" cy="346249"/>
          </a:xfrm>
          <a:prstGeom prst="rect">
            <a:avLst/>
          </a:prstGeom>
          <a:noFill/>
        </p:spPr>
        <p:txBody>
          <a:bodyPr wrap="square" rtlCol="0">
            <a:spAutoFit/>
          </a:bodyPr>
          <a:lstStyle/>
          <a:p>
            <a:pPr algn="ctr"/>
            <a:r>
              <a:rPr lang="en-US" sz="825" b="1" kern="1200" cap="small">
                <a:solidFill>
                  <a:schemeClr val="tx1"/>
                </a:solidFill>
                <a:effectLst/>
                <a:latin typeface="+mn-lt"/>
                <a:ea typeface="+mn-ea"/>
                <a:cs typeface="+mn-cs"/>
              </a:rPr>
              <a:t>NC Early Learning Network </a:t>
            </a:r>
            <a:r>
              <a:rPr lang="en-US" sz="825" i="1" kern="1200" cap="small">
                <a:solidFill>
                  <a:schemeClr val="tx1"/>
                </a:solidFill>
                <a:effectLst/>
                <a:latin typeface="+mn-lt"/>
                <a:ea typeface="+mn-ea"/>
                <a:cs typeface="+mn-cs"/>
              </a:rPr>
              <a:t>is a</a:t>
            </a:r>
            <a:r>
              <a:rPr lang="en-US" sz="825" i="1" kern="1200" cap="small" baseline="0">
                <a:solidFill>
                  <a:schemeClr val="tx1"/>
                </a:solidFill>
                <a:effectLst/>
                <a:latin typeface="+mn-lt"/>
                <a:ea typeface="+mn-ea"/>
                <a:cs typeface="+mn-cs"/>
              </a:rPr>
              <a:t> joint project of the </a:t>
            </a:r>
            <a:r>
              <a:rPr lang="en-US" sz="825" b="1" kern="1200" cap="small" baseline="0">
                <a:solidFill>
                  <a:schemeClr val="tx1"/>
                </a:solidFill>
                <a:effectLst/>
                <a:latin typeface="+mn-lt"/>
                <a:ea typeface="+mn-ea"/>
                <a:cs typeface="+mn-cs"/>
              </a:rPr>
              <a:t>NC Department of Instruction, </a:t>
            </a:r>
            <a:r>
              <a:rPr lang="en-US" sz="825" b="1" kern="1200" cap="small">
                <a:solidFill>
                  <a:schemeClr val="tx1"/>
                </a:solidFill>
                <a:effectLst/>
                <a:latin typeface="+mn-lt"/>
                <a:ea typeface="+mn-ea"/>
                <a:cs typeface="+mn-cs"/>
              </a:rPr>
              <a:t>Office of Early Learning</a:t>
            </a:r>
          </a:p>
          <a:p>
            <a:pPr algn="ctr"/>
            <a:r>
              <a:rPr lang="en-US" sz="825" i="1" kern="1200" cap="small">
                <a:solidFill>
                  <a:schemeClr val="tx1"/>
                </a:solidFill>
                <a:effectLst/>
                <a:latin typeface="+mn-lt"/>
                <a:ea typeface="+mn-ea"/>
                <a:cs typeface="+mn-cs"/>
              </a:rPr>
              <a:t>and</a:t>
            </a:r>
            <a:r>
              <a:rPr lang="en-US" sz="825" kern="1200" cap="small" baseline="0">
                <a:solidFill>
                  <a:schemeClr val="tx1"/>
                </a:solidFill>
                <a:effectLst/>
                <a:latin typeface="+mn-lt"/>
                <a:ea typeface="+mn-ea"/>
                <a:cs typeface="+mn-cs"/>
              </a:rPr>
              <a:t> </a:t>
            </a:r>
            <a:r>
              <a:rPr lang="en-US" sz="825" b="1" kern="1200" cap="small" baseline="0">
                <a:solidFill>
                  <a:schemeClr val="tx1"/>
                </a:solidFill>
                <a:effectLst/>
                <a:latin typeface="+mn-lt"/>
                <a:ea typeface="+mn-ea"/>
                <a:cs typeface="+mn-cs"/>
              </a:rPr>
              <a:t>UNC </a:t>
            </a:r>
            <a:r>
              <a:rPr lang="en-US" sz="825" b="0" kern="1200" cap="small" baseline="0">
                <a:solidFill>
                  <a:schemeClr val="tx1"/>
                </a:solidFill>
                <a:effectLst/>
                <a:latin typeface="+mn-lt"/>
                <a:ea typeface="+mn-ea"/>
                <a:cs typeface="+mn-cs"/>
              </a:rPr>
              <a:t>Frank</a:t>
            </a:r>
            <a:r>
              <a:rPr lang="en-US" sz="825" b="1" kern="1200" cap="small" baseline="0">
                <a:solidFill>
                  <a:schemeClr val="tx1"/>
                </a:solidFill>
                <a:effectLst/>
                <a:latin typeface="+mn-lt"/>
                <a:ea typeface="+mn-ea"/>
                <a:cs typeface="+mn-cs"/>
              </a:rPr>
              <a:t> Porter Graham Child Development Institute</a:t>
            </a:r>
            <a:endParaRPr lang="en-US" sz="825" b="1" cap="small">
              <a:solidFill>
                <a:schemeClr val="tx1"/>
              </a:solidFill>
            </a:endParaRPr>
          </a:p>
        </p:txBody>
      </p:sp>
    </p:spTree>
    <p:extLst>
      <p:ext uri="{BB962C8B-B14F-4D97-AF65-F5344CB8AC3E}">
        <p14:creationId xmlns:p14="http://schemas.microsoft.com/office/powerpoint/2010/main" val="311116988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981185" y="6216212"/>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6D6E361B-DFCA-824D-BA63-ADCED3B41986}" type="slidenum">
              <a:rPr lang="en-US" smtClean="0"/>
              <a:pPr/>
              <a:t>‹#›</a:t>
            </a:fld>
            <a:endParaRPr lang="en-US"/>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75000"/>
                  </a:schemeClr>
                </a:solidFill>
              </a:rPr>
              <a:t>FRANK PORTER GRAHAM CHILD DEVELOPMENT INSTITUTE</a:t>
            </a:r>
            <a:endParaRPr lang="en-US" sz="1200" b="0" i="1" spc="180" baseline="0">
              <a:solidFill>
                <a:schemeClr val="bg2">
                  <a:lumMod val="75000"/>
                </a:schemeClr>
              </a:solidFill>
            </a:endParaRPr>
          </a:p>
        </p:txBody>
      </p:sp>
      <p:pic>
        <p:nvPicPr>
          <p:cNvPr id="4" name="Picture 3">
            <a:extLst>
              <a:ext uri="{FF2B5EF4-FFF2-40B4-BE49-F238E27FC236}">
                <a16:creationId xmlns:a16="http://schemas.microsoft.com/office/drawing/2014/main" id="{49EBBD98-6B86-C540-87CD-0A077FF41446}"/>
              </a:ext>
            </a:extLst>
          </p:cNvPr>
          <p:cNvPicPr>
            <a:picLocks noChangeAspect="1"/>
          </p:cNvPicPr>
          <p:nvPr userDrawn="1"/>
        </p:nvPicPr>
        <p:blipFill>
          <a:blip r:embed="rId35"/>
          <a:stretch>
            <a:fillRect/>
          </a:stretch>
        </p:blipFill>
        <p:spPr>
          <a:xfrm>
            <a:off x="10261600" y="4940300"/>
            <a:ext cx="1930400" cy="1917700"/>
          </a:xfrm>
          <a:prstGeom prst="rect">
            <a:avLst/>
          </a:prstGeom>
        </p:spPr>
      </p:pic>
    </p:spTree>
    <p:extLst>
      <p:ext uri="{BB962C8B-B14F-4D97-AF65-F5344CB8AC3E}">
        <p14:creationId xmlns:p14="http://schemas.microsoft.com/office/powerpoint/2010/main" val="16929354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p:titleStyle>
    <p:bodyStyle>
      <a:lvl1pPr marL="231775" indent="-231775" algn="l" defTabSz="914400" rtl="0" eaLnBrk="1" latinLnBrk="0" hangingPunct="1">
        <a:lnSpc>
          <a:spcPct val="90000"/>
        </a:lnSpc>
        <a:spcBef>
          <a:spcPts val="600"/>
        </a:spcBef>
        <a:buClr>
          <a:schemeClr val="accent1"/>
        </a:buClr>
        <a:buSzPct val="100000"/>
        <a:buFont typeface="Arial" panose="020B0604020202020204" pitchFamily="34" charset="0"/>
        <a:buChar char="•"/>
        <a:tabLst/>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73088" indent="-219075" algn="l" defTabSz="914400" rtl="0" eaLnBrk="1" latinLnBrk="0" hangingPunct="1">
        <a:lnSpc>
          <a:spcPct val="90000"/>
        </a:lnSpc>
        <a:spcBef>
          <a:spcPts val="600"/>
        </a:spcBef>
        <a:buClr>
          <a:schemeClr val="accent1"/>
        </a:buClr>
        <a:buFont typeface="Arial" panose="020B0604020202020204" pitchFamily="34" charset="0"/>
        <a:buChar char="•"/>
        <a:tabLst/>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804863"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036638" indent="-231775"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270000" indent="-233363" algn="l" defTabSz="914400" rtl="0" eaLnBrk="1" latinLnBrk="0" hangingPunct="1">
        <a:lnSpc>
          <a:spcPct val="90000"/>
        </a:lnSpc>
        <a:spcBef>
          <a:spcPts val="600"/>
        </a:spcBef>
        <a:buClr>
          <a:schemeClr val="accent1"/>
        </a:buClr>
        <a:buFont typeface="Arial" panose="020B0604020202020204" pitchFamily="34" charset="0"/>
        <a:buChar char="•"/>
        <a:tabLst/>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3840">
          <p15:clr>
            <a:srgbClr val="F26B43"/>
          </p15:clr>
        </p15:guide>
        <p15:guide id="3" orient="horz" pos="384">
          <p15:clr>
            <a:srgbClr val="F26B43"/>
          </p15:clr>
        </p15:guide>
        <p15:guide id="4" orient="horz" pos="2260">
          <p15:clr>
            <a:srgbClr val="F26B43"/>
          </p15:clr>
        </p15:guide>
        <p15:guide id="5" pos="384">
          <p15:clr>
            <a:srgbClr val="F26B43"/>
          </p15:clr>
        </p15:guide>
        <p15:guide id="6" pos="7296">
          <p15:clr>
            <a:srgbClr val="F26B43"/>
          </p15:clr>
        </p15:guide>
        <p15:guide id="7" orient="horz" pos="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72800" y="6356351"/>
            <a:ext cx="812800" cy="365125"/>
          </a:xfrm>
          <a:prstGeom prst="rect">
            <a:avLst/>
          </a:prstGeom>
        </p:spPr>
        <p:txBody>
          <a:bodyPr vert="horz" lIns="91440" tIns="45720" rIns="91440" bIns="45720" rtlCol="0" anchor="ctr"/>
          <a:lstStyle>
            <a:lvl1pPr algn="r">
              <a:defRPr sz="1600" b="1">
                <a:solidFill>
                  <a:schemeClr val="tx1"/>
                </a:solidFill>
              </a:defRPr>
            </a:lvl1pPr>
          </a:lstStyle>
          <a:p>
            <a:fld id="{5A8A819B-3FF0-4C26-98EC-A243FE4ED188}" type="slidenum">
              <a:rPr lang="en-US" smtClean="0"/>
              <a:pPr/>
              <a:t>‹#›</a:t>
            </a:fld>
            <a:endParaRPr lang="en-US"/>
          </a:p>
        </p:txBody>
      </p:sp>
      <p:sp>
        <p:nvSpPr>
          <p:cNvPr id="7" name="Rectangle 6"/>
          <p:cNvSpPr/>
          <p:nvPr userDrawn="1"/>
        </p:nvSpPr>
        <p:spPr>
          <a:xfrm>
            <a:off x="11684001" y="304800"/>
            <a:ext cx="428569"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8" name="Rectangle 7"/>
          <p:cNvSpPr/>
          <p:nvPr userDrawn="1"/>
        </p:nvSpPr>
        <p:spPr>
          <a:xfrm>
            <a:off x="11684000" y="685800"/>
            <a:ext cx="428569"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1683998" y="1066800"/>
            <a:ext cx="428569"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1118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87829" y="226980"/>
            <a:ext cx="11005457" cy="914400"/>
          </a:xfrm>
          <a:prstGeom prst="rect">
            <a:avLst/>
          </a:prstGeom>
          <a:noFill/>
          <a:ln>
            <a:noFill/>
          </a:ln>
        </p:spPr>
        <p:txBody>
          <a:bodyPr spcFirstLastPara="1" wrap="square" lIns="68575" tIns="34275" rIns="68575" bIns="34275" anchor="t" anchorCtr="0">
            <a:normAutofit/>
          </a:bodyPr>
          <a:lstStyle>
            <a:lvl1pPr marR="0" lvl="0" algn="ctr" rtl="0">
              <a:lnSpc>
                <a:spcPct val="90000"/>
              </a:lnSpc>
              <a:spcBef>
                <a:spcPts val="0"/>
              </a:spcBef>
              <a:spcAft>
                <a:spcPts val="0"/>
              </a:spcAft>
              <a:buClr>
                <a:schemeClr val="accent4"/>
              </a:buClr>
              <a:buSzPts val="2400"/>
              <a:buFont typeface="Arial"/>
              <a:buNone/>
              <a:defRPr sz="2400" b="1" i="0" u="none" strike="noStrike" cap="none">
                <a:solidFill>
                  <a:schemeClr val="accent4"/>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87830" y="1368359"/>
            <a:ext cx="11005457" cy="4097988"/>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20000"/>
              </a:lnSpc>
              <a:spcBef>
                <a:spcPts val="800"/>
              </a:spcBef>
              <a:spcAft>
                <a:spcPts val="0"/>
              </a:spcAft>
              <a:buClr>
                <a:schemeClr val="accent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17500" algn="l" rtl="0">
              <a:lnSpc>
                <a:spcPct val="12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120000"/>
              </a:lnSpc>
              <a:spcBef>
                <a:spcPts val="4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20000"/>
              </a:lnSpc>
              <a:spcBef>
                <a:spcPts val="4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4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2229634" y="6349534"/>
            <a:ext cx="8130877" cy="49646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067" b="0"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10360511" y="6349534"/>
            <a:ext cx="1232776" cy="503577"/>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2000" b="1" i="0" u="none" strike="noStrike" cap="none">
                <a:solidFill>
                  <a:schemeClr val="lt1"/>
                </a:solidFill>
                <a:latin typeface="Arial"/>
                <a:ea typeface="Arial"/>
                <a:cs typeface="Arial"/>
                <a:sym typeface="Arial"/>
              </a:defRPr>
            </a:lvl1pPr>
            <a:lvl2pPr marL="0" marR="0" lvl="1" indent="0" algn="r" rtl="0">
              <a:spcBef>
                <a:spcPts val="0"/>
              </a:spcBef>
              <a:buNone/>
              <a:defRPr sz="2000" b="1" i="0" u="none" strike="noStrike" cap="none">
                <a:solidFill>
                  <a:schemeClr val="lt1"/>
                </a:solidFill>
                <a:latin typeface="Arial"/>
                <a:ea typeface="Arial"/>
                <a:cs typeface="Arial"/>
                <a:sym typeface="Arial"/>
              </a:defRPr>
            </a:lvl2pPr>
            <a:lvl3pPr marL="0" marR="0" lvl="2" indent="0" algn="r" rtl="0">
              <a:spcBef>
                <a:spcPts val="0"/>
              </a:spcBef>
              <a:buNone/>
              <a:defRPr sz="2000" b="1" i="0" u="none" strike="noStrike" cap="none">
                <a:solidFill>
                  <a:schemeClr val="lt1"/>
                </a:solidFill>
                <a:latin typeface="Arial"/>
                <a:ea typeface="Arial"/>
                <a:cs typeface="Arial"/>
                <a:sym typeface="Arial"/>
              </a:defRPr>
            </a:lvl3pPr>
            <a:lvl4pPr marL="0" marR="0" lvl="3" indent="0" algn="r" rtl="0">
              <a:spcBef>
                <a:spcPts val="0"/>
              </a:spcBef>
              <a:buNone/>
              <a:defRPr sz="2000" b="1" i="0" u="none" strike="noStrike" cap="none">
                <a:solidFill>
                  <a:schemeClr val="lt1"/>
                </a:solidFill>
                <a:latin typeface="Arial"/>
                <a:ea typeface="Arial"/>
                <a:cs typeface="Arial"/>
                <a:sym typeface="Arial"/>
              </a:defRPr>
            </a:lvl4pPr>
            <a:lvl5pPr marL="0" marR="0" lvl="4" indent="0" algn="r" rtl="0">
              <a:spcBef>
                <a:spcPts val="0"/>
              </a:spcBef>
              <a:buNone/>
              <a:defRPr sz="2000" b="1" i="0" u="none" strike="noStrike" cap="none">
                <a:solidFill>
                  <a:schemeClr val="lt1"/>
                </a:solidFill>
                <a:latin typeface="Arial"/>
                <a:ea typeface="Arial"/>
                <a:cs typeface="Arial"/>
                <a:sym typeface="Arial"/>
              </a:defRPr>
            </a:lvl5pPr>
            <a:lvl6pPr marL="0" marR="0" lvl="5" indent="0" algn="r" rtl="0">
              <a:spcBef>
                <a:spcPts val="0"/>
              </a:spcBef>
              <a:buNone/>
              <a:defRPr sz="2000" b="1" i="0" u="none" strike="noStrike" cap="none">
                <a:solidFill>
                  <a:schemeClr val="lt1"/>
                </a:solidFill>
                <a:latin typeface="Arial"/>
                <a:ea typeface="Arial"/>
                <a:cs typeface="Arial"/>
                <a:sym typeface="Arial"/>
              </a:defRPr>
            </a:lvl6pPr>
            <a:lvl7pPr marL="0" marR="0" lvl="6" indent="0" algn="r" rtl="0">
              <a:spcBef>
                <a:spcPts val="0"/>
              </a:spcBef>
              <a:buNone/>
              <a:defRPr sz="2000" b="1" i="0" u="none" strike="noStrike" cap="none">
                <a:solidFill>
                  <a:schemeClr val="lt1"/>
                </a:solidFill>
                <a:latin typeface="Arial"/>
                <a:ea typeface="Arial"/>
                <a:cs typeface="Arial"/>
                <a:sym typeface="Arial"/>
              </a:defRPr>
            </a:lvl7pPr>
            <a:lvl8pPr marL="0" marR="0" lvl="7" indent="0" algn="r" rtl="0">
              <a:spcBef>
                <a:spcPts val="0"/>
              </a:spcBef>
              <a:buNone/>
              <a:defRPr sz="2000" b="1" i="0" u="none" strike="noStrike" cap="none">
                <a:solidFill>
                  <a:schemeClr val="lt1"/>
                </a:solidFill>
                <a:latin typeface="Arial"/>
                <a:ea typeface="Arial"/>
                <a:cs typeface="Arial"/>
                <a:sym typeface="Arial"/>
              </a:defRPr>
            </a:lvl8pPr>
            <a:lvl9pPr marL="0" marR="0" lvl="8" indent="0" algn="r" rtl="0">
              <a:spcBef>
                <a:spcPts val="0"/>
              </a:spcBef>
              <a:buNone/>
              <a:defRPr sz="2000" b="1"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6609180"/>
      </p:ext>
    </p:extLst>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8" r:id="rId11"/>
    <p:sldLayoutId id="2147483780" r:id="rId12"/>
    <p:sldLayoutId id="2147483782" r:id="rId13"/>
    <p:sldLayoutId id="214748380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67062321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0.xml"/><Relationship Id="rId7" Type="http://schemas.openxmlformats.org/officeDocument/2006/relationships/diagramColors" Target="../diagrams/colors4.xml"/><Relationship Id="rId2" Type="http://schemas.openxmlformats.org/officeDocument/2006/relationships/slideLayout" Target="../slideLayouts/slideLayout54.xml"/><Relationship Id="rId1" Type="http://schemas.openxmlformats.org/officeDocument/2006/relationships/tags" Target="../tags/tag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7.xml"/><Relationship Id="rId1" Type="http://schemas.openxmlformats.org/officeDocument/2006/relationships/tags" Target="../tags/tag12.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54.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3.xml"/><Relationship Id="rId7" Type="http://schemas.openxmlformats.org/officeDocument/2006/relationships/diagramColors" Target="../diagrams/colors6.xml"/><Relationship Id="rId2" Type="http://schemas.openxmlformats.org/officeDocument/2006/relationships/slideLayout" Target="../slideLayouts/slideLayout69.xml"/><Relationship Id="rId1" Type="http://schemas.openxmlformats.org/officeDocument/2006/relationships/tags" Target="../tags/tag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69.xml"/><Relationship Id="rId1" Type="http://schemas.openxmlformats.org/officeDocument/2006/relationships/tags" Target="../tags/tag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5.xml"/><Relationship Id="rId7" Type="http://schemas.openxmlformats.org/officeDocument/2006/relationships/diagramColors" Target="../diagrams/colors8.xml"/><Relationship Id="rId2" Type="http://schemas.openxmlformats.org/officeDocument/2006/relationships/slideLayout" Target="../slideLayouts/slideLayout69.xml"/><Relationship Id="rId1" Type="http://schemas.openxmlformats.org/officeDocument/2006/relationships/tags" Target="../tags/tag1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7.xml"/><Relationship Id="rId1" Type="http://schemas.openxmlformats.org/officeDocument/2006/relationships/tags" Target="../tags/tag17.xml"/><Relationship Id="rId5" Type="http://schemas.openxmlformats.org/officeDocument/2006/relationships/image" Target="../media/image47.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17.xml"/><Relationship Id="rId7" Type="http://schemas.openxmlformats.org/officeDocument/2006/relationships/diagramQuickStyle" Target="../diagrams/quickStyle9.xml"/><Relationship Id="rId2" Type="http://schemas.openxmlformats.org/officeDocument/2006/relationships/slideLayout" Target="../slideLayouts/slideLayout69.xml"/><Relationship Id="rId1" Type="http://schemas.openxmlformats.org/officeDocument/2006/relationships/tags" Target="../tags/tag1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8.jpe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4.xml"/><Relationship Id="rId1" Type="http://schemas.openxmlformats.org/officeDocument/2006/relationships/tags" Target="../tags/tag19.xml"/><Relationship Id="rId6" Type="http://schemas.openxmlformats.org/officeDocument/2006/relationships/hyperlink" Target="https://ectacenter.org/epic-p/"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6.xml"/><Relationship Id="rId1" Type="http://schemas.openxmlformats.org/officeDocument/2006/relationships/tags" Target="../tags/tag20.xml"/><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5.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xml"/><Relationship Id="rId1" Type="http://schemas.openxmlformats.org/officeDocument/2006/relationships/tags" Target="../tags/tag4.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4.xml"/><Relationship Id="rId1" Type="http://schemas.openxmlformats.org/officeDocument/2006/relationships/tags" Target="../tags/tag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7.xml"/><Relationship Id="rId1" Type="http://schemas.openxmlformats.org/officeDocument/2006/relationships/tags" Target="../tags/tag6.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6.xml"/><Relationship Id="rId7" Type="http://schemas.openxmlformats.org/officeDocument/2006/relationships/image" Target="../media/image42.png"/><Relationship Id="rId2" Type="http://schemas.openxmlformats.org/officeDocument/2006/relationships/slideLayout" Target="../slideLayouts/slideLayout53.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ectacenter.org/sig/ess.asp"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9.xml"/><Relationship Id="rId1" Type="http://schemas.openxmlformats.org/officeDocument/2006/relationships/tags" Target="../tags/tag8.xml"/><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57.xml"/><Relationship Id="rId1" Type="http://schemas.openxmlformats.org/officeDocument/2006/relationships/tags" Target="../tags/tag10.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9050" y="733959"/>
            <a:ext cx="7776720" cy="3076041"/>
          </a:xfrm>
          <a:prstGeom prst="rect">
            <a:avLst/>
          </a:prstGeom>
        </p:spPr>
        <p:txBody>
          <a:bodyPr>
            <a:noAutofit/>
          </a:bodyPr>
          <a:lstStyle/>
          <a:p>
            <a:pPr algn="ctr">
              <a:tabLst>
                <a:tab pos="2971800" algn="ctr"/>
                <a:tab pos="5943600" algn="r"/>
              </a:tabLst>
            </a:pPr>
            <a:r>
              <a:rPr lang="en-US" sz="4400" dirty="0">
                <a:solidFill>
                  <a:schemeClr val="tx1"/>
                </a:solidFill>
                <a:latin typeface="Calibri"/>
                <a:ea typeface="Calibri"/>
                <a:cs typeface="Calibri"/>
              </a:rPr>
              <a:t>Engaging PD to Improve and Change Practices (EPIC-P) Cycle for Strengthening Statewide PD Support</a:t>
            </a:r>
          </a:p>
        </p:txBody>
      </p:sp>
      <p:sp>
        <p:nvSpPr>
          <p:cNvPr id="13" name="Subtitle 12">
            <a:extLst>
              <a:ext uri="{FF2B5EF4-FFF2-40B4-BE49-F238E27FC236}">
                <a16:creationId xmlns:a16="http://schemas.microsoft.com/office/drawing/2014/main" id="{28B09B14-0552-4384-A633-C142585F8558}"/>
              </a:ext>
            </a:extLst>
          </p:cNvPr>
          <p:cNvSpPr>
            <a:spLocks noGrp="1"/>
          </p:cNvSpPr>
          <p:nvPr>
            <p:ph type="subTitle" idx="1"/>
          </p:nvPr>
        </p:nvSpPr>
        <p:spPr>
          <a:xfrm>
            <a:off x="541184" y="3625080"/>
            <a:ext cx="2537242" cy="1169388"/>
          </a:xfrm>
        </p:spPr>
        <p:txBody>
          <a:bodyPr>
            <a:normAutofit/>
          </a:bodyPr>
          <a:lstStyle/>
          <a:p>
            <a:pPr algn="ctr">
              <a:lnSpc>
                <a:spcPct val="100000"/>
              </a:lnSpc>
              <a:spcBef>
                <a:spcPts val="0"/>
              </a:spcBef>
            </a:pPr>
            <a:r>
              <a:rPr lang="en-US" sz="2000"/>
              <a:t>Sherri Britt Williams</a:t>
            </a:r>
          </a:p>
          <a:p>
            <a:pPr algn="ctr">
              <a:lnSpc>
                <a:spcPct val="100000"/>
              </a:lnSpc>
              <a:spcBef>
                <a:spcPts val="0"/>
              </a:spcBef>
            </a:pPr>
            <a:endParaRPr lang="en-US" sz="1800" b="1" i="1"/>
          </a:p>
        </p:txBody>
      </p:sp>
      <p:sp>
        <p:nvSpPr>
          <p:cNvPr id="4" name="Subtitle 12">
            <a:extLst>
              <a:ext uri="{FF2B5EF4-FFF2-40B4-BE49-F238E27FC236}">
                <a16:creationId xmlns:a16="http://schemas.microsoft.com/office/drawing/2014/main" id="{DBC91D8C-7AF0-247D-328E-5643C20A3244}"/>
              </a:ext>
            </a:extLst>
          </p:cNvPr>
          <p:cNvSpPr txBox="1">
            <a:spLocks/>
          </p:cNvSpPr>
          <p:nvPr/>
        </p:nvSpPr>
        <p:spPr>
          <a:xfrm>
            <a:off x="541184" y="4130452"/>
            <a:ext cx="2537242" cy="1169388"/>
          </a:xfrm>
          <a:prstGeom prst="rect">
            <a:avLst/>
          </a:prstGeom>
          <a:noFill/>
          <a:ln>
            <a:noFill/>
          </a:ln>
        </p:spPr>
        <p:txBody>
          <a:bodyPr spcFirstLastPara="1" wrap="square" lIns="68575" tIns="68575" rIns="68575" bIns="68575" anchor="ctr" anchorCtr="0">
            <a:norm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Paula Grubbs</a:t>
            </a:r>
          </a:p>
          <a:p>
            <a:pPr algn="ctr">
              <a:lnSpc>
                <a:spcPct val="100000"/>
              </a:lnSpc>
              <a:spcBef>
                <a:spcPts val="0"/>
              </a:spcBef>
            </a:pPr>
            <a:endParaRPr lang="en-US" sz="1800" b="1" i="1" kern="0"/>
          </a:p>
        </p:txBody>
      </p:sp>
      <p:sp>
        <p:nvSpPr>
          <p:cNvPr id="5" name="Subtitle 12">
            <a:extLst>
              <a:ext uri="{FF2B5EF4-FFF2-40B4-BE49-F238E27FC236}">
                <a16:creationId xmlns:a16="http://schemas.microsoft.com/office/drawing/2014/main" id="{5B878C73-8A09-3D42-562D-4FA8B2F0E0B6}"/>
              </a:ext>
            </a:extLst>
          </p:cNvPr>
          <p:cNvSpPr txBox="1">
            <a:spLocks/>
          </p:cNvSpPr>
          <p:nvPr/>
        </p:nvSpPr>
        <p:spPr>
          <a:xfrm>
            <a:off x="133955" y="4635824"/>
            <a:ext cx="3351701" cy="897071"/>
          </a:xfrm>
          <a:prstGeom prst="rect">
            <a:avLst/>
          </a:prstGeom>
          <a:noFill/>
          <a:ln>
            <a:noFill/>
          </a:ln>
        </p:spPr>
        <p:txBody>
          <a:bodyPr spcFirstLastPara="1" wrap="square" lIns="68575" tIns="68575" rIns="68575" bIns="68575" anchor="ctr" anchorCtr="0">
            <a:noAutofit/>
          </a:bodyPr>
          <a:lstStyle>
            <a:defPPr marR="0" lvl="0" algn="l" rtl="0">
              <a:lnSpc>
                <a:spcPct val="100000"/>
              </a:lnSpc>
              <a:spcBef>
                <a:spcPts val="0"/>
              </a:spcBef>
              <a:spcAft>
                <a:spcPts val="0"/>
              </a:spcAft>
            </a:defPPr>
            <a:lvl1pPr marL="457200" marR="0" lvl="0" indent="-323850" algn="l" rtl="0">
              <a:lnSpc>
                <a:spcPct val="120000"/>
              </a:lnSpc>
              <a:spcBef>
                <a:spcPts val="1067"/>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1pPr>
            <a:lvl2pPr marL="914400" marR="0" lvl="1" indent="-3175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2pPr>
            <a:lvl3pPr marL="1371600" marR="0" lvl="2" indent="-304800" algn="ctr" rtl="0">
              <a:lnSpc>
                <a:spcPct val="120000"/>
              </a:lnSpc>
              <a:spcBef>
                <a:spcPts val="533"/>
              </a:spcBef>
              <a:spcAft>
                <a:spcPts val="0"/>
              </a:spcAft>
              <a:buClr>
                <a:schemeClr val="accent1"/>
              </a:buClr>
              <a:buSzPts val="1400"/>
              <a:buFont typeface="Arial"/>
              <a:buNone/>
              <a:defRPr sz="1867" b="0" i="0" u="none" strike="noStrike" cap="none">
                <a:solidFill>
                  <a:schemeClr val="dk1"/>
                </a:solidFill>
                <a:latin typeface="Arial"/>
                <a:ea typeface="Arial"/>
                <a:cs typeface="Arial"/>
                <a:sym typeface="Arial"/>
              </a:defRPr>
            </a:lvl3pPr>
            <a:lvl4pPr marL="1828800" marR="0" lvl="3" indent="-2984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4pPr>
            <a:lvl5pPr marL="2286000" marR="0" lvl="4"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5pPr>
            <a:lvl6pPr marL="2743200" marR="0" lvl="5"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6pPr>
            <a:lvl7pPr marL="3200400" marR="0" lvl="6"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7pPr>
            <a:lvl8pPr marL="3657600" marR="0" lvl="7"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8pPr>
            <a:lvl9pPr marL="4114800" marR="0" lvl="8" indent="-285750" algn="ctr" rtl="0">
              <a:lnSpc>
                <a:spcPct val="120000"/>
              </a:lnSpc>
              <a:spcBef>
                <a:spcPts val="533"/>
              </a:spcBef>
              <a:spcAft>
                <a:spcPts val="0"/>
              </a:spcAft>
              <a:buClr>
                <a:schemeClr val="accent1"/>
              </a:buClr>
              <a:buSzPts val="1200"/>
              <a:buFont typeface="Arial"/>
              <a:buNone/>
              <a:defRPr sz="1600" b="0" i="0" u="none" strike="noStrike" cap="none">
                <a:solidFill>
                  <a:schemeClr val="dk1"/>
                </a:solidFill>
                <a:latin typeface="Arial"/>
                <a:ea typeface="Arial"/>
                <a:cs typeface="Arial"/>
                <a:sym typeface="Arial"/>
              </a:defRPr>
            </a:lvl9pPr>
          </a:lstStyle>
          <a:p>
            <a:pPr algn="ctr">
              <a:lnSpc>
                <a:spcPct val="100000"/>
              </a:lnSpc>
              <a:spcBef>
                <a:spcPts val="0"/>
              </a:spcBef>
            </a:pPr>
            <a:r>
              <a:rPr lang="en-US" sz="2000" kern="0"/>
              <a:t>Seena Skelton</a:t>
            </a:r>
            <a:endParaRPr lang="en-US" sz="2000" b="1" i="1" kern="0"/>
          </a:p>
        </p:txBody>
      </p:sp>
      <p:sp>
        <p:nvSpPr>
          <p:cNvPr id="6" name="TextBox 5">
            <a:extLst>
              <a:ext uri="{FF2B5EF4-FFF2-40B4-BE49-F238E27FC236}">
                <a16:creationId xmlns:a16="http://schemas.microsoft.com/office/drawing/2014/main" id="{9FE8D0D3-F216-2B85-47F1-A9F04614F3AE}"/>
              </a:ext>
            </a:extLst>
          </p:cNvPr>
          <p:cNvSpPr txBox="1"/>
          <p:nvPr/>
        </p:nvSpPr>
        <p:spPr>
          <a:xfrm>
            <a:off x="4519083" y="4209774"/>
            <a:ext cx="6906276" cy="646331"/>
          </a:xfrm>
          <a:prstGeom prst="rect">
            <a:avLst/>
          </a:prstGeom>
          <a:noFill/>
        </p:spPr>
        <p:txBody>
          <a:bodyPr wrap="square" lIns="91440" tIns="45720" rIns="91440" bIns="45720" rtlCol="0" anchor="t">
            <a:spAutoFit/>
          </a:bodyPr>
          <a:lstStyle/>
          <a:p>
            <a:pPr algn="ctr"/>
            <a:r>
              <a:rPr lang="en-US" sz="3600" dirty="0">
                <a:latin typeface="Calibri"/>
                <a:ea typeface="Calibri"/>
                <a:cs typeface="Calibri"/>
              </a:rPr>
              <a:t>Session 5: Evaluation</a:t>
            </a:r>
          </a:p>
        </p:txBody>
      </p:sp>
    </p:spTree>
    <p:custDataLst>
      <p:tags r:id="rId1"/>
    </p:custDataLst>
    <p:extLst>
      <p:ext uri="{BB962C8B-B14F-4D97-AF65-F5344CB8AC3E}">
        <p14:creationId xmlns:p14="http://schemas.microsoft.com/office/powerpoint/2010/main" val="302052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8B99-AE91-FD35-C86B-70DAB841CA99}"/>
              </a:ext>
            </a:extLst>
          </p:cNvPr>
          <p:cNvSpPr>
            <a:spLocks noGrp="1"/>
          </p:cNvSpPr>
          <p:nvPr>
            <p:ph type="title"/>
          </p:nvPr>
        </p:nvSpPr>
        <p:spPr/>
        <p:txBody>
          <a:bodyPr>
            <a:normAutofit/>
          </a:bodyPr>
          <a:lstStyle/>
          <a:p>
            <a:r>
              <a:rPr lang="en-US" sz="3600" dirty="0"/>
              <a:t>Methods of Data Collection</a:t>
            </a:r>
          </a:p>
        </p:txBody>
      </p:sp>
      <p:graphicFrame>
        <p:nvGraphicFramePr>
          <p:cNvPr id="4" name="Diagram 3" descr="A graphic of 6 light green boxes with dark green outlines. In each box is black bold words. The boxes are arranged three on top and 3 directly below, forming a grid of six. Words in each box are: Content Assessments (Knowledge); Surveys (Perception); Observations/Walkthroughs (Knowledge/Skills/Practice); Photovoice (Participatory Evaluation); Interviews (Self-Report); and Focus Groups (Self-Report). ">
            <a:extLst>
              <a:ext uri="{FF2B5EF4-FFF2-40B4-BE49-F238E27FC236}">
                <a16:creationId xmlns:a16="http://schemas.microsoft.com/office/drawing/2014/main" id="{A1754070-7B73-6ABB-6654-98832E6A0B44}"/>
              </a:ext>
            </a:extLst>
          </p:cNvPr>
          <p:cNvGraphicFramePr/>
          <p:nvPr>
            <p:extLst>
              <p:ext uri="{D42A27DB-BD31-4B8C-83A1-F6EECF244321}">
                <p14:modId xmlns:p14="http://schemas.microsoft.com/office/powerpoint/2010/main" val="2776024558"/>
              </p:ext>
            </p:extLst>
          </p:nvPr>
        </p:nvGraphicFramePr>
        <p:xfrm>
          <a:off x="200026" y="855631"/>
          <a:ext cx="11531372" cy="4745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4963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paper ball being made into a red paper airplane.  There are 5 ascending floating wooden steps, with the paper in some part of contruction from ball to airplane on each step. Finally, a dotted line from the alsmost complete airplane on the top shelf to leads to the completed paper airplane flying at the top of the slide. ">
            <a:extLst>
              <a:ext uri="{FF2B5EF4-FFF2-40B4-BE49-F238E27FC236}">
                <a16:creationId xmlns:a16="http://schemas.microsoft.com/office/drawing/2014/main" id="{860CC32C-FAD5-DDFE-B6F0-B22E93245C8F}"/>
              </a:ext>
            </a:extLst>
          </p:cNvPr>
          <p:cNvPicPr>
            <a:picLocks noChangeAspect="1"/>
          </p:cNvPicPr>
          <p:nvPr/>
        </p:nvPicPr>
        <p:blipFill rotWithShape="1">
          <a:blip r:embed="rId4"/>
          <a:srcRect t="3636" r="9685" b="14333"/>
          <a:stretch/>
        </p:blipFill>
        <p:spPr>
          <a:xfrm>
            <a:off x="-2" y="19035"/>
            <a:ext cx="12192001" cy="6861977"/>
          </a:xfrm>
          <a:prstGeom prst="rect">
            <a:avLst/>
          </a:prstGeom>
        </p:spPr>
      </p:pic>
      <p:sp>
        <p:nvSpPr>
          <p:cNvPr id="5" name="Title 1">
            <a:extLst>
              <a:ext uri="{FF2B5EF4-FFF2-40B4-BE49-F238E27FC236}">
                <a16:creationId xmlns:a16="http://schemas.microsoft.com/office/drawing/2014/main" id="{ECE7B52A-C09A-C613-12FE-BA535DA686BA}"/>
              </a:ext>
            </a:extLst>
          </p:cNvPr>
          <p:cNvSpPr txBox="1">
            <a:spLocks noGrp="1"/>
          </p:cNvSpPr>
          <p:nvPr>
            <p:ph type="title" idx="4294967295"/>
          </p:nvPr>
        </p:nvSpPr>
        <p:spPr>
          <a:xfrm>
            <a:off x="1066799" y="146468"/>
            <a:ext cx="10058400" cy="922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effectLst/>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50" normalizeH="0" baseline="0" noProof="0">
                <a:ln>
                  <a:noFill/>
                </a:ln>
                <a:solidFill>
                  <a:schemeClr val="tx1">
                    <a:lumMod val="75000"/>
                    <a:lumOff val="25000"/>
                  </a:schemeClr>
                </a:solidFill>
                <a:effectLst/>
                <a:uLnTx/>
                <a:uFillTx/>
                <a:latin typeface="+mj-lt"/>
                <a:ea typeface="+mj-ea"/>
                <a:cs typeface="+mj-cs"/>
              </a:rPr>
              <a:t>Data – Information - Knowledge</a:t>
            </a:r>
          </a:p>
        </p:txBody>
      </p:sp>
      <p:sp>
        <p:nvSpPr>
          <p:cNvPr id="15" name="TextBox 14">
            <a:extLst>
              <a:ext uri="{FF2B5EF4-FFF2-40B4-BE49-F238E27FC236}">
                <a16:creationId xmlns:a16="http://schemas.microsoft.com/office/drawing/2014/main" id="{BC1CE261-1BFD-21C3-7D54-9A405C5F2510}"/>
              </a:ext>
            </a:extLst>
          </p:cNvPr>
          <p:cNvSpPr txBox="1"/>
          <p:nvPr/>
        </p:nvSpPr>
        <p:spPr>
          <a:xfrm>
            <a:off x="586575" y="737475"/>
            <a:ext cx="5995383" cy="2954655"/>
          </a:xfrm>
          <a:prstGeom prst="rect">
            <a:avLst/>
          </a:prstGeom>
          <a:noFill/>
        </p:spPr>
        <p:txBody>
          <a:bodyPr wrap="square" rtlCol="0">
            <a:spAutoFit/>
          </a:bodyPr>
          <a:lstStyle/>
          <a:p>
            <a:endParaRPr lang="en-US"/>
          </a:p>
          <a:p>
            <a:pPr lvl="0"/>
            <a:r>
              <a:rPr lang="en-US" sz="3600">
                <a:ln w="0"/>
                <a:gradFill>
                  <a:gsLst>
                    <a:gs pos="21000">
                      <a:srgbClr val="53575C"/>
                    </a:gs>
                    <a:gs pos="88000">
                      <a:srgbClr val="C5C7CA"/>
                    </a:gs>
                  </a:gsLst>
                  <a:lin ang="5400000"/>
                </a:gradFill>
              </a:rPr>
              <a:t>Transformation</a:t>
            </a:r>
          </a:p>
          <a:p>
            <a:pPr lvl="1"/>
            <a:r>
              <a:rPr lang="en-US" sz="2400"/>
              <a:t>“Therefore, data, prior to becoming knowledge, is in a raw state and is not connected in a meaningful way to a context or situation.”            </a:t>
            </a:r>
            <a:br>
              <a:rPr lang="en-US" sz="2800"/>
            </a:br>
            <a:r>
              <a:rPr lang="en-US" sz="1800"/>
              <a:t>(Breiter &amp; Light, 2006, p.209</a:t>
            </a:r>
            <a:r>
              <a:rPr lang="en-US" sz="1400"/>
              <a:t>)</a:t>
            </a:r>
            <a:endParaRPr lang="en-US" sz="2400"/>
          </a:p>
          <a:p>
            <a:endParaRPr lang="en-US"/>
          </a:p>
        </p:txBody>
      </p:sp>
      <p:sp>
        <p:nvSpPr>
          <p:cNvPr id="11" name="Arrow: Pentagon 10">
            <a:extLst>
              <a:ext uri="{FF2B5EF4-FFF2-40B4-BE49-F238E27FC236}">
                <a16:creationId xmlns:a16="http://schemas.microsoft.com/office/drawing/2014/main" id="{572B4E4A-F4AD-CDFD-44FD-E93F98D89038}"/>
              </a:ext>
            </a:extLst>
          </p:cNvPr>
          <p:cNvSpPr/>
          <p:nvPr/>
        </p:nvSpPr>
        <p:spPr>
          <a:xfrm>
            <a:off x="2520755" y="3591969"/>
            <a:ext cx="2990088" cy="1359568"/>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a:solidFill>
                  <a:schemeClr val="tx1"/>
                </a:solidFill>
              </a:rPr>
              <a:t>Data</a:t>
            </a:r>
            <a:endParaRPr lang="en-US" sz="4000">
              <a:solidFill>
                <a:schemeClr val="tx1"/>
              </a:solidFill>
            </a:endParaRPr>
          </a:p>
        </p:txBody>
      </p:sp>
      <p:sp>
        <p:nvSpPr>
          <p:cNvPr id="12" name="Arrow: Pentagon 11">
            <a:extLst>
              <a:ext uri="{FF2B5EF4-FFF2-40B4-BE49-F238E27FC236}">
                <a16:creationId xmlns:a16="http://schemas.microsoft.com/office/drawing/2014/main" id="{5884C170-05B9-E9E5-0AE7-E1C0CC3E3122}"/>
              </a:ext>
            </a:extLst>
          </p:cNvPr>
          <p:cNvSpPr/>
          <p:nvPr/>
        </p:nvSpPr>
        <p:spPr>
          <a:xfrm>
            <a:off x="4894243" y="2770240"/>
            <a:ext cx="2990088" cy="1359568"/>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a:solidFill>
                  <a:schemeClr val="tx1"/>
                </a:solidFill>
              </a:rPr>
              <a:t>Information</a:t>
            </a:r>
          </a:p>
        </p:txBody>
      </p:sp>
      <p:sp>
        <p:nvSpPr>
          <p:cNvPr id="13" name="Arrow: Pentagon 12">
            <a:extLst>
              <a:ext uri="{FF2B5EF4-FFF2-40B4-BE49-F238E27FC236}">
                <a16:creationId xmlns:a16="http://schemas.microsoft.com/office/drawing/2014/main" id="{7CF18C09-E955-687B-55C2-F606282B5021}"/>
              </a:ext>
            </a:extLst>
          </p:cNvPr>
          <p:cNvSpPr/>
          <p:nvPr/>
        </p:nvSpPr>
        <p:spPr>
          <a:xfrm>
            <a:off x="7049353" y="1842075"/>
            <a:ext cx="2987536" cy="1359568"/>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a:solidFill>
                  <a:schemeClr val="tx1"/>
                </a:solidFill>
              </a:rPr>
              <a:t>Knowledge</a:t>
            </a:r>
          </a:p>
        </p:txBody>
      </p:sp>
      <p:sp>
        <p:nvSpPr>
          <p:cNvPr id="2" name="Footer Placeholder 1">
            <a:extLst>
              <a:ext uri="{FF2B5EF4-FFF2-40B4-BE49-F238E27FC236}">
                <a16:creationId xmlns:a16="http://schemas.microsoft.com/office/drawing/2014/main" id="{117F44A1-F03D-2C5B-5962-0B34B71366BB}"/>
              </a:ext>
            </a:extLst>
          </p:cNvPr>
          <p:cNvSpPr>
            <a:spLocks noGrp="1"/>
          </p:cNvSpPr>
          <p:nvPr>
            <p:ph type="ftr" sz="quarter" idx="11"/>
          </p:nvPr>
        </p:nvSpPr>
        <p:spPr>
          <a:xfrm>
            <a:off x="7391400" y="5991225"/>
            <a:ext cx="4114800" cy="365125"/>
          </a:xfrm>
        </p:spPr>
        <p:txBody>
          <a:bodyPr/>
          <a:lstStyle/>
          <a:p>
            <a:pPr algn="ctr"/>
            <a:r>
              <a:rPr lang="en-US" sz="1050" b="1">
                <a:solidFill>
                  <a:schemeClr val="tx1"/>
                </a:solidFill>
              </a:rPr>
              <a:t>Image from Adobe Stock </a:t>
            </a:r>
          </a:p>
        </p:txBody>
      </p:sp>
      <p:sp>
        <p:nvSpPr>
          <p:cNvPr id="3" name="Slide Number Placeholder 2">
            <a:extLst>
              <a:ext uri="{FF2B5EF4-FFF2-40B4-BE49-F238E27FC236}">
                <a16:creationId xmlns:a16="http://schemas.microsoft.com/office/drawing/2014/main" id="{30527044-B7DE-2542-DEAE-BEEB11BEC430}"/>
              </a:ext>
            </a:extLst>
          </p:cNvPr>
          <p:cNvSpPr>
            <a:spLocks noGrp="1"/>
          </p:cNvSpPr>
          <p:nvPr>
            <p:ph type="sldNum" sz="quarter" idx="12"/>
          </p:nvPr>
        </p:nvSpPr>
        <p:spPr/>
        <p:txBody>
          <a:bodyPr/>
          <a:lstStyle/>
          <a:p>
            <a:fld id="{034B7981-C564-45AF-8812-D79EA98B101E}" type="slidenum">
              <a:rPr lang="en-US" smtClean="0"/>
              <a:pPr/>
              <a:t>11</a:t>
            </a:fld>
            <a:endParaRPr lang="en-US"/>
          </a:p>
        </p:txBody>
      </p:sp>
    </p:spTree>
    <p:custDataLst>
      <p:tags r:id="rId1"/>
    </p:custDataLst>
    <p:extLst>
      <p:ext uri="{BB962C8B-B14F-4D97-AF65-F5344CB8AC3E}">
        <p14:creationId xmlns:p14="http://schemas.microsoft.com/office/powerpoint/2010/main" val="4072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15"/>
                                        </p:tgtEl>
                                      </p:cBhvr>
                                    </p:animEffect>
                                    <p:animScale>
                                      <p:cBhvr>
                                        <p:cTn id="1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4C45-8B9A-DBAE-35AF-87F2A11C2816}"/>
              </a:ext>
            </a:extLst>
          </p:cNvPr>
          <p:cNvSpPr>
            <a:spLocks noGrp="1"/>
          </p:cNvSpPr>
          <p:nvPr>
            <p:ph type="title"/>
          </p:nvPr>
        </p:nvSpPr>
        <p:spPr/>
        <p:txBody>
          <a:bodyPr>
            <a:normAutofit fontScale="90000"/>
          </a:bodyPr>
          <a:lstStyle/>
          <a:p>
            <a:r>
              <a:rPr lang="en-US" sz="3200" dirty="0"/>
              <a:t>Evaluation</a:t>
            </a:r>
            <a:br>
              <a:rPr lang="en-US" sz="3200" dirty="0"/>
            </a:br>
            <a:r>
              <a:rPr lang="en-US" sz="3200" dirty="0"/>
              <a:t>From Data to Wisdom In Action </a:t>
            </a:r>
          </a:p>
        </p:txBody>
      </p:sp>
      <p:graphicFrame>
        <p:nvGraphicFramePr>
          <p:cNvPr id="4" name="Diagram 3" descr="Service providers from across the region attended a two-day professional development session on a new family interview protocol for early intervention home assessments. At the end of the session, participants completed a survey to rate the relevance of the session content to their work.&#10;">
            <a:extLst>
              <a:ext uri="{FF2B5EF4-FFF2-40B4-BE49-F238E27FC236}">
                <a16:creationId xmlns:a16="http://schemas.microsoft.com/office/drawing/2014/main" id="{F0AFB363-E351-E4B2-4BCE-12A6E1AD72FC}"/>
              </a:ext>
            </a:extLst>
          </p:cNvPr>
          <p:cNvGraphicFramePr/>
          <p:nvPr>
            <p:extLst>
              <p:ext uri="{D42A27DB-BD31-4B8C-83A1-F6EECF244321}">
                <p14:modId xmlns:p14="http://schemas.microsoft.com/office/powerpoint/2010/main" val="2350358408"/>
              </p:ext>
            </p:extLst>
          </p:nvPr>
        </p:nvGraphicFramePr>
        <p:xfrm>
          <a:off x="757210" y="1302367"/>
          <a:ext cx="10666694" cy="44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4640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3D92-2CEA-84C6-CE02-907A6348FE72}"/>
              </a:ext>
            </a:extLst>
          </p:cNvPr>
          <p:cNvSpPr>
            <a:spLocks noGrp="1"/>
          </p:cNvSpPr>
          <p:nvPr>
            <p:ph type="title"/>
          </p:nvPr>
        </p:nvSpPr>
        <p:spPr>
          <a:xfrm>
            <a:off x="514509" y="244707"/>
            <a:ext cx="11005456" cy="899693"/>
          </a:xfrm>
        </p:spPr>
        <p:txBody>
          <a:bodyPr/>
          <a:lstStyle/>
          <a:p>
            <a:r>
              <a:rPr lang="en-US"/>
              <a:t>From Data to Information</a:t>
            </a:r>
          </a:p>
        </p:txBody>
      </p:sp>
      <p:graphicFrame>
        <p:nvGraphicFramePr>
          <p:cNvPr id="13" name="Content Placeholder 12" descr="A white box with the word &quot;Data&quot; above it in green. The content in the box is: &#10;N=75/80&#10;       90% Relevant or highly relevant&#10;       10% Low or not relevant &#10;        85% positive ratings were in urban or suburban locations &#10;         5% positive ratings were from rural locations&#10;&#10;Themes from Open Response.&#10;       The protocol seems robust and will enable the collection of a lot of good information&#10;       The app will support ease of data entry in real-time&#10;       The number of questions seems overwhelming and might come off as too intrusive&#10;       Many of my family members live in dead zones, so I’m not sure how reliable the app is going to be.&#10;&#10;A green arrow leads to a box on the right with the heading &quot;Context.&quot; Information in the box is:&#10;        The regional PD Network is known for the quantity and quality of its PD offerings, which are typically well attended, particularly by suburban service providers.&#10;       There’s been a significant decline in participation from rural settings in PD events over time&#10;There is a 30% gap between families in rural areas and those in urban and suburban areas accessing services &#10;">
            <a:extLst>
              <a:ext uri="{FF2B5EF4-FFF2-40B4-BE49-F238E27FC236}">
                <a16:creationId xmlns:a16="http://schemas.microsoft.com/office/drawing/2014/main" id="{BAF6C7C0-FA7D-991B-D821-1F124D6EF2BB}"/>
              </a:ext>
            </a:extLst>
          </p:cNvPr>
          <p:cNvGraphicFramePr>
            <a:graphicFrameLocks noGrp="1"/>
          </p:cNvGraphicFramePr>
          <p:nvPr>
            <p:ph sz="half" idx="1"/>
            <p:extLst>
              <p:ext uri="{D42A27DB-BD31-4B8C-83A1-F6EECF244321}">
                <p14:modId xmlns:p14="http://schemas.microsoft.com/office/powerpoint/2010/main" val="2563929427"/>
              </p:ext>
            </p:extLst>
          </p:nvPr>
        </p:nvGraphicFramePr>
        <p:xfrm>
          <a:off x="168812" y="701671"/>
          <a:ext cx="6324496" cy="5431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4A43E643-5AFD-191F-C319-7D9A7E44FD1D}"/>
              </a:ext>
            </a:extLst>
          </p:cNvPr>
          <p:cNvSpPr txBox="1"/>
          <p:nvPr/>
        </p:nvSpPr>
        <p:spPr>
          <a:xfrm>
            <a:off x="7515952" y="701670"/>
            <a:ext cx="3460946" cy="523220"/>
          </a:xfrm>
          <a:prstGeom prst="rect">
            <a:avLst/>
          </a:prstGeom>
          <a:noFill/>
        </p:spPr>
        <p:txBody>
          <a:bodyPr wrap="square" rtlCol="0">
            <a:spAutoFit/>
          </a:bodyPr>
          <a:lstStyle/>
          <a:p>
            <a:pPr algn="ctr"/>
            <a:r>
              <a:rPr lang="en-US" sz="2800" b="1"/>
              <a:t>Information</a:t>
            </a:r>
            <a:endParaRPr lang="en-US" b="1"/>
          </a:p>
        </p:txBody>
      </p:sp>
      <p:sp>
        <p:nvSpPr>
          <p:cNvPr id="4" name="Content Placeholder 3">
            <a:extLst>
              <a:ext uri="{FF2B5EF4-FFF2-40B4-BE49-F238E27FC236}">
                <a16:creationId xmlns:a16="http://schemas.microsoft.com/office/drawing/2014/main" id="{027C3485-7701-DAFC-E5B2-E611A7A80FCB}"/>
              </a:ext>
            </a:extLst>
          </p:cNvPr>
          <p:cNvSpPr>
            <a:spLocks noGrp="1"/>
          </p:cNvSpPr>
          <p:nvPr>
            <p:ph sz="half" idx="2"/>
          </p:nvPr>
        </p:nvSpPr>
        <p:spPr>
          <a:xfrm>
            <a:off x="6694715" y="1224890"/>
            <a:ext cx="5328473" cy="4609024"/>
          </a:xfrm>
        </p:spPr>
        <p:txBody>
          <a:bodyPr>
            <a:normAutofit fontScale="25000" lnSpcReduction="20000"/>
          </a:bodyPr>
          <a:lstStyle/>
          <a:p>
            <a:r>
              <a:rPr lang="en-US" sz="5600"/>
              <a:t>Although 90% of participants found the session relevant or highly relevant, most of the positive responses came from urban and suburban providers, suggesting that the content and format of the session may not be aligned with the realities or needs of rural service providers.</a:t>
            </a:r>
          </a:p>
          <a:p>
            <a:r>
              <a:rPr lang="en-US" sz="5600"/>
              <a:t>The decline in rural participation over time is a red flag and may reflect systemic barriers or a perception that PD offerings are not tailored to rural contexts.</a:t>
            </a:r>
          </a:p>
          <a:p>
            <a:r>
              <a:rPr lang="en-US" sz="5600"/>
              <a:t>The 10% who rated the session as less relevant may disproportionately represent rural participants, indicating that the protocol and training may not fully account for the logistical, cultural, or relational dynamics in rural early intervention (EI) service delivery.</a:t>
            </a:r>
          </a:p>
          <a:p>
            <a:r>
              <a:rPr lang="en-US" sz="5600"/>
              <a:t>The gap in family access to EI services between rural and urban/suburban areas could be exacerbated if providers in rural communities are not effectively engaged or equipped with tools like the new family interview protocol.</a:t>
            </a:r>
          </a:p>
          <a:p>
            <a:endParaRPr lang="en-US"/>
          </a:p>
        </p:txBody>
      </p:sp>
      <p:sp>
        <p:nvSpPr>
          <p:cNvPr id="6" name="Slide Number Placeholder 5">
            <a:extLst>
              <a:ext uri="{FF2B5EF4-FFF2-40B4-BE49-F238E27FC236}">
                <a16:creationId xmlns:a16="http://schemas.microsoft.com/office/drawing/2014/main" id="{23117F1D-55EF-B449-B79A-B5C601531A3F}"/>
              </a:ext>
            </a:extLst>
          </p:cNvPr>
          <p:cNvSpPr>
            <a:spLocks noGrp="1"/>
          </p:cNvSpPr>
          <p:nvPr>
            <p:ph type="sldNum" sz="quarter" idx="4"/>
          </p:nvPr>
        </p:nvSpPr>
        <p:spPr/>
        <p:txBody>
          <a:bodyPr/>
          <a:lstStyle/>
          <a:p>
            <a:fld id="{8FF8BE51-C3B0-9B4F-9A06-4F809A9A7941}" type="slidenum">
              <a:rPr lang="en-US" smtClean="0"/>
              <a:pPr/>
              <a:t>13</a:t>
            </a:fld>
            <a:endParaRPr lang="en-US"/>
          </a:p>
        </p:txBody>
      </p:sp>
    </p:spTree>
    <p:custDataLst>
      <p:tags r:id="rId1"/>
    </p:custDataLst>
    <p:extLst>
      <p:ext uri="{BB962C8B-B14F-4D97-AF65-F5344CB8AC3E}">
        <p14:creationId xmlns:p14="http://schemas.microsoft.com/office/powerpoint/2010/main" val="34135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68BB5-829E-DE79-A46A-E583B981F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3B9C3-CC06-DD69-9BCF-041B49765359}"/>
              </a:ext>
            </a:extLst>
          </p:cNvPr>
          <p:cNvSpPr>
            <a:spLocks noGrp="1"/>
          </p:cNvSpPr>
          <p:nvPr>
            <p:ph type="title"/>
          </p:nvPr>
        </p:nvSpPr>
        <p:spPr/>
        <p:txBody>
          <a:bodyPr/>
          <a:lstStyle/>
          <a:p>
            <a:r>
              <a:rPr lang="en-US"/>
              <a:t>From Information to Knowledge</a:t>
            </a:r>
          </a:p>
        </p:txBody>
      </p:sp>
      <p:sp>
        <p:nvSpPr>
          <p:cNvPr id="6" name="Slide Number Placeholder 5">
            <a:extLst>
              <a:ext uri="{FF2B5EF4-FFF2-40B4-BE49-F238E27FC236}">
                <a16:creationId xmlns:a16="http://schemas.microsoft.com/office/drawing/2014/main" id="{27EFD54A-C87D-48BF-6687-A4790CA0A27E}"/>
              </a:ext>
            </a:extLst>
          </p:cNvPr>
          <p:cNvSpPr>
            <a:spLocks noGrp="1"/>
          </p:cNvSpPr>
          <p:nvPr>
            <p:ph type="sldNum" sz="quarter" idx="4"/>
          </p:nvPr>
        </p:nvSpPr>
        <p:spPr/>
        <p:txBody>
          <a:bodyPr/>
          <a:lstStyle/>
          <a:p>
            <a:fld id="{8FF8BE51-C3B0-9B4F-9A06-4F809A9A7941}" type="slidenum">
              <a:rPr lang="en-US" smtClean="0"/>
              <a:pPr/>
              <a:t>14</a:t>
            </a:fld>
            <a:endParaRPr lang="en-US"/>
          </a:p>
        </p:txBody>
      </p:sp>
      <p:graphicFrame>
        <p:nvGraphicFramePr>
          <p:cNvPr id="7" name="Content Placeholder 8" descr="A box headed by a green rectangle with the word &quot;Information&quot;. Inside the box is: &#10;High Overall Satisfaction Masks Geographic Disparities&#10;Decreased Rural Participation in PD Is Concerning&#10;Relevance May Be Geographically Contextual&#10;Potential Impact on Service Equity">
            <a:extLst>
              <a:ext uri="{FF2B5EF4-FFF2-40B4-BE49-F238E27FC236}">
                <a16:creationId xmlns:a16="http://schemas.microsoft.com/office/drawing/2014/main" id="{ED5CF1C7-5212-7352-7452-8A146F7C4A34}"/>
              </a:ext>
            </a:extLst>
          </p:cNvPr>
          <p:cNvGraphicFramePr>
            <a:graphicFrameLocks noGrp="1"/>
          </p:cNvGraphicFramePr>
          <p:nvPr>
            <p:ph sz="half" idx="1"/>
            <p:extLst>
              <p:ext uri="{D42A27DB-BD31-4B8C-83A1-F6EECF244321}">
                <p14:modId xmlns:p14="http://schemas.microsoft.com/office/powerpoint/2010/main" val="3757806647"/>
              </p:ext>
            </p:extLst>
          </p:nvPr>
        </p:nvGraphicFramePr>
        <p:xfrm>
          <a:off x="142724" y="883855"/>
          <a:ext cx="5388429" cy="5053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7">
            <a:extLst>
              <a:ext uri="{FF2B5EF4-FFF2-40B4-BE49-F238E27FC236}">
                <a16:creationId xmlns:a16="http://schemas.microsoft.com/office/drawing/2014/main" id="{9630F312-FE7F-B458-8CB5-88D62ADAC296}"/>
              </a:ext>
            </a:extLst>
          </p:cNvPr>
          <p:cNvSpPr>
            <a:spLocks noGrp="1"/>
          </p:cNvSpPr>
          <p:nvPr>
            <p:ph sz="half" idx="2"/>
          </p:nvPr>
        </p:nvSpPr>
        <p:spPr>
          <a:xfrm>
            <a:off x="5283199" y="1407074"/>
            <a:ext cx="6312067" cy="4401059"/>
          </a:xfrm>
        </p:spPr>
        <p:txBody>
          <a:bodyPr>
            <a:noAutofit/>
          </a:bodyPr>
          <a:lstStyle/>
          <a:p>
            <a:r>
              <a:rPr lang="en-US" sz="1600" b="1"/>
              <a:t>Adapt and Differentiate PD Offerings:</a:t>
            </a:r>
            <a:r>
              <a:rPr lang="en-US" sz="1600"/>
              <a:t> Considering the information provided, moving forward, we will develop targeted sessions or follow-ups that are customized for rural contexts, leveraging the PD Network to possibly co-design with rural providers.</a:t>
            </a:r>
          </a:p>
          <a:p>
            <a:r>
              <a:rPr lang="en-US" sz="1600" b="1"/>
              <a:t>Engage Rural Providers Proactively:</a:t>
            </a:r>
            <a:r>
              <a:rPr lang="en-US" sz="1600"/>
              <a:t> We will explore barriers to participation (e.g., time, access, perceived relevance) and address them through more flexible, hybrid, or locally facilitated formats.</a:t>
            </a:r>
          </a:p>
          <a:p>
            <a:r>
              <a:rPr lang="en-US" sz="1600" b="1"/>
              <a:t>Monitor Equity in Implementation:</a:t>
            </a:r>
            <a:r>
              <a:rPr lang="en-US" sz="1600"/>
              <a:t> We will partner with local provider supervisors to track how the interview protocol is adopted across geographies and whether it contributes to reducing or widening access gaps among families.</a:t>
            </a:r>
          </a:p>
        </p:txBody>
      </p:sp>
      <p:sp>
        <p:nvSpPr>
          <p:cNvPr id="10" name="TextBox 9">
            <a:extLst>
              <a:ext uri="{FF2B5EF4-FFF2-40B4-BE49-F238E27FC236}">
                <a16:creationId xmlns:a16="http://schemas.microsoft.com/office/drawing/2014/main" id="{28914E16-F9DE-AB2D-8055-B692C30A2FCF}"/>
              </a:ext>
            </a:extLst>
          </p:cNvPr>
          <p:cNvSpPr txBox="1"/>
          <p:nvPr/>
        </p:nvSpPr>
        <p:spPr>
          <a:xfrm>
            <a:off x="6708760" y="883855"/>
            <a:ext cx="3460946" cy="523220"/>
          </a:xfrm>
          <a:prstGeom prst="rect">
            <a:avLst/>
          </a:prstGeom>
          <a:noFill/>
        </p:spPr>
        <p:txBody>
          <a:bodyPr wrap="square" rtlCol="0">
            <a:spAutoFit/>
          </a:bodyPr>
          <a:lstStyle/>
          <a:p>
            <a:pPr algn="ctr"/>
            <a:r>
              <a:rPr lang="en-US" sz="2800" b="1"/>
              <a:t>Knowledge</a:t>
            </a:r>
            <a:endParaRPr lang="en-US" b="1"/>
          </a:p>
        </p:txBody>
      </p:sp>
    </p:spTree>
    <p:custDataLst>
      <p:tags r:id="rId1"/>
    </p:custDataLst>
    <p:extLst>
      <p:ext uri="{BB962C8B-B14F-4D97-AF65-F5344CB8AC3E}">
        <p14:creationId xmlns:p14="http://schemas.microsoft.com/office/powerpoint/2010/main" val="279293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87EC39E-A8A4-D941-8BCD-C5FCF9433B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286C40F-ABC9-0F4B-BA2C-B70DF37EEA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81151-8881-5564-5D0A-B507C5912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E837E-E6F4-0819-297D-126EF59E2271}"/>
              </a:ext>
            </a:extLst>
          </p:cNvPr>
          <p:cNvSpPr>
            <a:spLocks noGrp="1"/>
          </p:cNvSpPr>
          <p:nvPr>
            <p:ph type="title"/>
          </p:nvPr>
        </p:nvSpPr>
        <p:spPr/>
        <p:txBody>
          <a:bodyPr/>
          <a:lstStyle/>
          <a:p>
            <a:r>
              <a:rPr lang="en-US"/>
              <a:t>From Knowledge to Wisdom</a:t>
            </a:r>
          </a:p>
        </p:txBody>
      </p:sp>
      <p:sp>
        <p:nvSpPr>
          <p:cNvPr id="6" name="Slide Number Placeholder 5">
            <a:extLst>
              <a:ext uri="{FF2B5EF4-FFF2-40B4-BE49-F238E27FC236}">
                <a16:creationId xmlns:a16="http://schemas.microsoft.com/office/drawing/2014/main" id="{65B736BD-C432-354B-E188-1FC426BE2CE3}"/>
              </a:ext>
            </a:extLst>
          </p:cNvPr>
          <p:cNvSpPr>
            <a:spLocks noGrp="1"/>
          </p:cNvSpPr>
          <p:nvPr>
            <p:ph type="sldNum" sz="quarter" idx="4"/>
          </p:nvPr>
        </p:nvSpPr>
        <p:spPr/>
        <p:txBody>
          <a:bodyPr/>
          <a:lstStyle/>
          <a:p>
            <a:fld id="{8FF8BE51-C3B0-9B4F-9A06-4F809A9A7941}" type="slidenum">
              <a:rPr lang="en-US" smtClean="0"/>
              <a:pPr/>
              <a:t>15</a:t>
            </a:fld>
            <a:endParaRPr lang="en-US"/>
          </a:p>
        </p:txBody>
      </p:sp>
      <p:graphicFrame>
        <p:nvGraphicFramePr>
          <p:cNvPr id="7" name="Content Placeholder 8" descr="Adapt and Differentiate PD Offerings&#10;Engage Rural Providers Proactively&#10;Monitor Equity in Implementation&#10;">
            <a:extLst>
              <a:ext uri="{FF2B5EF4-FFF2-40B4-BE49-F238E27FC236}">
                <a16:creationId xmlns:a16="http://schemas.microsoft.com/office/drawing/2014/main" id="{ED8B61CD-DA14-E1C0-7C0B-B6DE020C788B}"/>
              </a:ext>
            </a:extLst>
          </p:cNvPr>
          <p:cNvGraphicFramePr>
            <a:graphicFrameLocks noGrp="1"/>
          </p:cNvGraphicFramePr>
          <p:nvPr>
            <p:ph sz="half" idx="1"/>
            <p:extLst>
              <p:ext uri="{D42A27DB-BD31-4B8C-83A1-F6EECF244321}">
                <p14:modId xmlns:p14="http://schemas.microsoft.com/office/powerpoint/2010/main" val="1197122823"/>
              </p:ext>
            </p:extLst>
          </p:nvPr>
        </p:nvGraphicFramePr>
        <p:xfrm>
          <a:off x="372533" y="1556540"/>
          <a:ext cx="4890347" cy="42041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7">
            <a:extLst>
              <a:ext uri="{FF2B5EF4-FFF2-40B4-BE49-F238E27FC236}">
                <a16:creationId xmlns:a16="http://schemas.microsoft.com/office/drawing/2014/main" id="{2F8FE2C1-C745-5C76-ED4D-56E619F6EC39}"/>
              </a:ext>
            </a:extLst>
          </p:cNvPr>
          <p:cNvSpPr>
            <a:spLocks noGrp="1"/>
          </p:cNvSpPr>
          <p:nvPr>
            <p:ph sz="half" idx="2"/>
          </p:nvPr>
        </p:nvSpPr>
        <p:spPr>
          <a:xfrm>
            <a:off x="5493173" y="1414300"/>
            <a:ext cx="6490899" cy="4595802"/>
          </a:xfrm>
        </p:spPr>
        <p:txBody>
          <a:bodyPr vert="horz" lIns="91440" tIns="45720" rIns="91440" bIns="45720" rtlCol="0" anchor="t">
            <a:noAutofit/>
          </a:bodyPr>
          <a:lstStyle/>
          <a:p>
            <a:r>
              <a:rPr lang="en-US" sz="2400" b="1" dirty="0">
                <a:latin typeface="Arial"/>
                <a:cs typeface="Arial"/>
              </a:rPr>
              <a:t>Repetition and Refinement</a:t>
            </a:r>
            <a:endParaRPr lang="en-US" sz="2400" dirty="0"/>
          </a:p>
          <a:p>
            <a:r>
              <a:rPr lang="en-US" sz="2400" b="1" dirty="0">
                <a:latin typeface="Arial"/>
                <a:cs typeface="Arial"/>
              </a:rPr>
              <a:t>Internalization and Automaticity</a:t>
            </a:r>
            <a:endParaRPr lang="en-US" sz="2400" dirty="0"/>
          </a:p>
          <a:p>
            <a:pPr>
              <a:spcAft>
                <a:spcPts val="1200"/>
              </a:spcAft>
            </a:pPr>
            <a:r>
              <a:rPr lang="en-US" sz="2400" b="1" dirty="0">
                <a:latin typeface="Arial"/>
                <a:cs typeface="Arial"/>
              </a:rPr>
              <a:t>Wisdom-informed Practice:</a:t>
            </a:r>
          </a:p>
          <a:p>
            <a:pPr lvl="1">
              <a:spcBef>
                <a:spcPts val="0"/>
              </a:spcBef>
              <a:spcAft>
                <a:spcPts val="1200"/>
              </a:spcAft>
            </a:pPr>
            <a:r>
              <a:rPr lang="en-US" sz="2400" dirty="0">
                <a:latin typeface="Arial"/>
                <a:cs typeface="Arial"/>
              </a:rPr>
              <a:t>Includes diverse provider perspectives in planning</a:t>
            </a:r>
          </a:p>
          <a:p>
            <a:pPr lvl="1">
              <a:spcBef>
                <a:spcPts val="0"/>
              </a:spcBef>
              <a:spcAft>
                <a:spcPts val="1200"/>
              </a:spcAft>
            </a:pPr>
            <a:r>
              <a:rPr lang="en-US" sz="2400" dirty="0">
                <a:latin typeface="Arial"/>
                <a:cs typeface="Arial"/>
              </a:rPr>
              <a:t>Ensures access and relevance </a:t>
            </a:r>
          </a:p>
          <a:p>
            <a:pPr lvl="1">
              <a:spcBef>
                <a:spcPts val="0"/>
              </a:spcBef>
              <a:spcAft>
                <a:spcPts val="1200"/>
              </a:spcAft>
            </a:pPr>
            <a:r>
              <a:rPr lang="en-US" sz="2400" dirty="0">
                <a:latin typeface="Arial"/>
                <a:cs typeface="Arial"/>
              </a:rPr>
              <a:t>Makes decisions </a:t>
            </a:r>
            <a:r>
              <a:rPr lang="en-US" sz="2400" dirty="0" err="1">
                <a:latin typeface="Arial"/>
                <a:cs typeface="Arial"/>
              </a:rPr>
              <a:t>reponding</a:t>
            </a:r>
            <a:r>
              <a:rPr lang="en-US" sz="2400" dirty="0">
                <a:latin typeface="Arial"/>
                <a:cs typeface="Arial"/>
              </a:rPr>
              <a:t> to shifting demographic and systemic realities</a:t>
            </a:r>
          </a:p>
        </p:txBody>
      </p:sp>
      <p:sp>
        <p:nvSpPr>
          <p:cNvPr id="10" name="TextBox 9">
            <a:extLst>
              <a:ext uri="{FF2B5EF4-FFF2-40B4-BE49-F238E27FC236}">
                <a16:creationId xmlns:a16="http://schemas.microsoft.com/office/drawing/2014/main" id="{B3E27702-29AA-05D3-CC13-ED94E6A52392}"/>
              </a:ext>
            </a:extLst>
          </p:cNvPr>
          <p:cNvSpPr txBox="1"/>
          <p:nvPr/>
        </p:nvSpPr>
        <p:spPr>
          <a:xfrm>
            <a:off x="6897523" y="865062"/>
            <a:ext cx="3460946" cy="523220"/>
          </a:xfrm>
          <a:prstGeom prst="rect">
            <a:avLst/>
          </a:prstGeom>
          <a:noFill/>
        </p:spPr>
        <p:txBody>
          <a:bodyPr wrap="square" rtlCol="0">
            <a:spAutoFit/>
          </a:bodyPr>
          <a:lstStyle/>
          <a:p>
            <a:pPr algn="ctr"/>
            <a:r>
              <a:rPr lang="en-US" sz="2800" b="1"/>
              <a:t>Wisdom</a:t>
            </a:r>
            <a:endParaRPr lang="en-US" b="1"/>
          </a:p>
        </p:txBody>
      </p:sp>
    </p:spTree>
    <p:custDataLst>
      <p:tags r:id="rId1"/>
    </p:custDataLst>
    <p:extLst>
      <p:ext uri="{BB962C8B-B14F-4D97-AF65-F5344CB8AC3E}">
        <p14:creationId xmlns:p14="http://schemas.microsoft.com/office/powerpoint/2010/main" val="37493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87EC39E-A8A4-D941-8BCD-C5FCF9433B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286C40F-ABC9-0F4B-BA2C-B70DF37EEA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0451-B517-6E93-3E21-295DCFD22E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59A48-5FA1-E3CF-25E4-CA4E2513D5A3}"/>
              </a:ext>
              <a:ext uri="{C183D7F6-B498-43B3-948B-1728B52AA6E4}">
                <adec:decorative xmlns:adec="http://schemas.microsoft.com/office/drawing/2017/decorative" val="0"/>
              </a:ext>
            </a:extLst>
          </p:cNvPr>
          <p:cNvSpPr txBox="1">
            <a:spLocks noGrp="1"/>
          </p:cNvSpPr>
          <p:nvPr>
            <p:ph type="title" idx="4294967295"/>
          </p:nvPr>
        </p:nvSpPr>
        <p:spPr>
          <a:xfrm>
            <a:off x="2187388" y="138707"/>
            <a:ext cx="781722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Evaluation Overview</a:t>
            </a:r>
          </a:p>
        </p:txBody>
      </p:sp>
      <p:pic>
        <p:nvPicPr>
          <p:cNvPr id="4" name="Picture 3" descr="A QR code with a dinosaur in the center leading to https://ectacenter.org/epic-p/&#10;">
            <a:extLst>
              <a:ext uri="{FF2B5EF4-FFF2-40B4-BE49-F238E27FC236}">
                <a16:creationId xmlns:a16="http://schemas.microsoft.com/office/drawing/2014/main" id="{6C7BBB9E-FCCA-C7DE-EF87-23A2EB2CC5BA}"/>
              </a:ext>
            </a:extLst>
          </p:cNvPr>
          <p:cNvPicPr>
            <a:picLocks noChangeAspect="1"/>
          </p:cNvPicPr>
          <p:nvPr/>
        </p:nvPicPr>
        <p:blipFill>
          <a:blip r:embed="rId4"/>
          <a:stretch>
            <a:fillRect/>
          </a:stretch>
        </p:blipFill>
        <p:spPr>
          <a:xfrm>
            <a:off x="284710" y="1760705"/>
            <a:ext cx="2677767" cy="272595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800B989-443B-91C3-5279-B71C57AE0173}"/>
              </a:ext>
            </a:extLst>
          </p:cNvPr>
          <p:cNvSpPr txBox="1"/>
          <p:nvPr/>
        </p:nvSpPr>
        <p:spPr>
          <a:xfrm>
            <a:off x="151526" y="4687513"/>
            <a:ext cx="2653045" cy="307777"/>
          </a:xfrm>
          <a:prstGeom prst="rect">
            <a:avLst/>
          </a:prstGeom>
          <a:noFill/>
        </p:spPr>
        <p:txBody>
          <a:bodyPr wrap="square" rtlCol="0">
            <a:spAutoFit/>
          </a:bodyPr>
          <a:lstStyle/>
          <a:p>
            <a:pPr algn="ctr"/>
            <a:r>
              <a:rPr lang="en-US" sz="1400" dirty="0"/>
              <a:t>https://ectacenter.org/epic-p/</a:t>
            </a:r>
          </a:p>
        </p:txBody>
      </p:sp>
      <p:pic>
        <p:nvPicPr>
          <p:cNvPr id="6" name="Picture 5" descr="A screnshot of the Evaluation component on the ECTA EPIC P webpage. The image has six rows. 4. Evaluation; Overview; Primary Purpose and Outcomes; Key Activities; Participation from Essential Support Structures; and Key Effective TA Practices to Implement. ">
            <a:extLst>
              <a:ext uri="{FF2B5EF4-FFF2-40B4-BE49-F238E27FC236}">
                <a16:creationId xmlns:a16="http://schemas.microsoft.com/office/drawing/2014/main" id="{52E62D48-F078-EB44-1B0A-D82BFAD47188}"/>
              </a:ext>
            </a:extLst>
          </p:cNvPr>
          <p:cNvPicPr>
            <a:picLocks noChangeAspect="1"/>
          </p:cNvPicPr>
          <p:nvPr/>
        </p:nvPicPr>
        <p:blipFill>
          <a:blip r:embed="rId5"/>
          <a:stretch>
            <a:fillRect/>
          </a:stretch>
        </p:blipFill>
        <p:spPr>
          <a:xfrm>
            <a:off x="3159353" y="1492250"/>
            <a:ext cx="8970021" cy="3411911"/>
          </a:xfrm>
          <a:prstGeom prst="rect">
            <a:avLst/>
          </a:prstGeom>
        </p:spPr>
      </p:pic>
      <p:sp>
        <p:nvSpPr>
          <p:cNvPr id="8" name="Down Arrow 7">
            <a:extLst>
              <a:ext uri="{FF2B5EF4-FFF2-40B4-BE49-F238E27FC236}">
                <a16:creationId xmlns:a16="http://schemas.microsoft.com/office/drawing/2014/main" id="{CD0C9CFA-71B4-C948-FD89-C4DDED14EB83}"/>
              </a:ext>
              <a:ext uri="{C183D7F6-B498-43B3-948B-1728B52AA6E4}">
                <adec:decorative xmlns:adec="http://schemas.microsoft.com/office/drawing/2017/decorative" val="1"/>
              </a:ext>
            </a:extLst>
          </p:cNvPr>
          <p:cNvSpPr/>
          <p:nvPr/>
        </p:nvSpPr>
        <p:spPr>
          <a:xfrm rot="16200000">
            <a:off x="10031864" y="1464999"/>
            <a:ext cx="905481" cy="959984"/>
          </a:xfrm>
          <a:prstGeom prst="downArrow">
            <a:avLst/>
          </a:prstGeom>
          <a:solidFill>
            <a:schemeClr val="accent1">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3922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FB1AB-2522-69F5-7DCE-6D611AFED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9021D-038C-AD96-82C8-7EDA2A8F60DD}"/>
              </a:ext>
            </a:extLst>
          </p:cNvPr>
          <p:cNvSpPr>
            <a:spLocks noGrp="1"/>
          </p:cNvSpPr>
          <p:nvPr>
            <p:ph type="title"/>
          </p:nvPr>
        </p:nvSpPr>
        <p:spPr/>
        <p:txBody>
          <a:bodyPr>
            <a:noAutofit/>
          </a:bodyPr>
          <a:lstStyle/>
          <a:p>
            <a:r>
              <a:rPr lang="en-US" sz="4000" dirty="0"/>
              <a:t>Application Activity</a:t>
            </a:r>
          </a:p>
        </p:txBody>
      </p:sp>
      <p:pic>
        <p:nvPicPr>
          <p:cNvPr id="10" name="Content Placeholder 9" descr="Four people in a meeting with computers. ">
            <a:extLst>
              <a:ext uri="{FF2B5EF4-FFF2-40B4-BE49-F238E27FC236}">
                <a16:creationId xmlns:a16="http://schemas.microsoft.com/office/drawing/2014/main" id="{FF2D80D5-0930-01A5-0F80-C2E513008B3E}"/>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274337" y="2062347"/>
            <a:ext cx="4097638" cy="2733305"/>
          </a:xfr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A4A0FF5B-68DD-F054-2243-2B0CE1C5CA05}"/>
              </a:ext>
            </a:extLst>
          </p:cNvPr>
          <p:cNvSpPr txBox="1"/>
          <p:nvPr/>
        </p:nvSpPr>
        <p:spPr>
          <a:xfrm>
            <a:off x="274337" y="5037534"/>
            <a:ext cx="384367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Image by iStock</a:t>
            </a:r>
          </a:p>
        </p:txBody>
      </p:sp>
      <p:graphicFrame>
        <p:nvGraphicFramePr>
          <p:cNvPr id="12" name="Diagram 11" descr="A text box with a light blue header, inside of which are the words &quot;In your small group&quot;. 4 bullet points follow: 1) Assign group roles: Facilitator, Timekeeper, Recorder/Reporter. 2) Download the Activity Scenario. 3) Identify and annotate illustrations of key activities reflecting effective PD experiences. 4) Prepare to share 1 or 2 examples with the whole group.">
            <a:extLst>
              <a:ext uri="{FF2B5EF4-FFF2-40B4-BE49-F238E27FC236}">
                <a16:creationId xmlns:a16="http://schemas.microsoft.com/office/drawing/2014/main" id="{B86C3E53-13E2-AC85-A412-9D0D9B315EA8}"/>
              </a:ext>
            </a:extLst>
          </p:cNvPr>
          <p:cNvGraphicFramePr/>
          <p:nvPr>
            <p:extLst>
              <p:ext uri="{D42A27DB-BD31-4B8C-83A1-F6EECF244321}">
                <p14:modId xmlns:p14="http://schemas.microsoft.com/office/powerpoint/2010/main" val="853455465"/>
              </p:ext>
            </p:extLst>
          </p:nvPr>
        </p:nvGraphicFramePr>
        <p:xfrm>
          <a:off x="4996789" y="932418"/>
          <a:ext cx="6920874" cy="4993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5">
            <a:extLst>
              <a:ext uri="{FF2B5EF4-FFF2-40B4-BE49-F238E27FC236}">
                <a16:creationId xmlns:a16="http://schemas.microsoft.com/office/drawing/2014/main" id="{FCD416D0-E8D3-96E9-ECD0-0716BCFAF49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64612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74D-C45A-4CB6-AFD3-EF141B88AB9F}"/>
              </a:ext>
            </a:extLst>
          </p:cNvPr>
          <p:cNvSpPr>
            <a:spLocks noGrp="1"/>
          </p:cNvSpPr>
          <p:nvPr>
            <p:ph type="title"/>
          </p:nvPr>
        </p:nvSpPr>
        <p:spPr>
          <a:xfrm>
            <a:off x="626301" y="232412"/>
            <a:ext cx="11005457" cy="914400"/>
          </a:xfrm>
        </p:spPr>
        <p:txBody>
          <a:bodyPr>
            <a:normAutofit/>
          </a:bodyPr>
          <a:lstStyle/>
          <a:p>
            <a:r>
              <a:rPr lang="en-US" sz="4000" dirty="0">
                <a:solidFill>
                  <a:srgbClr val="002060"/>
                </a:solidFill>
              </a:rPr>
              <a:t>Keep the Cycle Turning!</a:t>
            </a:r>
          </a:p>
        </p:txBody>
      </p:sp>
      <p:sp>
        <p:nvSpPr>
          <p:cNvPr id="3" name="Content Placeholder 2">
            <a:extLst>
              <a:ext uri="{FF2B5EF4-FFF2-40B4-BE49-F238E27FC236}">
                <a16:creationId xmlns:a16="http://schemas.microsoft.com/office/drawing/2014/main" id="{29CB9604-EDCE-4D44-90C1-5929B968AFA3}"/>
              </a:ext>
              <a:ext uri="{C183D7F6-B498-43B3-948B-1728B52AA6E4}">
                <adec:decorative xmlns:adec="http://schemas.microsoft.com/office/drawing/2017/decorative" val="1"/>
              </a:ext>
            </a:extLst>
          </p:cNvPr>
          <p:cNvSpPr>
            <a:spLocks noGrp="1"/>
          </p:cNvSpPr>
          <p:nvPr>
            <p:ph type="body" idx="1"/>
          </p:nvPr>
        </p:nvSpPr>
        <p:spPr>
          <a:xfrm>
            <a:off x="-6179126" y="1308649"/>
            <a:ext cx="5918662" cy="2740042"/>
          </a:xfrm>
        </p:spPr>
        <p:txBody>
          <a:bodyPr>
            <a:normAutofit/>
          </a:bodyPr>
          <a:lstStyle/>
          <a:p>
            <a:pPr marL="0" indent="0" algn="ctr">
              <a:buNone/>
            </a:pPr>
            <a:endParaRPr lang="en-US"/>
          </a:p>
          <a:p>
            <a:pPr marL="0" indent="0" algn="ctr">
              <a:buNone/>
            </a:pPr>
            <a:endParaRPr lang="en-US"/>
          </a:p>
        </p:txBody>
      </p:sp>
      <p:pic>
        <p:nvPicPr>
          <p:cNvPr id="4" name="Google Shape;213;p36">
            <a:extLst>
              <a:ext uri="{FF2B5EF4-FFF2-40B4-BE49-F238E27FC236}">
                <a16:creationId xmlns:a16="http://schemas.microsoft.com/office/drawing/2014/main" id="{236C0216-7BC2-45B5-9A74-9C30F79C5C04}"/>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7829" y="6215551"/>
            <a:ext cx="3364659" cy="496400"/>
          </a:xfrm>
          <a:prstGeom prst="rect">
            <a:avLst/>
          </a:prstGeom>
          <a:noFill/>
          <a:ln>
            <a:noFill/>
          </a:ln>
        </p:spPr>
      </p:pic>
      <p:sp>
        <p:nvSpPr>
          <p:cNvPr id="11" name="Content Placeholder 7">
            <a:extLst>
              <a:ext uri="{FF2B5EF4-FFF2-40B4-BE49-F238E27FC236}">
                <a16:creationId xmlns:a16="http://schemas.microsoft.com/office/drawing/2014/main" id="{DFAEDFD2-B43E-69BF-1820-02383A5770BC}"/>
              </a:ext>
            </a:extLst>
          </p:cNvPr>
          <p:cNvSpPr txBox="1">
            <a:spLocks/>
          </p:cNvSpPr>
          <p:nvPr/>
        </p:nvSpPr>
        <p:spPr>
          <a:xfrm>
            <a:off x="286194" y="1211559"/>
            <a:ext cx="5025239" cy="31572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lnSpc>
                <a:spcPct val="110000"/>
              </a:lnSpc>
              <a:spcAft>
                <a:spcPts val="1200"/>
              </a:spcAft>
              <a:buFont typeface="Arial" panose="020B0604020202020204" pitchFamily="34" charset="0"/>
              <a:buChar char="•"/>
            </a:pPr>
            <a:r>
              <a:rPr lang="en-US" sz="2600" kern="0" dirty="0"/>
              <a:t>Align PD support with program planning and improvement</a:t>
            </a:r>
          </a:p>
          <a:p>
            <a:pPr marL="342900" indent="-342900">
              <a:lnSpc>
                <a:spcPct val="110000"/>
              </a:lnSpc>
              <a:spcAft>
                <a:spcPts val="1200"/>
              </a:spcAft>
              <a:buFont typeface="Arial" panose="020B0604020202020204" pitchFamily="34" charset="0"/>
              <a:buChar char="•"/>
            </a:pPr>
            <a:r>
              <a:rPr lang="en-US" sz="2600" kern="0" dirty="0"/>
              <a:t>Run full and “quick” cycles</a:t>
            </a:r>
          </a:p>
          <a:p>
            <a:pPr marL="342900" indent="-342900">
              <a:lnSpc>
                <a:spcPct val="110000"/>
              </a:lnSpc>
              <a:spcAft>
                <a:spcPts val="1200"/>
              </a:spcAft>
              <a:buFont typeface="Arial" panose="020B0604020202020204" pitchFamily="34" charset="0"/>
              <a:buChar char="•"/>
            </a:pPr>
            <a:r>
              <a:rPr lang="en-US" sz="2600" kern="0" dirty="0"/>
              <a:t>Use the EPIC-P Cycle Self Assessment and Team Reflection Tools</a:t>
            </a:r>
          </a:p>
        </p:txBody>
      </p:sp>
      <p:sp>
        <p:nvSpPr>
          <p:cNvPr id="7" name="AutoShape 2" descr="1. Needs Analysis (Using Evaluation and Information from Key Partners to Determine Needs); 2. Design (Addressing Needs by Establishing Purpose, Methods, Content, and Onging Experiences, Using Adult Learning Principles); 3. Experiences (Operationalizing Design by Providing an Array of PD Experiences to Build Capacity to Implement Practices); 4. Evaluation (Reviewing Data and Feedback from Experiences to Evaluate Effectiveness and Inform Ongoing Needs)">
            <a:extLst>
              <a:ext uri="{FF2B5EF4-FFF2-40B4-BE49-F238E27FC236}">
                <a16:creationId xmlns:a16="http://schemas.microsoft.com/office/drawing/2014/main" id="{ADDF3409-DD72-34F5-0BB2-E669B37DA472}"/>
              </a:ext>
            </a:extLst>
          </p:cNvPr>
          <p:cNvSpPr>
            <a:spLocks noChangeAspect="1" noChangeArrowheads="1"/>
          </p:cNvSpPr>
          <p:nvPr/>
        </p:nvSpPr>
        <p:spPr bwMode="auto">
          <a:xfrm>
            <a:off x="4635285" y="1968285"/>
            <a:ext cx="4493217" cy="4493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diagram of the EPIC-P Cycle showing the four components: needs analysis, design, experiences, and evaluation.">
            <a:extLst>
              <a:ext uri="{FF2B5EF4-FFF2-40B4-BE49-F238E27FC236}">
                <a16:creationId xmlns:a16="http://schemas.microsoft.com/office/drawing/2014/main" id="{DE59643D-77BC-AA52-98C6-28217E9C9AFF}"/>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1433" y="1060449"/>
            <a:ext cx="6533475" cy="3308352"/>
          </a:xfrm>
          <a:prstGeom prst="rect">
            <a:avLst/>
          </a:prstGeom>
        </p:spPr>
      </p:pic>
      <p:sp>
        <p:nvSpPr>
          <p:cNvPr id="17" name="TextBox 16">
            <a:extLst>
              <a:ext uri="{FF2B5EF4-FFF2-40B4-BE49-F238E27FC236}">
                <a16:creationId xmlns:a16="http://schemas.microsoft.com/office/drawing/2014/main" id="{0366F9F8-7D54-60EE-C51B-5F68B4998740}"/>
              </a:ext>
            </a:extLst>
          </p:cNvPr>
          <p:cNvSpPr txBox="1"/>
          <p:nvPr/>
        </p:nvSpPr>
        <p:spPr>
          <a:xfrm>
            <a:off x="286193" y="4513599"/>
            <a:ext cx="11685674" cy="1092350"/>
          </a:xfrm>
          <a:prstGeom prst="rect">
            <a:avLst/>
          </a:prstGeom>
          <a:noFill/>
        </p:spPr>
        <p:txBody>
          <a:bodyPr wrap="square">
            <a:spAutoFit/>
          </a:bodyPr>
          <a:lstStyle/>
          <a:p>
            <a:pPr marL="342900" indent="-342900">
              <a:lnSpc>
                <a:spcPct val="110000"/>
              </a:lnSpc>
              <a:spcAft>
                <a:spcPts val="1200"/>
              </a:spcAft>
              <a:buFont typeface="Arial" panose="020B0604020202020204" pitchFamily="34" charset="0"/>
              <a:buChar char="•"/>
            </a:pPr>
            <a:r>
              <a:rPr lang="en-US" sz="2600" kern="0" dirty="0"/>
              <a:t>Stay connected to EPIC-P Cycle webpage to find information and resources</a:t>
            </a:r>
          </a:p>
          <a:p>
            <a:pPr marL="342900" indent="-342900">
              <a:lnSpc>
                <a:spcPct val="110000"/>
              </a:lnSpc>
              <a:spcAft>
                <a:spcPts val="1200"/>
              </a:spcAft>
              <a:buFont typeface="Arial" panose="020B0604020202020204" pitchFamily="34" charset="0"/>
              <a:buChar char="•"/>
            </a:pPr>
            <a:r>
              <a:rPr lang="en-US" sz="2600" kern="0" dirty="0"/>
              <a:t>Celebrate successes and learning– and apply that to ongoing PD support</a:t>
            </a:r>
          </a:p>
        </p:txBody>
      </p:sp>
      <p:sp>
        <p:nvSpPr>
          <p:cNvPr id="13" name="TextBox 12">
            <a:extLst>
              <a:ext uri="{FF2B5EF4-FFF2-40B4-BE49-F238E27FC236}">
                <a16:creationId xmlns:a16="http://schemas.microsoft.com/office/drawing/2014/main" id="{D40CCEA6-DF1A-ADA6-D669-792F29FA47A0}"/>
              </a:ext>
            </a:extLst>
          </p:cNvPr>
          <p:cNvSpPr txBox="1"/>
          <p:nvPr/>
        </p:nvSpPr>
        <p:spPr>
          <a:xfrm>
            <a:off x="6881893" y="6289445"/>
            <a:ext cx="3343381" cy="646331"/>
          </a:xfrm>
          <a:prstGeom prst="rect">
            <a:avLst/>
          </a:prstGeom>
          <a:noFill/>
        </p:spPr>
        <p:txBody>
          <a:bodyPr wrap="square">
            <a:spAutoFit/>
          </a:bodyPr>
          <a:lstStyle/>
          <a:p>
            <a:r>
              <a:rPr lang="en-US" dirty="0">
                <a:hlinkClick r:id="rId6"/>
              </a:rPr>
              <a:t>https://ectacenter.org/epic-p/</a:t>
            </a:r>
            <a:endParaRPr lang="en-US" dirty="0"/>
          </a:p>
          <a:p>
            <a:endParaRPr lang="en-US" dirty="0"/>
          </a:p>
        </p:txBody>
      </p:sp>
    </p:spTree>
    <p:custDataLst>
      <p:tags r:id="rId1"/>
    </p:custDataLst>
    <p:extLst>
      <p:ext uri="{BB962C8B-B14F-4D97-AF65-F5344CB8AC3E}">
        <p14:creationId xmlns:p14="http://schemas.microsoft.com/office/powerpoint/2010/main" val="156311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6F1940-A930-18B9-0A3A-07860F2812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5591" t="22062" b="22062"/>
          <a:stretch>
            <a:fillRect/>
          </a:stretch>
        </p:blipFill>
        <p:spPr>
          <a:xfrm>
            <a:off x="0" y="616690"/>
            <a:ext cx="12178226" cy="4803208"/>
          </a:xfrm>
          <a:prstGeom prst="rect">
            <a:avLst/>
          </a:prstGeom>
          <a:noFill/>
          <a:effectLst>
            <a:outerShdw blurRad="368300" dist="50800" dir="5400000" algn="ctr" rotWithShape="0">
              <a:srgbClr val="000000">
                <a:alpha val="43137"/>
              </a:srgbClr>
            </a:outerShdw>
          </a:effectLst>
        </p:spPr>
      </p:pic>
      <p:sp>
        <p:nvSpPr>
          <p:cNvPr id="8" name="Title 2">
            <a:extLst>
              <a:ext uri="{FF2B5EF4-FFF2-40B4-BE49-F238E27FC236}">
                <a16:creationId xmlns:a16="http://schemas.microsoft.com/office/drawing/2014/main" id="{BE147DB7-60B5-1CC1-A223-AF3F4A70E181}"/>
              </a:ext>
            </a:extLst>
          </p:cNvPr>
          <p:cNvSpPr txBox="1">
            <a:spLocks noGrp="1"/>
          </p:cNvSpPr>
          <p:nvPr>
            <p:ph type="title" idx="4294967295"/>
          </p:nvPr>
        </p:nvSpPr>
        <p:spPr>
          <a:xfrm>
            <a:off x="6899563" y="963358"/>
            <a:ext cx="5126182" cy="35255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fontAlgn="base" latinLnBrk="0" hangingPunct="1">
              <a:lnSpc>
                <a:spcPct val="100000"/>
              </a:lnSpc>
              <a:spcBef>
                <a:spcPct val="0"/>
              </a:spcBef>
              <a:buNone/>
              <a:defRPr sz="4000" b="0" kern="1200" cap="none" spc="0" baseline="0">
                <a:solidFill>
                  <a:schemeClr val="tx1"/>
                </a:solidFill>
                <a:latin typeface="Museo 300" panose="02000000000000000000" pitchFamily="2" charset="77"/>
                <a:ea typeface="+mj-ea"/>
                <a:cs typeface="+mj-cs"/>
              </a:defRPr>
            </a:lvl1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schemeClr val="bg2">
                    <a:lumMod val="25000"/>
                  </a:schemeClr>
                </a:solidFill>
                <a:effectLst/>
                <a:uLnTx/>
                <a:uFillTx/>
                <a:latin typeface="Arial"/>
                <a:ea typeface="+mj-ea"/>
                <a:cs typeface="Arial"/>
              </a:rPr>
              <a:t>What is one action you can take over the next few weeks to connect your work or the work of your team to one or more of the EPIC-P Cycle components?</a:t>
            </a:r>
          </a:p>
        </p:txBody>
      </p:sp>
      <p:sp>
        <p:nvSpPr>
          <p:cNvPr id="2" name="TextBox 1">
            <a:extLst>
              <a:ext uri="{FF2B5EF4-FFF2-40B4-BE49-F238E27FC236}">
                <a16:creationId xmlns:a16="http://schemas.microsoft.com/office/drawing/2014/main" id="{61DABDE2-D267-9180-763D-831259CF19D0}"/>
              </a:ext>
            </a:extLst>
          </p:cNvPr>
          <p:cNvSpPr txBox="1"/>
          <p:nvPr/>
        </p:nvSpPr>
        <p:spPr>
          <a:xfrm>
            <a:off x="0" y="5515384"/>
            <a:ext cx="5117020" cy="369332"/>
          </a:xfrm>
          <a:prstGeom prst="rect">
            <a:avLst/>
          </a:prstGeom>
          <a:noFill/>
        </p:spPr>
        <p:txBody>
          <a:bodyPr wrap="square" rtlCol="0">
            <a:spAutoFit/>
          </a:bodyPr>
          <a:lstStyle/>
          <a:p>
            <a:pPr algn="ctr">
              <a:spcAft>
                <a:spcPts val="600"/>
              </a:spcAft>
            </a:pPr>
            <a:r>
              <a:rPr lang="pt-BR" sz="1400" dirty="0">
                <a:solidFill>
                  <a:schemeClr val="accent3">
                    <a:lumMod val="50000"/>
                  </a:schemeClr>
                </a:solidFill>
                <a:latin typeface="Arial" panose="020B0604020202020204" pitchFamily="34" charset="0"/>
                <a:cs typeface="Arial" panose="020B0604020202020204" pitchFamily="34" charset="0"/>
              </a:rPr>
              <a:t> </a:t>
            </a:r>
            <a:r>
              <a:rPr lang="en-US" dirty="0"/>
              <a:t>Image by </a:t>
            </a:r>
            <a:r>
              <a:rPr lang="en-US" dirty="0" err="1"/>
              <a:t>ymyphoto</a:t>
            </a:r>
            <a:r>
              <a:rPr lang="en-US" dirty="0"/>
              <a:t> from Pixabay</a:t>
            </a:r>
            <a:endParaRPr lang="en-US" sz="1400" dirty="0">
              <a:solidFill>
                <a:schemeClr val="accent3">
                  <a:lumMod val="50000"/>
                </a:schemeClr>
              </a:solidFill>
              <a:latin typeface="Arial" panose="020B0604020202020204" pitchFamily="34" charset="0"/>
              <a:cs typeface="Arial" panose="020B0604020202020204" pitchFamily="34" charset="0"/>
            </a:endParaRPr>
          </a:p>
        </p:txBody>
      </p:sp>
      <p:sp>
        <p:nvSpPr>
          <p:cNvPr id="17" name="Slide Number Placeholder 4">
            <a:extLst>
              <a:ext uri="{FF2B5EF4-FFF2-40B4-BE49-F238E27FC236}">
                <a16:creationId xmlns:a16="http://schemas.microsoft.com/office/drawing/2014/main" id="{E21D565D-AFAB-EEF5-22D7-3656568884E5}"/>
              </a:ext>
            </a:extLst>
          </p:cNvPr>
          <p:cNvSpPr>
            <a:spLocks noGrp="1"/>
          </p:cNvSpPr>
          <p:nvPr>
            <p:ph type="sldNum" sz="quarter" idx="4"/>
          </p:nvPr>
        </p:nvSpPr>
        <p:spPr>
          <a:xfrm>
            <a:off x="10360510" y="6349534"/>
            <a:ext cx="1232776" cy="503578"/>
          </a:xfrm>
        </p:spPr>
        <p:txBody>
          <a:bodyPr/>
          <a:lstStyle/>
          <a:p>
            <a:pPr>
              <a:spcAft>
                <a:spcPts val="600"/>
              </a:spcAft>
            </a:pPr>
            <a:fld id="{8FF8BE51-C3B0-9B4F-9A06-4F809A9A7941}" type="slidenum">
              <a:rPr lang="en-US" smtClean="0"/>
              <a:pPr>
                <a:spcAft>
                  <a:spcPts val="600"/>
                </a:spcAft>
              </a:pPr>
              <a:t>19</a:t>
            </a:fld>
            <a:endParaRPr lang="en-US"/>
          </a:p>
        </p:txBody>
      </p:sp>
    </p:spTree>
    <p:custDataLst>
      <p:tags r:id="rId1"/>
    </p:custDataLst>
    <p:extLst>
      <p:ext uri="{BB962C8B-B14F-4D97-AF65-F5344CB8AC3E}">
        <p14:creationId xmlns:p14="http://schemas.microsoft.com/office/powerpoint/2010/main" val="128144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BB6F-A9B2-BA27-1B3E-FCFCEB0372D9}"/>
              </a:ext>
            </a:extLst>
          </p:cNvPr>
          <p:cNvSpPr>
            <a:spLocks noGrp="1"/>
          </p:cNvSpPr>
          <p:nvPr>
            <p:ph type="title" idx="4294967295"/>
          </p:nvPr>
        </p:nvSpPr>
        <p:spPr>
          <a:xfrm>
            <a:off x="350236" y="196613"/>
            <a:ext cx="10972800" cy="596900"/>
          </a:xfrm>
        </p:spPr>
        <p:txBody>
          <a:bodyPr anchor="ctr">
            <a:noAutofit/>
          </a:bodyPr>
          <a:lstStyle/>
          <a:p>
            <a:r>
              <a:rPr lang="en-US" sz="4400">
                <a:solidFill>
                  <a:srgbClr val="002060"/>
                </a:solidFill>
              </a:rPr>
              <a:t>You will...</a:t>
            </a:r>
          </a:p>
        </p:txBody>
      </p:sp>
      <p:graphicFrame>
        <p:nvGraphicFramePr>
          <p:cNvPr id="10" name="Content Placeholder 2" descr="Objectives are that you will: Examine the components of a data-informed cycle for training/TA needs assessment, design, delivery, and evaluation to improve and change practice; Discuss one state’s approach to implementing the cycle; Select an idea or strategy to explore or discuss with a colleague that addresses PD support within your individual professional context.">
            <a:extLst>
              <a:ext uri="{FF2B5EF4-FFF2-40B4-BE49-F238E27FC236}">
                <a16:creationId xmlns:a16="http://schemas.microsoft.com/office/drawing/2014/main" id="{CE17217B-65FB-A259-8227-43C7272CFB00}"/>
              </a:ext>
            </a:extLst>
          </p:cNvPr>
          <p:cNvGraphicFramePr/>
          <p:nvPr>
            <p:extLst>
              <p:ext uri="{D42A27DB-BD31-4B8C-83A1-F6EECF244321}">
                <p14:modId xmlns:p14="http://schemas.microsoft.com/office/powerpoint/2010/main" val="198816299"/>
              </p:ext>
            </p:extLst>
          </p:nvPr>
        </p:nvGraphicFramePr>
        <p:xfrm>
          <a:off x="811344" y="741242"/>
          <a:ext cx="10511692" cy="5528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36898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nd out more at ectacenter.org"/>
          <p:cNvSpPr>
            <a:spLocks noGrp="1"/>
          </p:cNvSpPr>
          <p:nvPr>
            <p:ph type="title"/>
          </p:nvPr>
        </p:nvSpPr>
        <p:spPr>
          <a:xfrm>
            <a:off x="1973580" y="2515750"/>
            <a:ext cx="8259347" cy="913250"/>
          </a:xfrm>
        </p:spPr>
        <p:txBody>
          <a:bodyPr anchor="ctr" anchorCtr="0"/>
          <a:lstStyle/>
          <a:p>
            <a:r>
              <a:rPr lang="en-US" b="0"/>
              <a:t>Find out more at</a:t>
            </a:r>
            <a:r>
              <a:rPr lang="en-US"/>
              <a:t> ectacenter.org</a:t>
            </a:r>
          </a:p>
        </p:txBody>
      </p:sp>
      <p:sp>
        <p:nvSpPr>
          <p:cNvPr id="3" name="Text Placeholder 2"/>
          <p:cNvSpPr>
            <a:spLocks noGrp="1"/>
          </p:cNvSpPr>
          <p:nvPr>
            <p:ph type="body" idx="1"/>
          </p:nvPr>
        </p:nvSpPr>
        <p:spPr/>
        <p:txBody>
          <a:bodyPr>
            <a:noAutofit/>
          </a:body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a:t>
            </a:r>
          </a:p>
        </p:txBody>
      </p:sp>
      <p:cxnSp>
        <p:nvCxnSpPr>
          <p:cNvPr id="6" name="Straight Connector 5">
            <a:extLst>
              <a:ext uri="{C183D7F6-B498-43B3-948B-1728B52AA6E4}">
                <adec:decorative xmlns:adec="http://schemas.microsoft.com/office/drawing/2017/decorative" val="1"/>
              </a:ext>
            </a:extLst>
          </p:cNvPr>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3792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AC-FF17-BF2A-4516-805E6B1B22C8}"/>
              </a:ext>
            </a:extLst>
          </p:cNvPr>
          <p:cNvSpPr txBox="1">
            <a:spLocks noGrp="1"/>
          </p:cNvSpPr>
          <p:nvPr>
            <p:ph type="title" idx="4294967295"/>
          </p:nvPr>
        </p:nvSpPr>
        <p:spPr>
          <a:xfrm>
            <a:off x="1586474" y="146313"/>
            <a:ext cx="901905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Online Resources</a:t>
            </a:r>
          </a:p>
        </p:txBody>
      </p:sp>
      <p:pic>
        <p:nvPicPr>
          <p:cNvPr id="4" name="Picture 3" descr="QR code with a dinosaur in the center that leads to https://ectacenter.org/epic-p/&#10;">
            <a:extLst>
              <a:ext uri="{FF2B5EF4-FFF2-40B4-BE49-F238E27FC236}">
                <a16:creationId xmlns:a16="http://schemas.microsoft.com/office/drawing/2014/main" id="{7C074C2F-76BE-1616-8082-B3865FFA6DDF}"/>
              </a:ext>
            </a:extLst>
          </p:cNvPr>
          <p:cNvPicPr>
            <a:picLocks noChangeAspect="1"/>
          </p:cNvPicPr>
          <p:nvPr/>
        </p:nvPicPr>
        <p:blipFill>
          <a:blip r:embed="rId4"/>
          <a:stretch>
            <a:fillRect/>
          </a:stretch>
        </p:blipFill>
        <p:spPr>
          <a:xfrm>
            <a:off x="395175" y="1068278"/>
            <a:ext cx="3114758" cy="317080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5B6CC2D-F631-B119-D5CC-D490610EB183}"/>
              </a:ext>
            </a:extLst>
          </p:cNvPr>
          <p:cNvSpPr txBox="1"/>
          <p:nvPr/>
        </p:nvSpPr>
        <p:spPr>
          <a:xfrm>
            <a:off x="337343" y="4378895"/>
            <a:ext cx="3230422" cy="307777"/>
          </a:xfrm>
          <a:prstGeom prst="rect">
            <a:avLst/>
          </a:prstGeom>
          <a:noFill/>
        </p:spPr>
        <p:txBody>
          <a:bodyPr wrap="square" rtlCol="0">
            <a:spAutoFit/>
          </a:bodyPr>
          <a:lstStyle/>
          <a:p>
            <a:pPr algn="ctr"/>
            <a:r>
              <a:rPr lang="en-US" sz="1400"/>
              <a:t>https://ectacenter.org/epic-p/</a:t>
            </a:r>
          </a:p>
        </p:txBody>
      </p:sp>
      <p:pic>
        <p:nvPicPr>
          <p:cNvPr id="7" name="Picture 6" descr="A screen shot of the EPIC-P Cycle on the ECTA webpage (https://ectacenter.org/epic-p/). Titled &quot;EPIC-P Cycle for Strengthening State an Entity-Wide Professional Development Support&quot;, the webpage provides information about each component of the EPIC-P Cycle. A four component cycle graphic is found in the center of the page. The top left component is 1. Needs analysis, which is described as using evaluation and information from key partners to determine needs. On the top right of the graphic is 2. Design. In this component of the cycle, needs are addressed by establishing a purpose, methods, content, and ongoing experiences using adult learning principles. On the bottom right, 3. Experiences is described as operationalizing design by providing and array of PD experiences to build capacity and implement practices. The final component of the cycle on the bottom left is 4. Evaluation, in which data and feedback from participant experiences is reviewed to evaluate effectiveness and inform ongoing needs. ">
            <a:extLst>
              <a:ext uri="{FF2B5EF4-FFF2-40B4-BE49-F238E27FC236}">
                <a16:creationId xmlns:a16="http://schemas.microsoft.com/office/drawing/2014/main" id="{1DC3FDFB-AF1A-500C-32D1-D4D684250553}"/>
              </a:ext>
            </a:extLst>
          </p:cNvPr>
          <p:cNvPicPr>
            <a:picLocks noChangeAspect="1"/>
          </p:cNvPicPr>
          <p:nvPr/>
        </p:nvPicPr>
        <p:blipFill>
          <a:blip r:embed="rId5"/>
          <a:stretch>
            <a:fillRect/>
          </a:stretch>
        </p:blipFill>
        <p:spPr>
          <a:xfrm>
            <a:off x="5515507" y="990942"/>
            <a:ext cx="4873409" cy="533602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7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314D57F-4A06-7E26-A5A7-88A759A52932}"/>
              </a:ext>
            </a:extLst>
          </p:cNvPr>
          <p:cNvSpPr>
            <a:spLocks noGrp="1"/>
          </p:cNvSpPr>
          <p:nvPr>
            <p:ph type="title"/>
          </p:nvPr>
        </p:nvSpPr>
        <p:spPr>
          <a:xfrm>
            <a:off x="620486" y="390760"/>
            <a:ext cx="4129941" cy="1287316"/>
          </a:xfrm>
        </p:spPr>
        <p:txBody>
          <a:bodyPr>
            <a:normAutofit/>
          </a:bodyPr>
          <a:lstStyle/>
          <a:p>
            <a:r>
              <a:rPr lang="en-US" sz="4000" dirty="0">
                <a:solidFill>
                  <a:schemeClr val="accent4">
                    <a:lumMod val="75000"/>
                  </a:schemeClr>
                </a:solidFill>
              </a:rPr>
              <a:t>Evaluation</a:t>
            </a:r>
          </a:p>
        </p:txBody>
      </p:sp>
      <p:sp>
        <p:nvSpPr>
          <p:cNvPr id="5" name="Text Placeholder 4">
            <a:extLst>
              <a:ext uri="{FF2B5EF4-FFF2-40B4-BE49-F238E27FC236}">
                <a16:creationId xmlns:a16="http://schemas.microsoft.com/office/drawing/2014/main" id="{93202CB3-E6CD-6E27-2317-22BA40A2969A}"/>
              </a:ext>
            </a:extLst>
          </p:cNvPr>
          <p:cNvSpPr>
            <a:spLocks noGrp="1"/>
          </p:cNvSpPr>
          <p:nvPr>
            <p:ph type="body" sz="half" idx="2"/>
          </p:nvPr>
        </p:nvSpPr>
        <p:spPr>
          <a:xfrm>
            <a:off x="206328" y="2289669"/>
            <a:ext cx="5346112" cy="2744611"/>
          </a:xfrm>
        </p:spPr>
        <p:txBody>
          <a:bodyPr>
            <a:noAutofit/>
          </a:bodyPr>
          <a:lstStyle/>
          <a:p>
            <a:pPr algn="ctr"/>
            <a:r>
              <a:rPr lang="en-US" sz="2800" b="1" dirty="0">
                <a:solidFill>
                  <a:schemeClr val="accent4">
                    <a:lumMod val="75000"/>
                  </a:schemeClr>
                </a:solidFill>
              </a:rPr>
              <a:t>Reviewing Data and Feedback from Experiences to Evaluate Effectiveness and Impact and Inform Ongoing Needs</a:t>
            </a:r>
          </a:p>
        </p:txBody>
      </p:sp>
      <p:sp>
        <p:nvSpPr>
          <p:cNvPr id="3" name="Slide Number Placeholder 2">
            <a:extLst>
              <a:ext uri="{FF2B5EF4-FFF2-40B4-BE49-F238E27FC236}">
                <a16:creationId xmlns:a16="http://schemas.microsoft.com/office/drawing/2014/main" id="{43F84F54-C070-2487-0F33-117E437FC279}"/>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4</a:t>
            </a:fld>
            <a:endParaRPr lang="en-US"/>
          </a:p>
        </p:txBody>
      </p:sp>
      <p:pic>
        <p:nvPicPr>
          <p:cNvPr id="2" name="Picture 3" descr="A grayed out version of the EPIC-P Cycle circle with Evaluation highlighted in orange.">
            <a:extLst>
              <a:ext uri="{FF2B5EF4-FFF2-40B4-BE49-F238E27FC236}">
                <a16:creationId xmlns:a16="http://schemas.microsoft.com/office/drawing/2014/main" id="{0FEAE77A-F6DB-5897-E464-5E8813138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923" y="447910"/>
            <a:ext cx="7078077" cy="54690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122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4971-FFA5-AA27-3A8B-CF6334D032B6}"/>
              </a:ext>
            </a:extLst>
          </p:cNvPr>
          <p:cNvSpPr txBox="1">
            <a:spLocks noGrp="1"/>
          </p:cNvSpPr>
          <p:nvPr>
            <p:ph type="title" idx="4294967295"/>
          </p:nvPr>
        </p:nvSpPr>
        <p:spPr>
          <a:xfrm>
            <a:off x="1250950" y="228600"/>
            <a:ext cx="9855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accent3">
                    <a:lumMod val="50000"/>
                  </a:schemeClr>
                </a:solidFill>
                <a:effectLst/>
                <a:uLnTx/>
                <a:uFillTx/>
                <a:latin typeface="+mj-lt"/>
                <a:ea typeface="+mn-ea"/>
                <a:cs typeface="+mn-cs"/>
              </a:rPr>
              <a:t>Evaluation Purpose and Outcomes</a:t>
            </a:r>
          </a:p>
        </p:txBody>
      </p:sp>
      <p:pic>
        <p:nvPicPr>
          <p:cNvPr id="4" name="Picture 3" descr="A group of three yellow smiley faces with only their dark eyes showing against a black background. Above the face to the left is a yellow question mark. Above the face in the middle is gears, and above the face to the right is a lightbulb.  &#10;">
            <a:extLst>
              <a:ext uri="{FF2B5EF4-FFF2-40B4-BE49-F238E27FC236}">
                <a16:creationId xmlns:a16="http://schemas.microsoft.com/office/drawing/2014/main" id="{BBA319AA-E10B-1E7B-89CF-60A1D84C9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84" y="2169662"/>
            <a:ext cx="3640975" cy="2140495"/>
          </a:xfrm>
          <a:prstGeom prst="rect">
            <a:avLst/>
          </a:prstGeom>
        </p:spPr>
      </p:pic>
      <p:sp>
        <p:nvSpPr>
          <p:cNvPr id="5" name="TextBox 4">
            <a:extLst>
              <a:ext uri="{FF2B5EF4-FFF2-40B4-BE49-F238E27FC236}">
                <a16:creationId xmlns:a16="http://schemas.microsoft.com/office/drawing/2014/main" id="{367CB161-5AFC-0D49-4CF3-EDF8ADBC13ED}"/>
              </a:ext>
            </a:extLst>
          </p:cNvPr>
          <p:cNvSpPr txBox="1"/>
          <p:nvPr/>
        </p:nvSpPr>
        <p:spPr>
          <a:xfrm>
            <a:off x="315458" y="4354291"/>
            <a:ext cx="4467225" cy="276999"/>
          </a:xfrm>
          <a:prstGeom prst="rect">
            <a:avLst/>
          </a:prstGeom>
          <a:noFill/>
        </p:spPr>
        <p:txBody>
          <a:bodyPr wrap="square" rtlCol="0">
            <a:spAutoFit/>
          </a:bodyPr>
          <a:lstStyle/>
          <a:p>
            <a:pPr algn="ctr"/>
            <a:r>
              <a:rPr lang="en-US" sz="1200" dirty="0"/>
              <a:t>Image from Shutterstock</a:t>
            </a:r>
          </a:p>
        </p:txBody>
      </p:sp>
      <p:sp>
        <p:nvSpPr>
          <p:cNvPr id="9" name="TextBox 8">
            <a:extLst>
              <a:ext uri="{FF2B5EF4-FFF2-40B4-BE49-F238E27FC236}">
                <a16:creationId xmlns:a16="http://schemas.microsoft.com/office/drawing/2014/main" id="{288DE8F5-FC2F-BB94-E695-BF21D07B711B}"/>
              </a:ext>
            </a:extLst>
          </p:cNvPr>
          <p:cNvSpPr txBox="1"/>
          <p:nvPr/>
        </p:nvSpPr>
        <p:spPr>
          <a:xfrm>
            <a:off x="4911777" y="2331968"/>
            <a:ext cx="6923548" cy="1815882"/>
          </a:xfrm>
          <a:prstGeom prst="rect">
            <a:avLst/>
          </a:prstGeom>
          <a:solidFill>
            <a:schemeClr val="accent1">
              <a:lumMod val="20000"/>
              <a:lumOff val="80000"/>
            </a:schemeClr>
          </a:solidFill>
          <a:ln>
            <a:solidFill>
              <a:schemeClr val="accent1"/>
            </a:solidFill>
          </a:ln>
        </p:spPr>
        <p:txBody>
          <a:bodyPr wrap="square" rtlCol="0">
            <a:spAutoFit/>
          </a:bodyPr>
          <a:lstStyle/>
          <a:p>
            <a:pPr eaLnBrk="0" fontAlgn="base" hangingPunct="0">
              <a:spcBef>
                <a:spcPct val="0"/>
              </a:spcBef>
              <a:spcAft>
                <a:spcPct val="0"/>
              </a:spcAft>
            </a:pPr>
            <a:r>
              <a:rPr lang="en-US" sz="2800" b="1" dirty="0"/>
              <a:t>Evaluation is a systematic method for using data (information) to answer questions about the quality and impact of professional learning experience. </a:t>
            </a:r>
          </a:p>
        </p:txBody>
      </p:sp>
    </p:spTree>
    <p:custDataLst>
      <p:tags r:id="rId1"/>
    </p:custDataLst>
    <p:extLst>
      <p:ext uri="{BB962C8B-B14F-4D97-AF65-F5344CB8AC3E}">
        <p14:creationId xmlns:p14="http://schemas.microsoft.com/office/powerpoint/2010/main" val="20907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4" name="Title 3" descr="Essential Support Structures Working Together to Support Professional Development&#10;">
            <a:extLst>
              <a:ext uri="{FF2B5EF4-FFF2-40B4-BE49-F238E27FC236}">
                <a16:creationId xmlns:a16="http://schemas.microsoft.com/office/drawing/2014/main" id="{1616A7FA-79B2-47B8-9899-885E7B7B4F9F}"/>
              </a:ext>
            </a:extLst>
          </p:cNvPr>
          <p:cNvSpPr txBox="1">
            <a:spLocks noGrp="1"/>
          </p:cNvSpPr>
          <p:nvPr>
            <p:ph type="title" idx="4294967295"/>
          </p:nvPr>
        </p:nvSpPr>
        <p:spPr>
          <a:xfrm>
            <a:off x="0" y="115475"/>
            <a:ext cx="121920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4">
                    <a:lumMod val="75000"/>
                  </a:schemeClr>
                </a:solidFill>
                <a:effectLst/>
                <a:uLnTx/>
                <a:uFillTx/>
                <a:latin typeface="Arial"/>
                <a:ea typeface="+mn-ea"/>
                <a:cs typeface="+mn-cs"/>
              </a:rPr>
              <a:t>Essential Support Structures Working Together to Create Effective Professional Development</a:t>
            </a:r>
          </a:p>
        </p:txBody>
      </p:sp>
      <p:grpSp>
        <p:nvGrpSpPr>
          <p:cNvPr id="2" name="Group 1" descr="An graphic organizer showing four essential support structures: the state leadership team, the professional development network of program implementation coaches, implementation sites, and data and evaluation systems.">
            <a:extLst>
              <a:ext uri="{FF2B5EF4-FFF2-40B4-BE49-F238E27FC236}">
                <a16:creationId xmlns:a16="http://schemas.microsoft.com/office/drawing/2014/main" id="{681394C7-383D-438A-9993-CB7DF29E44EA}"/>
              </a:ext>
            </a:extLst>
          </p:cNvPr>
          <p:cNvGrpSpPr/>
          <p:nvPr/>
        </p:nvGrpSpPr>
        <p:grpSpPr>
          <a:xfrm>
            <a:off x="599079" y="1062112"/>
            <a:ext cx="10994232" cy="5266458"/>
            <a:chOff x="182133" y="0"/>
            <a:chExt cx="11529368" cy="5984664"/>
          </a:xfrm>
        </p:grpSpPr>
        <p:pic>
          <p:nvPicPr>
            <p:cNvPr id="214" name="Google Shape;214;p36"/>
            <p:cNvPicPr preferRelativeResize="0"/>
            <p:nvPr/>
          </p:nvPicPr>
          <p:blipFill rotWithShape="1">
            <a:blip r:embed="rId4">
              <a:alphaModFix amt="98000"/>
            </a:blip>
            <a:srcRect l="12493" r="10292" b="5105"/>
            <a:stretch/>
          </p:blipFill>
          <p:spPr>
            <a:xfrm>
              <a:off x="182133" y="0"/>
              <a:ext cx="6569336" cy="5984664"/>
            </a:xfrm>
            <a:prstGeom prst="rect">
              <a:avLst/>
            </a:prstGeom>
            <a:noFill/>
            <a:ln>
              <a:noFill/>
            </a:ln>
          </p:spPr>
        </p:pic>
        <p:pic>
          <p:nvPicPr>
            <p:cNvPr id="215" name="Google Shape;215;p36"/>
            <p:cNvPicPr preferRelativeResize="0"/>
            <p:nvPr/>
          </p:nvPicPr>
          <p:blipFill rotWithShape="1">
            <a:blip r:embed="rId5">
              <a:alphaModFix/>
            </a:blip>
            <a:srcRect b="8382"/>
            <a:stretch/>
          </p:blipFill>
          <p:spPr>
            <a:xfrm>
              <a:off x="6694468" y="233400"/>
              <a:ext cx="5017033" cy="1209000"/>
            </a:xfrm>
            <a:prstGeom prst="rect">
              <a:avLst/>
            </a:prstGeom>
            <a:noFill/>
            <a:ln>
              <a:noFill/>
            </a:ln>
          </p:spPr>
        </p:pic>
        <p:pic>
          <p:nvPicPr>
            <p:cNvPr id="216" name="Google Shape;216;p36"/>
            <p:cNvPicPr preferRelativeResize="0"/>
            <p:nvPr/>
          </p:nvPicPr>
          <p:blipFill rotWithShape="1">
            <a:blip r:embed="rId6">
              <a:alphaModFix/>
            </a:blip>
            <a:srcRect b="11300"/>
            <a:stretch/>
          </p:blipFill>
          <p:spPr>
            <a:xfrm>
              <a:off x="7055631" y="1645267"/>
              <a:ext cx="4655868" cy="909749"/>
            </a:xfrm>
            <a:prstGeom prst="rect">
              <a:avLst/>
            </a:prstGeom>
            <a:noFill/>
            <a:ln>
              <a:noFill/>
            </a:ln>
          </p:spPr>
        </p:pic>
        <p:pic>
          <p:nvPicPr>
            <p:cNvPr id="217" name="Google Shape;217;p36"/>
            <p:cNvPicPr preferRelativeResize="0"/>
            <p:nvPr/>
          </p:nvPicPr>
          <p:blipFill rotWithShape="1">
            <a:blip r:embed="rId7">
              <a:alphaModFix/>
            </a:blip>
            <a:srcRect b="5490"/>
            <a:stretch/>
          </p:blipFill>
          <p:spPr>
            <a:xfrm>
              <a:off x="7809460" y="2757851"/>
              <a:ext cx="3902041" cy="1541700"/>
            </a:xfrm>
            <a:prstGeom prst="rect">
              <a:avLst/>
            </a:prstGeom>
            <a:noFill/>
            <a:ln>
              <a:noFill/>
            </a:ln>
          </p:spPr>
        </p:pic>
        <p:pic>
          <p:nvPicPr>
            <p:cNvPr id="218" name="Google Shape;218;p36"/>
            <p:cNvPicPr preferRelativeResize="0"/>
            <p:nvPr/>
          </p:nvPicPr>
          <p:blipFill rotWithShape="1">
            <a:blip r:embed="rId8">
              <a:alphaModFix/>
            </a:blip>
            <a:srcRect b="6864"/>
            <a:stretch/>
          </p:blipFill>
          <p:spPr>
            <a:xfrm>
              <a:off x="8346833" y="4356282"/>
              <a:ext cx="3364667" cy="1541703"/>
            </a:xfrm>
            <a:prstGeom prst="rect">
              <a:avLst/>
            </a:prstGeom>
            <a:noFill/>
            <a:ln>
              <a:noFill/>
            </a:ln>
          </p:spPr>
        </p:pic>
        <p:sp>
          <p:nvSpPr>
            <p:cNvPr id="219" name="Google Shape;219;p36"/>
            <p:cNvSpPr/>
            <p:nvPr/>
          </p:nvSpPr>
          <p:spPr>
            <a:xfrm>
              <a:off x="4968633" y="6124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36"/>
            <p:cNvSpPr/>
            <p:nvPr/>
          </p:nvSpPr>
          <p:spPr>
            <a:xfrm>
              <a:off x="5428000" y="1887000"/>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36"/>
            <p:cNvSpPr/>
            <p:nvPr/>
          </p:nvSpPr>
          <p:spPr>
            <a:xfrm>
              <a:off x="5931767" y="3343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36"/>
            <p:cNvSpPr/>
            <p:nvPr/>
          </p:nvSpPr>
          <p:spPr>
            <a:xfrm>
              <a:off x="6694467" y="4938067"/>
              <a:ext cx="1336000" cy="668000"/>
            </a:xfrm>
            <a:prstGeom prst="rightArrow">
              <a:avLst>
                <a:gd name="adj1" fmla="val 50000"/>
                <a:gd name="adj2"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71452142-D92B-41C5-860E-8D6D0D85DAD7}"/>
              </a:ext>
              <a:ext uri="{C183D7F6-B498-43B3-948B-1728B52AA6E4}">
                <adec:decorative xmlns:adec="http://schemas.microsoft.com/office/drawing/2017/decorative" val="0"/>
              </a:ext>
            </a:extLst>
          </p:cNvPr>
          <p:cNvSpPr txBox="1"/>
          <p:nvPr/>
        </p:nvSpPr>
        <p:spPr>
          <a:xfrm>
            <a:off x="4067945" y="6347509"/>
            <a:ext cx="40561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hlinkClick r:id="rId9">
                  <a:extLst>
                    <a:ext uri="{A12FA001-AC4F-418D-AE19-62706E023703}">
                      <ahyp:hlinkClr xmlns:ahyp="http://schemas.microsoft.com/office/drawing/2018/hyperlinkcolor" val="tx"/>
                    </a:ext>
                  </a:extLst>
                </a:hlinkClick>
              </a:rPr>
              <a:t>https://ectacenter.org/sig/ess.asp</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2" name="Google Shape;212;p36"/>
          <p:cNvSpPr txBox="1">
            <a:spLocks noGrp="1"/>
          </p:cNvSpPr>
          <p:nvPr>
            <p:ph type="sldNum" idx="12"/>
          </p:nvPr>
        </p:nvSpPr>
        <p:spPr>
          <a:xfrm>
            <a:off x="10360511" y="6349533"/>
            <a:ext cx="1232800" cy="503600"/>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467" b="1" i="0" u="none" strike="noStrike" kern="0" cap="none" spc="0" normalizeH="0" baseline="0" noProof="0">
                <a:ln>
                  <a:noFill/>
                </a:ln>
                <a:solidFill>
                  <a:srgbClr val="FFFFFF"/>
                </a:solidFill>
                <a:effectLst/>
                <a:uLnTx/>
                <a:uFillTx/>
                <a:latin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a:t>
            </a:fld>
            <a:endParaRPr kumimoji="0" sz="1467" b="1" i="0" u="none" strike="noStrike" kern="0" cap="none" spc="0" normalizeH="0" baseline="0" noProof="0">
              <a:ln>
                <a:noFill/>
              </a:ln>
              <a:solidFill>
                <a:srgbClr val="FFFFFF"/>
              </a:solidFill>
              <a:effectLst/>
              <a:uLnTx/>
              <a:uFillTx/>
              <a:latin typeface="Arial"/>
              <a:cs typeface="Arial"/>
              <a:sym typeface="Aria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3C4D-FCB3-4FCA-1FF0-D374C2376ABF}"/>
              </a:ext>
            </a:extLst>
          </p:cNvPr>
          <p:cNvSpPr>
            <a:spLocks noGrp="1"/>
          </p:cNvSpPr>
          <p:nvPr>
            <p:ph type="title"/>
          </p:nvPr>
        </p:nvSpPr>
        <p:spPr/>
        <p:txBody>
          <a:bodyPr>
            <a:normAutofit/>
          </a:bodyPr>
          <a:lstStyle/>
          <a:p>
            <a:r>
              <a:rPr lang="en-US" sz="4000" dirty="0"/>
              <a:t>Say Something Pair Activity</a:t>
            </a:r>
          </a:p>
        </p:txBody>
      </p:sp>
      <p:pic>
        <p:nvPicPr>
          <p:cNvPr id="13" name="Picture 12" descr="A screenshot of the Evaluation Purpose and Outcome &quot;Say Something&quot; handout included with this module. ">
            <a:extLst>
              <a:ext uri="{FF2B5EF4-FFF2-40B4-BE49-F238E27FC236}">
                <a16:creationId xmlns:a16="http://schemas.microsoft.com/office/drawing/2014/main" id="{6E2F67FE-2E65-DBE9-D1CA-C599587DAB8B}"/>
              </a:ext>
            </a:extLst>
          </p:cNvPr>
          <p:cNvPicPr>
            <a:picLocks noChangeAspect="1"/>
          </p:cNvPicPr>
          <p:nvPr/>
        </p:nvPicPr>
        <p:blipFill>
          <a:blip r:embed="rId4"/>
          <a:stretch>
            <a:fillRect/>
          </a:stretch>
        </p:blipFill>
        <p:spPr>
          <a:xfrm>
            <a:off x="519691" y="1008046"/>
            <a:ext cx="4765627" cy="3036436"/>
          </a:xfrm>
          <a:prstGeom prst="rect">
            <a:avLst/>
          </a:prstGeom>
          <a:effectLst>
            <a:outerShdw blurRad="50800" dist="38100" dir="5400000" algn="t" rotWithShape="0">
              <a:prstClr val="black">
                <a:alpha val="40000"/>
              </a:prstClr>
            </a:outerShdw>
          </a:effectLst>
        </p:spPr>
      </p:pic>
      <p:pic>
        <p:nvPicPr>
          <p:cNvPr id="3" name="Picture 2" descr="A screenshot of the Evaluation Overview &quot;Say Something&quot; handout included with this module.">
            <a:extLst>
              <a:ext uri="{FF2B5EF4-FFF2-40B4-BE49-F238E27FC236}">
                <a16:creationId xmlns:a16="http://schemas.microsoft.com/office/drawing/2014/main" id="{F354857D-5F65-4925-6B74-A001AF6F47B7}"/>
              </a:ext>
            </a:extLst>
          </p:cNvPr>
          <p:cNvPicPr>
            <a:picLocks noChangeAspect="1"/>
          </p:cNvPicPr>
          <p:nvPr/>
        </p:nvPicPr>
        <p:blipFill>
          <a:blip r:embed="rId5"/>
          <a:stretch>
            <a:fillRect/>
          </a:stretch>
        </p:blipFill>
        <p:spPr>
          <a:xfrm>
            <a:off x="1190270" y="2783633"/>
            <a:ext cx="4767744" cy="3068735"/>
          </a:xfrm>
          <a:prstGeom prst="rect">
            <a:avLst/>
          </a:prstGeom>
          <a:effectLst>
            <a:outerShdw blurRad="50800" dist="38100" dir="2700000">
              <a:srgbClr val="000000">
                <a:alpha val="40000"/>
              </a:srgbClr>
            </a:outerShdw>
          </a:effectLst>
        </p:spPr>
      </p:pic>
      <p:sp>
        <p:nvSpPr>
          <p:cNvPr id="4" name="Content Placeholder 3">
            <a:extLst>
              <a:ext uri="{FF2B5EF4-FFF2-40B4-BE49-F238E27FC236}">
                <a16:creationId xmlns:a16="http://schemas.microsoft.com/office/drawing/2014/main" id="{64128707-1017-D443-F0DD-F162774425D5}"/>
              </a:ext>
            </a:extLst>
          </p:cNvPr>
          <p:cNvSpPr>
            <a:spLocks noGrp="1"/>
          </p:cNvSpPr>
          <p:nvPr>
            <p:ph sz="half" idx="2"/>
          </p:nvPr>
        </p:nvSpPr>
        <p:spPr>
          <a:xfrm>
            <a:off x="6164634" y="1126672"/>
            <a:ext cx="5902378" cy="4641687"/>
          </a:xfrm>
        </p:spPr>
        <p:txBody>
          <a:bodyPr>
            <a:normAutofit fontScale="32500" lnSpcReduction="20000"/>
          </a:bodyPr>
          <a:lstStyle/>
          <a:p>
            <a:pPr>
              <a:buClr>
                <a:schemeClr val="tx1"/>
              </a:buClr>
            </a:pPr>
            <a:r>
              <a:rPr lang="en-US" sz="7400" dirty="0"/>
              <a:t>Read your assigned handout to the STOP Sign.</a:t>
            </a:r>
            <a:endParaRPr lang="en-US" sz="7400"/>
          </a:p>
          <a:p>
            <a:pPr>
              <a:buClr>
                <a:schemeClr val="tx1"/>
              </a:buClr>
            </a:pPr>
            <a:r>
              <a:rPr lang="en-US" sz="7400" dirty="0"/>
              <a:t>Stop reading and “Say Something” about what you just read.</a:t>
            </a:r>
            <a:endParaRPr lang="en-US" sz="7400"/>
          </a:p>
          <a:p>
            <a:pPr lvl="1">
              <a:buClr>
                <a:schemeClr val="tx1"/>
              </a:buClr>
            </a:pPr>
            <a:r>
              <a:rPr lang="en-US" sz="7400" dirty="0"/>
              <a:t> A connection with your own experience</a:t>
            </a:r>
            <a:endParaRPr lang="en-US" sz="7400"/>
          </a:p>
          <a:p>
            <a:pPr lvl="1">
              <a:buClr>
                <a:schemeClr val="tx1"/>
              </a:buClr>
            </a:pPr>
            <a:r>
              <a:rPr lang="en-US" sz="7400" dirty="0"/>
              <a:t>A connection with a resource or reference</a:t>
            </a:r>
            <a:endParaRPr lang="en-US" sz="7400"/>
          </a:p>
          <a:p>
            <a:pPr lvl="1">
              <a:buClr>
                <a:schemeClr val="tx1"/>
              </a:buClr>
            </a:pPr>
            <a:r>
              <a:rPr lang="en-US" sz="7400" dirty="0"/>
              <a:t>A question you’d like to explore</a:t>
            </a:r>
            <a:endParaRPr lang="en-US" sz="7400"/>
          </a:p>
          <a:p>
            <a:pPr>
              <a:buClr>
                <a:schemeClr val="tx1"/>
              </a:buClr>
            </a:pPr>
            <a:r>
              <a:rPr lang="en-US" sz="7400" dirty="0"/>
              <a:t>Continue this process at each STOP Sign.</a:t>
            </a:r>
            <a:endParaRPr lang="en-US" sz="7400"/>
          </a:p>
        </p:txBody>
      </p:sp>
      <p:sp>
        <p:nvSpPr>
          <p:cNvPr id="6" name="Slide Number Placeholder 5">
            <a:extLst>
              <a:ext uri="{FF2B5EF4-FFF2-40B4-BE49-F238E27FC236}">
                <a16:creationId xmlns:a16="http://schemas.microsoft.com/office/drawing/2014/main" id="{852AFA59-2491-76B7-CD56-A2F93657AE9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3350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0611-3A67-5EE9-D438-263AB46AE7BD}"/>
              </a:ext>
            </a:extLst>
          </p:cNvPr>
          <p:cNvSpPr>
            <a:spLocks noGrp="1"/>
          </p:cNvSpPr>
          <p:nvPr>
            <p:ph type="title"/>
          </p:nvPr>
        </p:nvSpPr>
        <p:spPr>
          <a:xfrm>
            <a:off x="1328663" y="441643"/>
            <a:ext cx="10058400" cy="1450757"/>
          </a:xfrm>
        </p:spPr>
        <p:txBody>
          <a:bodyPr>
            <a:normAutofit/>
          </a:bodyPr>
          <a:lstStyle/>
          <a:p>
            <a:r>
              <a:rPr lang="en-US" sz="4000"/>
              <a:t>From Data to Knowledge</a:t>
            </a:r>
          </a:p>
        </p:txBody>
      </p:sp>
      <p:sp>
        <p:nvSpPr>
          <p:cNvPr id="5" name="Text Placeholder 4">
            <a:extLst>
              <a:ext uri="{FF2B5EF4-FFF2-40B4-BE49-F238E27FC236}">
                <a16:creationId xmlns:a16="http://schemas.microsoft.com/office/drawing/2014/main" id="{5A3FEA2C-E099-2B5C-8F78-14254C35C9EC}"/>
              </a:ext>
            </a:extLst>
          </p:cNvPr>
          <p:cNvSpPr>
            <a:spLocks noGrp="1"/>
          </p:cNvSpPr>
          <p:nvPr>
            <p:ph type="body" sz="quarter" idx="13"/>
          </p:nvPr>
        </p:nvSpPr>
        <p:spPr>
          <a:xfrm>
            <a:off x="1627187" y="2031870"/>
            <a:ext cx="8937625" cy="2949575"/>
          </a:xfrm>
        </p:spPr>
        <p:txBody>
          <a:bodyPr>
            <a:normAutofit fontScale="70000" lnSpcReduction="20000"/>
          </a:bodyPr>
          <a:lstStyle/>
          <a:p>
            <a:pPr marL="133350" indent="0">
              <a:buNone/>
            </a:pPr>
            <a:r>
              <a:rPr lang="en-US" sz="4000" b="1">
                <a:solidFill>
                  <a:schemeClr val="bg1"/>
                </a:solidFill>
              </a:rPr>
              <a:t>“[K]</a:t>
            </a:r>
            <a:r>
              <a:rPr lang="en-US" sz="4000" b="1" err="1">
                <a:solidFill>
                  <a:schemeClr val="bg1"/>
                </a:solidFill>
              </a:rPr>
              <a:t>nowledge</a:t>
            </a:r>
            <a:r>
              <a:rPr lang="en-US" sz="4000" b="1">
                <a:solidFill>
                  <a:schemeClr val="bg1"/>
                </a:solidFill>
              </a:rPr>
              <a:t> is information that changes something or somebody - either by becoming grounds for actions, or by making an individual (or an institution) capable of different or more effective action.”</a:t>
            </a:r>
          </a:p>
          <a:p>
            <a:pPr marL="133350" indent="0">
              <a:buNone/>
            </a:pPr>
            <a:r>
              <a:rPr lang="en-US" sz="4000" b="1">
                <a:solidFill>
                  <a:schemeClr val="bg1"/>
                </a:solidFill>
              </a:rPr>
              <a:t>(Drucker, 1989)</a:t>
            </a:r>
          </a:p>
          <a:p>
            <a:endParaRPr lang="en-US" sz="4000" dirty="0">
              <a:solidFill>
                <a:schemeClr val="bg1">
                  <a:lumMod val="95000"/>
                </a:schemeClr>
              </a:solidFill>
            </a:endParaRPr>
          </a:p>
        </p:txBody>
      </p:sp>
      <p:sp>
        <p:nvSpPr>
          <p:cNvPr id="6" name="TextBox 5">
            <a:extLst>
              <a:ext uri="{FF2B5EF4-FFF2-40B4-BE49-F238E27FC236}">
                <a16:creationId xmlns:a16="http://schemas.microsoft.com/office/drawing/2014/main" id="{049F336A-9F26-4957-EDB4-69FDCFE831D0}"/>
              </a:ext>
            </a:extLst>
          </p:cNvPr>
          <p:cNvSpPr txBox="1"/>
          <p:nvPr/>
        </p:nvSpPr>
        <p:spPr>
          <a:xfrm>
            <a:off x="4763589" y="6195645"/>
            <a:ext cx="3564610" cy="307777"/>
          </a:xfrm>
          <a:prstGeom prst="rect">
            <a:avLst/>
          </a:prstGeom>
          <a:noFill/>
        </p:spPr>
        <p:txBody>
          <a:bodyPr wrap="square" rtlCol="0">
            <a:spAutoFit/>
          </a:bodyPr>
          <a:lstStyle/>
          <a:p>
            <a:r>
              <a:rPr lang="en-US" sz="1400" b="1" dirty="0">
                <a:solidFill>
                  <a:schemeClr val="bg1"/>
                </a:solidFill>
              </a:rPr>
              <a:t>Tobias Arhelger on Shutterstock</a:t>
            </a:r>
          </a:p>
        </p:txBody>
      </p:sp>
      <p:sp>
        <p:nvSpPr>
          <p:cNvPr id="4" name="Slide Number Placeholder 3">
            <a:extLst>
              <a:ext uri="{FF2B5EF4-FFF2-40B4-BE49-F238E27FC236}">
                <a16:creationId xmlns:a16="http://schemas.microsoft.com/office/drawing/2014/main" id="{5D7A06CE-6903-BD61-489D-6E4D0DE89666}"/>
              </a:ext>
            </a:extLst>
          </p:cNvPr>
          <p:cNvSpPr>
            <a:spLocks noGrp="1"/>
          </p:cNvSpPr>
          <p:nvPr>
            <p:ph type="sldNum" sz="quarter" idx="12"/>
          </p:nvPr>
        </p:nvSpPr>
        <p:spPr/>
        <p:txBody>
          <a:bodyPr/>
          <a:lstStyle/>
          <a:p>
            <a:fld id="{034B7981-C564-45AF-8812-D79EA98B101E}" type="slidenum">
              <a:rPr lang="en-US" smtClean="0"/>
              <a:pPr/>
              <a:t>8</a:t>
            </a:fld>
            <a:endParaRPr lang="en-US"/>
          </a:p>
        </p:txBody>
      </p:sp>
    </p:spTree>
    <p:custDataLst>
      <p:tags r:id="rId1"/>
    </p:custDataLst>
    <p:extLst>
      <p:ext uri="{BB962C8B-B14F-4D97-AF65-F5344CB8AC3E}">
        <p14:creationId xmlns:p14="http://schemas.microsoft.com/office/powerpoint/2010/main" val="37868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036551" y="634405"/>
            <a:ext cx="3877310" cy="3779758"/>
          </a:xfrm>
          <a:prstGeom prst="roundRect">
            <a:avLst/>
          </a:prstGeom>
          <a:solidFill>
            <a:schemeClr val="accent4"/>
          </a:solidFill>
          <a:ln>
            <a:noFill/>
            <a:prstDash/>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Calibri Light"/>
                <a:ea typeface="+mn-ea"/>
                <a:cs typeface="+mn-cs"/>
              </a:rPr>
              <a:t>Using Qualitative &amp; Quantitative Data Helps to Tell A More Comprehensive Story </a:t>
            </a:r>
          </a:p>
        </p:txBody>
      </p:sp>
      <p:graphicFrame>
        <p:nvGraphicFramePr>
          <p:cNvPr id="10" name="Content Placeholder 9" descr="A graphic indicating a bidirectional relationship. A light green box with the words&quot; Qualitative Data&quot; is to the left of a white box with the words &quot; Quantitative Data&quot;. A bright green arrow leads from the Qualitative Data box to the Quantitative Data box, and a blue arrow leads from the Quantitative Data box to the Qualitative Data box. ">
            <a:extLst>
              <a:ext uri="{FF2B5EF4-FFF2-40B4-BE49-F238E27FC236}">
                <a16:creationId xmlns:a16="http://schemas.microsoft.com/office/drawing/2014/main" id="{DC1200A4-FBB2-D641-BC40-D629BA4ADC6C}"/>
              </a:ext>
            </a:extLst>
          </p:cNvPr>
          <p:cNvGraphicFramePr>
            <a:graphicFrameLocks noGrp="1"/>
          </p:cNvGraphicFramePr>
          <p:nvPr>
            <p:ph idx="4294967295"/>
            <p:extLst>
              <p:ext uri="{D42A27DB-BD31-4B8C-83A1-F6EECF244321}">
                <p14:modId xmlns:p14="http://schemas.microsoft.com/office/powerpoint/2010/main" val="311228586"/>
              </p:ext>
            </p:extLst>
          </p:nvPr>
        </p:nvGraphicFramePr>
        <p:xfrm>
          <a:off x="4755311" y="338055"/>
          <a:ext cx="732316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descr="A text box which reads &quot;All quantitative data is based upon qualitative judgments; and all qualitative data can be described and manipulated numerically&quot; (Trochim, 2006)."/>
          <p:cNvGraphicFramePr/>
          <p:nvPr>
            <p:extLst>
              <p:ext uri="{D42A27DB-BD31-4B8C-83A1-F6EECF244321}">
                <p14:modId xmlns:p14="http://schemas.microsoft.com/office/powerpoint/2010/main" val="1621301099"/>
              </p:ext>
            </p:extLst>
          </p:nvPr>
        </p:nvGraphicFramePr>
        <p:xfrm>
          <a:off x="622404" y="4802231"/>
          <a:ext cx="10947191" cy="10904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p:cNvSpPr txBox="1"/>
          <p:nvPr/>
        </p:nvSpPr>
        <p:spPr>
          <a:xfrm>
            <a:off x="9897181" y="5636200"/>
            <a:ext cx="2181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(Trochim, 2006)</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894E3-F5DA-48D7-9AC8-C99A9B65FBF0}" type="slidenum">
              <a:rPr kumimoji="0" lang="en-US" sz="10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701075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2 (adjusted lime)">
      <a:dk1>
        <a:srgbClr val="13284B"/>
      </a:dk1>
      <a:lt1>
        <a:srgbClr val="FFFFFF"/>
      </a:lt1>
      <a:dk2>
        <a:srgbClr val="000000"/>
      </a:dk2>
      <a:lt2>
        <a:srgbClr val="E1E1E1"/>
      </a:lt2>
      <a:accent1>
        <a:srgbClr val="4B9CD3"/>
      </a:accent1>
      <a:accent2>
        <a:srgbClr val="13294B"/>
      </a:accent2>
      <a:accent3>
        <a:srgbClr val="C12033"/>
      </a:accent3>
      <a:accent4>
        <a:srgbClr val="673065"/>
      </a:accent4>
      <a:accent5>
        <a:srgbClr val="C0DF71"/>
      </a:accent5>
      <a:accent6>
        <a:srgbClr val="006649"/>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MediaLengthInSeconds xmlns="09c8a845-e7a6-41fb-9590-158bae58e4d1" xsi:nil="true"/>
    <SharedWithUsers xmlns="8d8b1221-cb47-43e5-997b-7d0bdebf637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82f2a921be18bc57b2b0fbc4ceba397c">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c5a095da38aadbef7d366864587e04f8"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EFCDB6-C6DB-4BA2-897D-EB6AAD159136}">
  <ds:schemaRefs>
    <ds:schemaRef ds:uri="http://schemas.microsoft.com/sharepoint/v3/contenttype/forms"/>
  </ds:schemaRefs>
</ds:datastoreItem>
</file>

<file path=customXml/itemProps2.xml><?xml version="1.0" encoding="utf-8"?>
<ds:datastoreItem xmlns:ds="http://schemas.openxmlformats.org/officeDocument/2006/customXml" ds:itemID="{C32FBEA7-3644-4456-8019-E9E627F1C8BF}">
  <ds:schemaRefs>
    <ds:schemaRef ds:uri="http://schemas.openxmlformats.org/package/2006/metadata/core-properties"/>
    <ds:schemaRef ds:uri="http://purl.org/dc/terms/"/>
    <ds:schemaRef ds:uri="c436c572-21bc-4fc1-bb65-153c842e904d"/>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09c8a845-e7a6-41fb-9590-158bae58e4d1"/>
    <ds:schemaRef ds:uri="8d8b1221-cb47-43e5-997b-7d0bdebf637a"/>
    <ds:schemaRef ds:uri="http://purl.org/dc/dcmitype/"/>
  </ds:schemaRefs>
</ds:datastoreItem>
</file>

<file path=customXml/itemProps3.xml><?xml version="1.0" encoding="utf-8"?>
<ds:datastoreItem xmlns:ds="http://schemas.openxmlformats.org/officeDocument/2006/customXml" ds:itemID="{17752B5F-00DB-4BBF-9CD0-0EE78CF46C9C}">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11150</TotalTime>
  <Words>3064</Words>
  <Application>Microsoft Office PowerPoint</Application>
  <PresentationFormat>Widescreen</PresentationFormat>
  <Paragraphs>230</Paragraphs>
  <Slides>20</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Calibri</vt:lpstr>
      <vt:lpstr>Calibri Light</vt:lpstr>
      <vt:lpstr>Museo 300</vt:lpstr>
      <vt:lpstr>Open Sans</vt:lpstr>
      <vt:lpstr>WordVisiCarriageReturn_MSFontService</vt:lpstr>
      <vt:lpstr>2_Office Theme</vt:lpstr>
      <vt:lpstr>1_Custom Design</vt:lpstr>
      <vt:lpstr>2_Custom Design</vt:lpstr>
      <vt:lpstr>Gallery</vt:lpstr>
      <vt:lpstr>1_Gallery</vt:lpstr>
      <vt:lpstr>Engaging PD to Improve and Change Practices (EPIC-P) Cycle for Strengthening Statewide PD Support</vt:lpstr>
      <vt:lpstr>You will...</vt:lpstr>
      <vt:lpstr>Online Resources</vt:lpstr>
      <vt:lpstr>Evaluation</vt:lpstr>
      <vt:lpstr>Evaluation Purpose and Outcomes</vt:lpstr>
      <vt:lpstr>Essential Support Structures Working Together to Create Effective Professional Development</vt:lpstr>
      <vt:lpstr>Say Something Pair Activity</vt:lpstr>
      <vt:lpstr>From Data to Knowledge</vt:lpstr>
      <vt:lpstr>Using Qualitative &amp; Quantitative Data Helps to Tell A More Comprehensive Story </vt:lpstr>
      <vt:lpstr>Methods of Data Collection</vt:lpstr>
      <vt:lpstr>Data – Information - Knowledge</vt:lpstr>
      <vt:lpstr>Evaluation From Data to Wisdom In Action </vt:lpstr>
      <vt:lpstr>From Data to Information</vt:lpstr>
      <vt:lpstr>From Information to Knowledge</vt:lpstr>
      <vt:lpstr>From Knowledge to Wisdom</vt:lpstr>
      <vt:lpstr>Evaluation Overview</vt:lpstr>
      <vt:lpstr>Application Activity</vt:lpstr>
      <vt:lpstr>Keep the Cycle Turning!</vt:lpstr>
      <vt:lpstr>What is one action you can take over the next few weeks to connect your work or the work of your team to one or more of the EPIC-P Cycle components?</vt:lpstr>
      <vt:lpstr>Find out more at ectacenter.org</vt:lpstr>
    </vt:vector>
  </TitlesOfParts>
  <Company>FPG Child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Grubbs, Paula</dc:creator>
  <cp:lastModifiedBy>Wagner, Christine D</cp:lastModifiedBy>
  <cp:revision>38</cp:revision>
  <cp:lastPrinted>2022-04-18T04:22:53Z</cp:lastPrinted>
  <dcterms:created xsi:type="dcterms:W3CDTF">2013-08-07T19:41:36Z</dcterms:created>
  <dcterms:modified xsi:type="dcterms:W3CDTF">2025-08-19T16:35:26Z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ArticulateGUID">
    <vt:lpwstr>9E152587-D37A-4922-9327-AF3A201E9154</vt:lpwstr>
  </property>
  <property fmtid="{D5CDD505-2E9C-101B-9397-08002B2CF9AE}" pid="4" name="ArticulatePath">
    <vt:lpwstr>https://adminliveunc.sharepoint.com/sites/fpg-external/nceln/Shared Documents/Presentations (other)/NTI &amp; NCPMI/NTI 2022/NTI 2022 PPT</vt:lpwstr>
  </property>
  <property fmtid="{D5CDD505-2E9C-101B-9397-08002B2CF9AE}" pid="5" name="MediaServiceImageTags">
    <vt:lpwstr/>
  </property>
  <property fmtid="{D5CDD505-2E9C-101B-9397-08002B2CF9AE}" pid="6" name="Order">
    <vt:lpwstr>3997500.00000000</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