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4"/>
    <p:sldMasterId id="2147483675" r:id="rId5"/>
    <p:sldMasterId id="2147483745" r:id="rId6"/>
    <p:sldMasterId id="2147483765" r:id="rId7"/>
    <p:sldMasterId id="2147483783" r:id="rId8"/>
  </p:sldMasterIdLst>
  <p:notesMasterIdLst>
    <p:notesMasterId r:id="rId27"/>
  </p:notesMasterIdLst>
  <p:sldIdLst>
    <p:sldId id="641" r:id="rId9"/>
    <p:sldId id="698" r:id="rId10"/>
    <p:sldId id="635" r:id="rId11"/>
    <p:sldId id="643" r:id="rId12"/>
    <p:sldId id="672" r:id="rId13"/>
    <p:sldId id="663" r:id="rId14"/>
    <p:sldId id="700" r:id="rId15"/>
    <p:sldId id="701" r:id="rId16"/>
    <p:sldId id="702" r:id="rId17"/>
    <p:sldId id="699" r:id="rId18"/>
    <p:sldId id="703" r:id="rId19"/>
    <p:sldId id="704" r:id="rId20"/>
    <p:sldId id="705" r:id="rId21"/>
    <p:sldId id="683" r:id="rId22"/>
    <p:sldId id="694" r:id="rId23"/>
    <p:sldId id="695" r:id="rId24"/>
    <p:sldId id="682" r:id="rId25"/>
    <p:sldId id="645" r:id="rId26"/>
  </p:sldIdLst>
  <p:sldSz cx="12192000" cy="6858000"/>
  <p:notesSz cx="7010400" cy="92964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3EA737-429B-0D7A-D518-35C9C66777A9}" name="Britt Williams, Sherri" initials="SB" userId="S::sherri@AD.UNC.EDU::a52bae8f-5907-47a8-8976-d4204b260b29" providerId="AD"/>
  <p188:author id="{81721E98-37A8-2708-8D7A-FE4D24D287FD}" name="Grubbs, Paula" initials="PG" userId="S::paula1@AD.UNC.EDU::5b26a334-e125-4e40-9921-6f41c826e358" providerId="AD"/>
  <p188:author id="{B1DED2F2-4C9C-A67A-2366-029F1012558B}" name="Grubbs, Paula" initials="GP" userId="S::paula1@ad.unc.edu::5b26a334-e125-4e40-9921-6f41c826e3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ubbs, Paula" initials="GP" lastIdx="7" clrIdx="0">
    <p:extLst>
      <p:ext uri="{19B8F6BF-5375-455C-9EA6-DF929625EA0E}">
        <p15:presenceInfo xmlns:p15="http://schemas.microsoft.com/office/powerpoint/2012/main" userId="S::paula1@ad.unc.edu::5b26a334-e125-4e40-9921-6f41c826e358" providerId="AD"/>
      </p:ext>
    </p:extLst>
  </p:cmAuthor>
  <p:cmAuthor id="2" name="Williams, Catasha A." initials="WCA" lastIdx="1" clrIdx="1">
    <p:extLst>
      <p:ext uri="{19B8F6BF-5375-455C-9EA6-DF929625EA0E}">
        <p15:presenceInfo xmlns:p15="http://schemas.microsoft.com/office/powerpoint/2012/main" userId="S::catasha@ad.unc.edu::4485a72d-a3b7-4155-8613-6342a308f726" providerId="AD"/>
      </p:ext>
    </p:extLst>
  </p:cmAuthor>
  <p:cmAuthor id="3" name="Williams, Sherri Britt" initials="WB" lastIdx="1" clrIdx="2">
    <p:extLst>
      <p:ext uri="{19B8F6BF-5375-455C-9EA6-DF929625EA0E}">
        <p15:presenceInfo xmlns:p15="http://schemas.microsoft.com/office/powerpoint/2012/main" userId="S::sherri@ad.unc.edu::a52bae8f-5907-47a8-8976-d4204b260b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06A"/>
    <a:srgbClr val="8B9868"/>
    <a:srgbClr val="004D37"/>
    <a:srgbClr val="021DBE"/>
    <a:srgbClr val="948CFE"/>
    <a:srgbClr val="9494F6"/>
    <a:srgbClr val="F2F0EA"/>
    <a:srgbClr val="FFFFFF"/>
    <a:srgbClr val="D8CFC0"/>
    <a:srgbClr val="DF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74" autoAdjust="0"/>
  </p:normalViewPr>
  <p:slideViewPr>
    <p:cSldViewPr snapToGrid="0">
      <p:cViewPr varScale="1">
        <p:scale>
          <a:sx n="61" d="100"/>
          <a:sy n="61" d="100"/>
        </p:scale>
        <p:origin x="948" y="282"/>
      </p:cViewPr>
      <p:guideLst>
        <p:guide orient="horz" pos="2160"/>
        <p:guide pos="3840"/>
      </p:guideLst>
    </p:cSldViewPr>
  </p:slideViewPr>
  <p:notesTextViewPr>
    <p:cViewPr>
      <p:scale>
        <a:sx n="1" d="1"/>
        <a:sy n="1" d="1"/>
      </p:scale>
      <p:origin x="0" y="0"/>
    </p:cViewPr>
  </p:notesTextViewPr>
  <p:sorterViewPr>
    <p:cViewPr>
      <p:scale>
        <a:sx n="100" d="100"/>
        <a:sy n="100" d="100"/>
      </p:scale>
      <p:origin x="0" y="-418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6C9631-E63F-4044-9866-2A0E7FB4F5E0}" type="doc">
      <dgm:prSet loTypeId="urn:microsoft.com/office/officeart/2005/8/layout/vList2" loCatId="" qsTypeId="urn:microsoft.com/office/officeart/2005/8/quickstyle/simple1" qsCatId="simple" csTypeId="urn:microsoft.com/office/officeart/2005/8/colors/accent3_2" csCatId="accent3" phldr="1"/>
      <dgm:spPr/>
      <dgm:t>
        <a:bodyPr/>
        <a:lstStyle/>
        <a:p>
          <a:endParaRPr lang="en-US"/>
        </a:p>
      </dgm:t>
    </dgm:pt>
    <dgm:pt modelId="{F3DC3BF5-385C-1B40-AAAF-4FB98D67EC49}">
      <dgm:prSet phldrT="[Text]"/>
      <dgm:spPr>
        <a:solidFill>
          <a:schemeClr val="tx2">
            <a:lumMod val="90000"/>
          </a:schemeClr>
        </a:solidFill>
        <a:ln w="50800">
          <a:solidFill>
            <a:schemeClr val="bg2">
              <a:lumMod val="75000"/>
              <a:lumOff val="25000"/>
            </a:schemeClr>
          </a:solidFill>
        </a:ln>
      </dgm:spPr>
      <dgm:t>
        <a:bodyPr/>
        <a:lstStyle/>
        <a:p>
          <a:r>
            <a:rPr lang="en-US" b="1" dirty="0">
              <a:solidFill>
                <a:schemeClr val="bg2">
                  <a:lumMod val="25000"/>
                </a:schemeClr>
              </a:solidFill>
            </a:rPr>
            <a:t>Quote 1</a:t>
          </a:r>
          <a:r>
            <a:rPr lang="en-US" dirty="0">
              <a:solidFill>
                <a:schemeClr val="bg2">
                  <a:lumMod val="25000"/>
                </a:schemeClr>
              </a:solidFill>
            </a:rPr>
            <a:t>: “Tell me and I forget, teach me and I may remember, involve me and I learn.” </a:t>
          </a:r>
        </a:p>
        <a:p>
          <a:r>
            <a:rPr lang="en-US" dirty="0">
              <a:solidFill>
                <a:schemeClr val="bg2">
                  <a:lumMod val="25000"/>
                </a:schemeClr>
              </a:solidFill>
            </a:rPr>
            <a:t>- Xun Kuang, Chinese Confucian philosopher. </a:t>
          </a:r>
        </a:p>
      </dgm:t>
    </dgm:pt>
    <dgm:pt modelId="{A053FCB6-6075-CD42-A144-3ECDA4B77F9E}" type="parTrans" cxnId="{28577C28-DAF1-0D4B-8F78-587635BEB483}">
      <dgm:prSet/>
      <dgm:spPr/>
      <dgm:t>
        <a:bodyPr/>
        <a:lstStyle/>
        <a:p>
          <a:endParaRPr lang="en-US"/>
        </a:p>
      </dgm:t>
    </dgm:pt>
    <dgm:pt modelId="{89F62308-300A-2A4E-B597-0A7291ABB408}" type="sibTrans" cxnId="{28577C28-DAF1-0D4B-8F78-587635BEB483}">
      <dgm:prSet/>
      <dgm:spPr/>
      <dgm:t>
        <a:bodyPr/>
        <a:lstStyle/>
        <a:p>
          <a:endParaRPr lang="en-US"/>
        </a:p>
      </dgm:t>
    </dgm:pt>
    <dgm:pt modelId="{6B83D3F9-931D-414E-B9F7-63A10D6D57B5}">
      <dgm:prSet/>
      <dgm:spPr>
        <a:solidFill>
          <a:schemeClr val="tx2">
            <a:lumMod val="90000"/>
          </a:schemeClr>
        </a:solidFill>
        <a:ln w="50800">
          <a:solidFill>
            <a:schemeClr val="bg2">
              <a:lumMod val="75000"/>
              <a:lumOff val="25000"/>
            </a:schemeClr>
          </a:solidFill>
        </a:ln>
      </dgm:spPr>
      <dgm:t>
        <a:bodyPr/>
        <a:lstStyle/>
        <a:p>
          <a:r>
            <a:rPr lang="en-US" b="1" dirty="0">
              <a:solidFill>
                <a:schemeClr val="bg2">
                  <a:lumMod val="25000"/>
                </a:schemeClr>
              </a:solidFill>
            </a:rPr>
            <a:t>Quote 2: </a:t>
          </a:r>
          <a:r>
            <a:rPr lang="en-US" dirty="0">
              <a:solidFill>
                <a:schemeClr val="bg2">
                  <a:lumMod val="25000"/>
                </a:schemeClr>
              </a:solidFill>
            </a:rPr>
            <a:t>“Learning is experience. Everything else is just information.” </a:t>
          </a:r>
        </a:p>
        <a:p>
          <a:r>
            <a:rPr lang="en-US" dirty="0">
              <a:solidFill>
                <a:schemeClr val="bg2">
                  <a:lumMod val="25000"/>
                </a:schemeClr>
              </a:solidFill>
            </a:rPr>
            <a:t>- Albert Einstein </a:t>
          </a:r>
        </a:p>
      </dgm:t>
    </dgm:pt>
    <dgm:pt modelId="{427FA7D8-7E6C-014E-9ED2-7C0EA504ED7A}" type="parTrans" cxnId="{331F7972-C4CC-2D41-BBD2-F850B574808E}">
      <dgm:prSet/>
      <dgm:spPr/>
      <dgm:t>
        <a:bodyPr/>
        <a:lstStyle/>
        <a:p>
          <a:endParaRPr lang="en-US"/>
        </a:p>
      </dgm:t>
    </dgm:pt>
    <dgm:pt modelId="{FD868D42-F0C6-F541-88EC-9321B207F749}" type="sibTrans" cxnId="{331F7972-C4CC-2D41-BBD2-F850B574808E}">
      <dgm:prSet/>
      <dgm:spPr/>
      <dgm:t>
        <a:bodyPr/>
        <a:lstStyle/>
        <a:p>
          <a:endParaRPr lang="en-US"/>
        </a:p>
      </dgm:t>
    </dgm:pt>
    <dgm:pt modelId="{9E186854-D874-2242-9D72-EB6360445D3D}">
      <dgm:prSet/>
      <dgm:spPr>
        <a:solidFill>
          <a:schemeClr val="tx2">
            <a:lumMod val="90000"/>
          </a:schemeClr>
        </a:solidFill>
        <a:ln w="50800">
          <a:solidFill>
            <a:schemeClr val="bg2">
              <a:lumMod val="75000"/>
              <a:lumOff val="25000"/>
            </a:schemeClr>
          </a:solidFill>
        </a:ln>
      </dgm:spPr>
      <dgm:t>
        <a:bodyPr/>
        <a:lstStyle/>
        <a:p>
          <a:r>
            <a:rPr lang="en-US" b="1" dirty="0">
              <a:solidFill>
                <a:schemeClr val="bg2">
                  <a:lumMod val="25000"/>
                </a:schemeClr>
              </a:solidFill>
            </a:rPr>
            <a:t>Quote 3: </a:t>
          </a:r>
          <a:r>
            <a:rPr lang="en-US" dirty="0">
              <a:solidFill>
                <a:schemeClr val="bg2">
                  <a:lumMod val="25000"/>
                </a:schemeClr>
              </a:solidFill>
            </a:rPr>
            <a:t>“The learning process is something you can incite, literally incite, like a riot."  </a:t>
          </a:r>
        </a:p>
        <a:p>
          <a:r>
            <a:rPr lang="en-US" dirty="0">
              <a:solidFill>
                <a:schemeClr val="bg2">
                  <a:lumMod val="25000"/>
                </a:schemeClr>
              </a:solidFill>
            </a:rPr>
            <a:t>- Audre Lorde </a:t>
          </a:r>
        </a:p>
      </dgm:t>
    </dgm:pt>
    <dgm:pt modelId="{DAC365AF-79C3-4745-9F83-1BD526520F74}" type="parTrans" cxnId="{B9B4DE32-5F0C-664E-88AD-9E8D50CAA8B1}">
      <dgm:prSet/>
      <dgm:spPr/>
      <dgm:t>
        <a:bodyPr/>
        <a:lstStyle/>
        <a:p>
          <a:endParaRPr lang="en-US"/>
        </a:p>
      </dgm:t>
    </dgm:pt>
    <dgm:pt modelId="{5BECF67F-E330-6547-A4A3-F971732FF085}" type="sibTrans" cxnId="{B9B4DE32-5F0C-664E-88AD-9E8D50CAA8B1}">
      <dgm:prSet/>
      <dgm:spPr/>
      <dgm:t>
        <a:bodyPr/>
        <a:lstStyle/>
        <a:p>
          <a:endParaRPr lang="en-US"/>
        </a:p>
      </dgm:t>
    </dgm:pt>
    <dgm:pt modelId="{746C0D4B-89C3-C241-BE4D-7AD34269DB05}" type="pres">
      <dgm:prSet presAssocID="{B86C9631-E63F-4044-9866-2A0E7FB4F5E0}" presName="linear" presStyleCnt="0">
        <dgm:presLayoutVars>
          <dgm:animLvl val="lvl"/>
          <dgm:resizeHandles val="exact"/>
        </dgm:presLayoutVars>
      </dgm:prSet>
      <dgm:spPr/>
    </dgm:pt>
    <dgm:pt modelId="{04C98714-0981-5441-9A9B-AAFDE5467B5C}" type="pres">
      <dgm:prSet presAssocID="{F3DC3BF5-385C-1B40-AAAF-4FB98D67EC49}" presName="parentText" presStyleLbl="node1" presStyleIdx="0" presStyleCnt="3" custScaleY="114136" custLinFactY="-17576" custLinFactNeighborX="426" custLinFactNeighborY="-100000">
        <dgm:presLayoutVars>
          <dgm:chMax val="0"/>
          <dgm:bulletEnabled val="1"/>
        </dgm:presLayoutVars>
      </dgm:prSet>
      <dgm:spPr/>
    </dgm:pt>
    <dgm:pt modelId="{0A4DCB57-C347-9344-8BCA-4F5B34481C80}" type="pres">
      <dgm:prSet presAssocID="{89F62308-300A-2A4E-B597-0A7291ABB408}" presName="spacer" presStyleCnt="0"/>
      <dgm:spPr/>
    </dgm:pt>
    <dgm:pt modelId="{67C0E623-9527-BC41-8413-FBFF2616A703}" type="pres">
      <dgm:prSet presAssocID="{6B83D3F9-931D-414E-B9F7-63A10D6D57B5}" presName="parentText" presStyleLbl="node1" presStyleIdx="1" presStyleCnt="3" custLinFactNeighborY="-51758">
        <dgm:presLayoutVars>
          <dgm:chMax val="0"/>
          <dgm:bulletEnabled val="1"/>
        </dgm:presLayoutVars>
      </dgm:prSet>
      <dgm:spPr/>
    </dgm:pt>
    <dgm:pt modelId="{330F4458-599C-DF49-B255-91535ECB5BAD}" type="pres">
      <dgm:prSet presAssocID="{FD868D42-F0C6-F541-88EC-9321B207F749}" presName="spacer" presStyleCnt="0"/>
      <dgm:spPr/>
    </dgm:pt>
    <dgm:pt modelId="{320D6740-E7E6-8343-8CBD-B4BFAA2036F1}" type="pres">
      <dgm:prSet presAssocID="{9E186854-D874-2242-9D72-EB6360445D3D}" presName="parentText" presStyleLbl="node1" presStyleIdx="2" presStyleCnt="3" custLinFactY="4057" custLinFactNeighborY="100000">
        <dgm:presLayoutVars>
          <dgm:chMax val="0"/>
          <dgm:bulletEnabled val="1"/>
        </dgm:presLayoutVars>
      </dgm:prSet>
      <dgm:spPr/>
    </dgm:pt>
  </dgm:ptLst>
  <dgm:cxnLst>
    <dgm:cxn modelId="{28577C28-DAF1-0D4B-8F78-587635BEB483}" srcId="{B86C9631-E63F-4044-9866-2A0E7FB4F5E0}" destId="{F3DC3BF5-385C-1B40-AAAF-4FB98D67EC49}" srcOrd="0" destOrd="0" parTransId="{A053FCB6-6075-CD42-A144-3ECDA4B77F9E}" sibTransId="{89F62308-300A-2A4E-B597-0A7291ABB408}"/>
    <dgm:cxn modelId="{B9B4DE32-5F0C-664E-88AD-9E8D50CAA8B1}" srcId="{B86C9631-E63F-4044-9866-2A0E7FB4F5E0}" destId="{9E186854-D874-2242-9D72-EB6360445D3D}" srcOrd="2" destOrd="0" parTransId="{DAC365AF-79C3-4745-9F83-1BD526520F74}" sibTransId="{5BECF67F-E330-6547-A4A3-F971732FF085}"/>
    <dgm:cxn modelId="{90DB4864-F821-5D4B-BD84-728BEFF19AA5}" type="presOf" srcId="{6B83D3F9-931D-414E-B9F7-63A10D6D57B5}" destId="{67C0E623-9527-BC41-8413-FBFF2616A703}" srcOrd="0" destOrd="0" presId="urn:microsoft.com/office/officeart/2005/8/layout/vList2"/>
    <dgm:cxn modelId="{331F7972-C4CC-2D41-BBD2-F850B574808E}" srcId="{B86C9631-E63F-4044-9866-2A0E7FB4F5E0}" destId="{6B83D3F9-931D-414E-B9F7-63A10D6D57B5}" srcOrd="1" destOrd="0" parTransId="{427FA7D8-7E6C-014E-9ED2-7C0EA504ED7A}" sibTransId="{FD868D42-F0C6-F541-88EC-9321B207F749}"/>
    <dgm:cxn modelId="{CD532B55-9B63-7348-93B5-CCE164F2EEE7}" type="presOf" srcId="{9E186854-D874-2242-9D72-EB6360445D3D}" destId="{320D6740-E7E6-8343-8CBD-B4BFAA2036F1}" srcOrd="0" destOrd="0" presId="urn:microsoft.com/office/officeart/2005/8/layout/vList2"/>
    <dgm:cxn modelId="{720276A9-5E53-E24E-93CB-81626F20271D}" type="presOf" srcId="{B86C9631-E63F-4044-9866-2A0E7FB4F5E0}" destId="{746C0D4B-89C3-C241-BE4D-7AD34269DB05}" srcOrd="0" destOrd="0" presId="urn:microsoft.com/office/officeart/2005/8/layout/vList2"/>
    <dgm:cxn modelId="{CCB266E2-99E5-844E-AC29-417CFE4E5246}" type="presOf" srcId="{F3DC3BF5-385C-1B40-AAAF-4FB98D67EC49}" destId="{04C98714-0981-5441-9A9B-AAFDE5467B5C}" srcOrd="0" destOrd="0" presId="urn:microsoft.com/office/officeart/2005/8/layout/vList2"/>
    <dgm:cxn modelId="{D364D440-C48A-1346-A94C-DA885085979C}" type="presParOf" srcId="{746C0D4B-89C3-C241-BE4D-7AD34269DB05}" destId="{04C98714-0981-5441-9A9B-AAFDE5467B5C}" srcOrd="0" destOrd="0" presId="urn:microsoft.com/office/officeart/2005/8/layout/vList2"/>
    <dgm:cxn modelId="{AF248A12-5643-464E-B4D5-820D8934E9DE}" type="presParOf" srcId="{746C0D4B-89C3-C241-BE4D-7AD34269DB05}" destId="{0A4DCB57-C347-9344-8BCA-4F5B34481C80}" srcOrd="1" destOrd="0" presId="urn:microsoft.com/office/officeart/2005/8/layout/vList2"/>
    <dgm:cxn modelId="{A55744EF-C4D2-3849-A284-FC06113F9ACE}" type="presParOf" srcId="{746C0D4B-89C3-C241-BE4D-7AD34269DB05}" destId="{67C0E623-9527-BC41-8413-FBFF2616A703}" srcOrd="2" destOrd="0" presId="urn:microsoft.com/office/officeart/2005/8/layout/vList2"/>
    <dgm:cxn modelId="{A04E802E-E275-0647-B776-40CC2E036768}" type="presParOf" srcId="{746C0D4B-89C3-C241-BE4D-7AD34269DB05}" destId="{330F4458-599C-DF49-B255-91535ECB5BAD}" srcOrd="3" destOrd="0" presId="urn:microsoft.com/office/officeart/2005/8/layout/vList2"/>
    <dgm:cxn modelId="{976085BB-D03A-2D42-B852-7D06EC8DDCA7}" type="presParOf" srcId="{746C0D4B-89C3-C241-BE4D-7AD34269DB05}" destId="{320D6740-E7E6-8343-8CBD-B4BFAA2036F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9586BD-93D8-4A3D-93AA-FBEDD138E0C0}"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7CF7502C-10C3-4C1F-8ACC-DF0D9C80B178}">
      <dgm:prSet custT="1"/>
      <dgm:spPr/>
      <dgm:t>
        <a:bodyPr/>
        <a:lstStyle/>
        <a:p>
          <a:r>
            <a:rPr lang="en-US" sz="5400" dirty="0">
              <a:solidFill>
                <a:schemeClr val="tx1"/>
              </a:solidFill>
              <a:latin typeface="Calibri"/>
            </a:rPr>
            <a:t>Explain</a:t>
          </a:r>
          <a:endParaRPr lang="en-US" sz="5400" dirty="0">
            <a:solidFill>
              <a:schemeClr val="tx1"/>
            </a:solidFill>
          </a:endParaRPr>
        </a:p>
      </dgm:t>
    </dgm:pt>
    <dgm:pt modelId="{1B26568E-5EB7-4CAD-9628-D4F0F1D1108D}" type="parTrans" cxnId="{AF008E54-4271-4DE1-916E-49DBF6E87C76}">
      <dgm:prSet/>
      <dgm:spPr/>
      <dgm:t>
        <a:bodyPr/>
        <a:lstStyle/>
        <a:p>
          <a:endParaRPr lang="en-US"/>
        </a:p>
      </dgm:t>
    </dgm:pt>
    <dgm:pt modelId="{9998F385-3C12-4982-BDF4-533D5B863B19}" type="sibTrans" cxnId="{AF008E54-4271-4DE1-916E-49DBF6E87C76}">
      <dgm:prSet/>
      <dgm:spPr/>
      <dgm:t>
        <a:bodyPr/>
        <a:lstStyle/>
        <a:p>
          <a:endParaRPr lang="en-US"/>
        </a:p>
      </dgm:t>
    </dgm:pt>
    <dgm:pt modelId="{C67687AE-A73E-4EE8-BBC8-56E103D0EA96}">
      <dgm:prSet custT="1"/>
      <dgm:spPr/>
      <dgm:t>
        <a:bodyPr/>
        <a:lstStyle/>
        <a:p>
          <a:pPr algn="l" rtl="0">
            <a:buFontTx/>
            <a:buNone/>
          </a:pPr>
          <a:r>
            <a:rPr lang="en-US" sz="2400">
              <a:latin typeface="Calibri"/>
            </a:rPr>
            <a:t> </a:t>
          </a:r>
          <a:r>
            <a:rPr lang="en-US" sz="2600" b="0" i="0">
              <a:solidFill>
                <a:schemeClr val="tx1"/>
              </a:solidFill>
              <a:effectLst/>
              <a:latin typeface="+mn-lt"/>
              <a:ea typeface="+mn-ea"/>
              <a:cs typeface="+mn-cs"/>
            </a:rPr>
            <a:t>the purpose of the Experiences component in the EPIC-P-Cycle and its connection to the Needs Analysis and Design components. </a:t>
          </a:r>
          <a:endParaRPr lang="en-US" sz="2600"/>
        </a:p>
      </dgm:t>
    </dgm:pt>
    <dgm:pt modelId="{498F1347-6A49-43DB-AA7E-B781218423EF}" type="parTrans" cxnId="{EC6DDEDC-7A6F-4753-9FC9-939EE0735B87}">
      <dgm:prSet/>
      <dgm:spPr/>
      <dgm:t>
        <a:bodyPr/>
        <a:lstStyle/>
        <a:p>
          <a:endParaRPr lang="en-US"/>
        </a:p>
      </dgm:t>
    </dgm:pt>
    <dgm:pt modelId="{5D637833-88CB-4D5E-959D-B0F38B2232C5}" type="sibTrans" cxnId="{EC6DDEDC-7A6F-4753-9FC9-939EE0735B87}">
      <dgm:prSet/>
      <dgm:spPr/>
      <dgm:t>
        <a:bodyPr/>
        <a:lstStyle/>
        <a:p>
          <a:endParaRPr lang="en-US"/>
        </a:p>
      </dgm:t>
    </dgm:pt>
    <dgm:pt modelId="{21CCFDE7-F777-4672-A990-9A8B5ABC71EF}">
      <dgm:prSet custT="1"/>
      <dgm:spPr/>
      <dgm:t>
        <a:bodyPr/>
        <a:lstStyle/>
        <a:p>
          <a:r>
            <a:rPr lang="en-US" sz="5400">
              <a:solidFill>
                <a:schemeClr val="tx1"/>
              </a:solidFill>
              <a:latin typeface="Calibri"/>
            </a:rPr>
            <a:t>Describe</a:t>
          </a:r>
          <a:endParaRPr lang="en-US" sz="5400">
            <a:solidFill>
              <a:schemeClr val="tx1"/>
            </a:solidFill>
          </a:endParaRPr>
        </a:p>
      </dgm:t>
    </dgm:pt>
    <dgm:pt modelId="{33B2C05B-BE1E-47F5-B2E3-0E66C19F1E8E}" type="parTrans" cxnId="{C6810BCB-9E5D-41BC-9365-9511839F6170}">
      <dgm:prSet/>
      <dgm:spPr/>
      <dgm:t>
        <a:bodyPr/>
        <a:lstStyle/>
        <a:p>
          <a:endParaRPr lang="en-US"/>
        </a:p>
      </dgm:t>
    </dgm:pt>
    <dgm:pt modelId="{D7E9267D-7A51-4235-86D7-816CE68FA553}" type="sibTrans" cxnId="{C6810BCB-9E5D-41BC-9365-9511839F6170}">
      <dgm:prSet/>
      <dgm:spPr/>
      <dgm:t>
        <a:bodyPr/>
        <a:lstStyle/>
        <a:p>
          <a:endParaRPr lang="en-US"/>
        </a:p>
      </dgm:t>
    </dgm:pt>
    <dgm:pt modelId="{1F04CAEB-D881-45FA-A436-7A35C324DDDA}">
      <dgm:prSet custT="1"/>
      <dgm:spPr/>
      <dgm:t>
        <a:bodyPr/>
        <a:lstStyle/>
        <a:p>
          <a:pPr algn="l" rtl="0">
            <a:buFontTx/>
            <a:buNone/>
          </a:pPr>
          <a:r>
            <a:rPr lang="en-US" sz="2600" b="0" i="0">
              <a:solidFill>
                <a:schemeClr val="tx1"/>
              </a:solidFill>
              <a:effectLst/>
              <a:latin typeface="+mn-lt"/>
              <a:ea typeface="+mn-ea"/>
              <a:cs typeface="+mn-cs"/>
            </a:rPr>
            <a:t>the roles and contributions of essential support structures in creating impactful learning experiences. </a:t>
          </a:r>
          <a:endParaRPr lang="en-US" sz="2600"/>
        </a:p>
      </dgm:t>
    </dgm:pt>
    <dgm:pt modelId="{1023378A-2AF6-4D38-AE54-C850F44578D6}" type="parTrans" cxnId="{CD4D5062-26B6-4947-A5E0-18E3519A4076}">
      <dgm:prSet/>
      <dgm:spPr/>
      <dgm:t>
        <a:bodyPr/>
        <a:lstStyle/>
        <a:p>
          <a:endParaRPr lang="en-US"/>
        </a:p>
      </dgm:t>
    </dgm:pt>
    <dgm:pt modelId="{CDB698BD-AFF3-44D5-A08D-A7E8195D2D1F}" type="sibTrans" cxnId="{CD4D5062-26B6-4947-A5E0-18E3519A4076}">
      <dgm:prSet/>
      <dgm:spPr/>
      <dgm:t>
        <a:bodyPr/>
        <a:lstStyle/>
        <a:p>
          <a:endParaRPr lang="en-US"/>
        </a:p>
      </dgm:t>
    </dgm:pt>
    <dgm:pt modelId="{8A88AB05-C7DE-4B5F-8015-CBCEB9AE45D7}">
      <dgm:prSet custT="1"/>
      <dgm:spPr/>
      <dgm:t>
        <a:bodyPr/>
        <a:lstStyle/>
        <a:p>
          <a:r>
            <a:rPr lang="en-US" sz="5400" dirty="0">
              <a:solidFill>
                <a:schemeClr val="tx1"/>
              </a:solidFill>
              <a:latin typeface="Calibri" panose="020F0502020204030204" pitchFamily="34" charset="0"/>
              <a:cs typeface="Calibri" panose="020F0502020204030204" pitchFamily="34" charset="0"/>
            </a:rPr>
            <a:t>Identify</a:t>
          </a:r>
        </a:p>
      </dgm:t>
    </dgm:pt>
    <dgm:pt modelId="{75E8A6BD-13E4-402B-8C20-FF58C0553C36}" type="parTrans" cxnId="{3AD7C45D-1A8D-42CD-9BFC-6E5E5F4647FF}">
      <dgm:prSet/>
      <dgm:spPr/>
      <dgm:t>
        <a:bodyPr/>
        <a:lstStyle/>
        <a:p>
          <a:endParaRPr lang="en-US"/>
        </a:p>
      </dgm:t>
    </dgm:pt>
    <dgm:pt modelId="{BBDC01F9-7F4B-44EC-98E3-D7FD32931767}" type="sibTrans" cxnId="{3AD7C45D-1A8D-42CD-9BFC-6E5E5F4647FF}">
      <dgm:prSet/>
      <dgm:spPr/>
      <dgm:t>
        <a:bodyPr/>
        <a:lstStyle/>
        <a:p>
          <a:endParaRPr lang="en-US"/>
        </a:p>
      </dgm:t>
    </dgm:pt>
    <dgm:pt modelId="{91BA7832-7686-49B2-ACB9-276C3BBA4481}">
      <dgm:prSet custT="1"/>
      <dgm:spPr/>
      <dgm:t>
        <a:bodyPr/>
        <a:lstStyle/>
        <a:p>
          <a:pPr algn="l" rtl="0">
            <a:buFontTx/>
            <a:buNone/>
          </a:pPr>
          <a:r>
            <a:rPr lang="en-US" sz="2600" b="0" i="0">
              <a:solidFill>
                <a:schemeClr val="tx1"/>
              </a:solidFill>
              <a:effectLst/>
              <a:latin typeface="+mn-lt"/>
              <a:ea typeface="+mn-ea"/>
              <a:cs typeface="+mn-cs"/>
            </a:rPr>
            <a:t>the key activities associated with creating professional learning experiences that elicit high participant engagement and deep learning. </a:t>
          </a:r>
          <a:endParaRPr lang="en-US" sz="2600">
            <a:latin typeface="Calibri" panose="020F0502020204030204" pitchFamily="34" charset="0"/>
            <a:cs typeface="Calibri" panose="020F0502020204030204" pitchFamily="34" charset="0"/>
          </a:endParaRPr>
        </a:p>
      </dgm:t>
    </dgm:pt>
    <dgm:pt modelId="{0ACAB88F-6C67-40AD-BEDA-084EF0650846}" type="parTrans" cxnId="{FBEDC2F2-3820-4C8D-8069-A1CC88EAEBF8}">
      <dgm:prSet/>
      <dgm:spPr/>
      <dgm:t>
        <a:bodyPr/>
        <a:lstStyle/>
        <a:p>
          <a:endParaRPr lang="en-US"/>
        </a:p>
      </dgm:t>
    </dgm:pt>
    <dgm:pt modelId="{16B3A550-4A7E-48CD-9C2F-081B6281735D}" type="sibTrans" cxnId="{FBEDC2F2-3820-4C8D-8069-A1CC88EAEBF8}">
      <dgm:prSet/>
      <dgm:spPr/>
      <dgm:t>
        <a:bodyPr/>
        <a:lstStyle/>
        <a:p>
          <a:endParaRPr lang="en-US"/>
        </a:p>
      </dgm:t>
    </dgm:pt>
    <dgm:pt modelId="{7FBFD3DA-2419-4378-AD73-98B9BD3F472E}" type="pres">
      <dgm:prSet presAssocID="{8B9586BD-93D8-4A3D-93AA-FBEDD138E0C0}" presName="Name0" presStyleCnt="0">
        <dgm:presLayoutVars>
          <dgm:dir/>
          <dgm:animLvl val="lvl"/>
          <dgm:resizeHandles val="exact"/>
        </dgm:presLayoutVars>
      </dgm:prSet>
      <dgm:spPr/>
    </dgm:pt>
    <dgm:pt modelId="{FC1DC99B-D773-41F8-9BF4-09AD80BCF28D}" type="pres">
      <dgm:prSet presAssocID="{7CF7502C-10C3-4C1F-8ACC-DF0D9C80B178}" presName="linNode" presStyleCnt="0"/>
      <dgm:spPr/>
    </dgm:pt>
    <dgm:pt modelId="{08B8AE5A-2ECC-4C65-9073-E9803CF490CC}" type="pres">
      <dgm:prSet presAssocID="{7CF7502C-10C3-4C1F-8ACC-DF0D9C80B178}" presName="parentText" presStyleLbl="node1" presStyleIdx="0" presStyleCnt="3" custScaleX="83269" custScaleY="114794" custLinFactNeighborX="566" custLinFactNeighborY="2999">
        <dgm:presLayoutVars>
          <dgm:chMax val="1"/>
          <dgm:bulletEnabled val="1"/>
        </dgm:presLayoutVars>
      </dgm:prSet>
      <dgm:spPr/>
    </dgm:pt>
    <dgm:pt modelId="{9B1CC6F3-C3F1-4789-B2E7-117A66698CA6}" type="pres">
      <dgm:prSet presAssocID="{7CF7502C-10C3-4C1F-8ACC-DF0D9C80B178}" presName="descendantText" presStyleLbl="alignAccFollowNode1" presStyleIdx="0" presStyleCnt="3" custScaleX="108301" custScaleY="141330">
        <dgm:presLayoutVars>
          <dgm:bulletEnabled val="1"/>
        </dgm:presLayoutVars>
      </dgm:prSet>
      <dgm:spPr/>
    </dgm:pt>
    <dgm:pt modelId="{F49AE594-2F7E-4448-9CB2-E3BE97694940}" type="pres">
      <dgm:prSet presAssocID="{9998F385-3C12-4982-BDF4-533D5B863B19}" presName="sp" presStyleCnt="0"/>
      <dgm:spPr/>
    </dgm:pt>
    <dgm:pt modelId="{EDACBECC-C5F7-4DCD-86BD-1DAB6FDB2298}" type="pres">
      <dgm:prSet presAssocID="{21CCFDE7-F777-4672-A990-9A8B5ABC71EF}" presName="linNode" presStyleCnt="0"/>
      <dgm:spPr/>
    </dgm:pt>
    <dgm:pt modelId="{5605D7A1-E43C-4B8B-90D4-03B0EDB434E6}" type="pres">
      <dgm:prSet presAssocID="{21CCFDE7-F777-4672-A990-9A8B5ABC71EF}" presName="parentText" presStyleLbl="node1" presStyleIdx="1" presStyleCnt="3" custScaleX="86396">
        <dgm:presLayoutVars>
          <dgm:chMax val="1"/>
          <dgm:bulletEnabled val="1"/>
        </dgm:presLayoutVars>
      </dgm:prSet>
      <dgm:spPr/>
    </dgm:pt>
    <dgm:pt modelId="{D8785A10-D1C3-464C-8452-CD845314E061}" type="pres">
      <dgm:prSet presAssocID="{21CCFDE7-F777-4672-A990-9A8B5ABC71EF}" presName="descendantText" presStyleLbl="alignAccFollowNode1" presStyleIdx="1" presStyleCnt="3" custScaleX="114134" custScaleY="127936" custLinFactNeighborX="272" custLinFactNeighborY="2305">
        <dgm:presLayoutVars>
          <dgm:bulletEnabled val="1"/>
        </dgm:presLayoutVars>
      </dgm:prSet>
      <dgm:spPr/>
    </dgm:pt>
    <dgm:pt modelId="{13DD8475-BC56-497B-91B7-4DAD96B55953}" type="pres">
      <dgm:prSet presAssocID="{D7E9267D-7A51-4235-86D7-816CE68FA553}" presName="sp" presStyleCnt="0"/>
      <dgm:spPr/>
    </dgm:pt>
    <dgm:pt modelId="{83C7EE90-D49F-42DA-80E6-604B17DB6AB0}" type="pres">
      <dgm:prSet presAssocID="{8A88AB05-C7DE-4B5F-8015-CBCEB9AE45D7}" presName="linNode" presStyleCnt="0"/>
      <dgm:spPr/>
    </dgm:pt>
    <dgm:pt modelId="{D9EBD5A3-BC05-41E2-B3B2-A944431EF99C}" type="pres">
      <dgm:prSet presAssocID="{8A88AB05-C7DE-4B5F-8015-CBCEB9AE45D7}" presName="parentText" presStyleLbl="node1" presStyleIdx="2" presStyleCnt="3" custScaleX="102322" custLinFactNeighborX="-59" custLinFactNeighborY="-387">
        <dgm:presLayoutVars>
          <dgm:chMax val="1"/>
          <dgm:bulletEnabled val="1"/>
        </dgm:presLayoutVars>
      </dgm:prSet>
      <dgm:spPr/>
    </dgm:pt>
    <dgm:pt modelId="{366450E9-BD3D-4146-A3B5-07AB69C7AB7C}" type="pres">
      <dgm:prSet presAssocID="{8A88AB05-C7DE-4B5F-8015-CBCEB9AE45D7}" presName="descendantText" presStyleLbl="alignAccFollowNode1" presStyleIdx="2" presStyleCnt="3" custScaleX="136735" custScaleY="111818">
        <dgm:presLayoutVars>
          <dgm:bulletEnabled val="1"/>
        </dgm:presLayoutVars>
      </dgm:prSet>
      <dgm:spPr/>
    </dgm:pt>
  </dgm:ptLst>
  <dgm:cxnLst>
    <dgm:cxn modelId="{3FABB93D-6559-472B-B9D7-98AB33BE97C0}" type="presOf" srcId="{8A88AB05-C7DE-4B5F-8015-CBCEB9AE45D7}" destId="{D9EBD5A3-BC05-41E2-B3B2-A944431EF99C}" srcOrd="0" destOrd="0" presId="urn:microsoft.com/office/officeart/2005/8/layout/vList5"/>
    <dgm:cxn modelId="{3AD7C45D-1A8D-42CD-9BFC-6E5E5F4647FF}" srcId="{8B9586BD-93D8-4A3D-93AA-FBEDD138E0C0}" destId="{8A88AB05-C7DE-4B5F-8015-CBCEB9AE45D7}" srcOrd="2" destOrd="0" parTransId="{75E8A6BD-13E4-402B-8C20-FF58C0553C36}" sibTransId="{BBDC01F9-7F4B-44EC-98E3-D7FD32931767}"/>
    <dgm:cxn modelId="{CD4D5062-26B6-4947-A5E0-18E3519A4076}" srcId="{21CCFDE7-F777-4672-A990-9A8B5ABC71EF}" destId="{1F04CAEB-D881-45FA-A436-7A35C324DDDA}" srcOrd="0" destOrd="0" parTransId="{1023378A-2AF6-4D38-AE54-C850F44578D6}" sibTransId="{CDB698BD-AFF3-44D5-A08D-A7E8195D2D1F}"/>
    <dgm:cxn modelId="{AF008E54-4271-4DE1-916E-49DBF6E87C76}" srcId="{8B9586BD-93D8-4A3D-93AA-FBEDD138E0C0}" destId="{7CF7502C-10C3-4C1F-8ACC-DF0D9C80B178}" srcOrd="0" destOrd="0" parTransId="{1B26568E-5EB7-4CAD-9628-D4F0F1D1108D}" sibTransId="{9998F385-3C12-4982-BDF4-533D5B863B19}"/>
    <dgm:cxn modelId="{6D3AC27B-887B-4353-8ECD-7F2393F5D204}" type="presOf" srcId="{7CF7502C-10C3-4C1F-8ACC-DF0D9C80B178}" destId="{08B8AE5A-2ECC-4C65-9073-E9803CF490CC}" srcOrd="0" destOrd="0" presId="urn:microsoft.com/office/officeart/2005/8/layout/vList5"/>
    <dgm:cxn modelId="{BB947A97-EE6D-458C-B21E-3BD5907CF266}" type="presOf" srcId="{1F04CAEB-D881-45FA-A436-7A35C324DDDA}" destId="{D8785A10-D1C3-464C-8452-CD845314E061}" srcOrd="0" destOrd="0" presId="urn:microsoft.com/office/officeart/2005/8/layout/vList5"/>
    <dgm:cxn modelId="{CD99EE9B-82C3-43DB-9287-0DEFA98C2751}" type="presOf" srcId="{8B9586BD-93D8-4A3D-93AA-FBEDD138E0C0}" destId="{7FBFD3DA-2419-4378-AD73-98B9BD3F472E}" srcOrd="0" destOrd="0" presId="urn:microsoft.com/office/officeart/2005/8/layout/vList5"/>
    <dgm:cxn modelId="{9491DEBB-48C1-4D42-A9B2-3FE5CFC8F004}" type="presOf" srcId="{91BA7832-7686-49B2-ACB9-276C3BBA4481}" destId="{366450E9-BD3D-4146-A3B5-07AB69C7AB7C}" srcOrd="0" destOrd="0" presId="urn:microsoft.com/office/officeart/2005/8/layout/vList5"/>
    <dgm:cxn modelId="{C6810BCB-9E5D-41BC-9365-9511839F6170}" srcId="{8B9586BD-93D8-4A3D-93AA-FBEDD138E0C0}" destId="{21CCFDE7-F777-4672-A990-9A8B5ABC71EF}" srcOrd="1" destOrd="0" parTransId="{33B2C05B-BE1E-47F5-B2E3-0E66C19F1E8E}" sibTransId="{D7E9267D-7A51-4235-86D7-816CE68FA553}"/>
    <dgm:cxn modelId="{A9533DD5-2751-463B-846E-6F9FB1B331CE}" type="presOf" srcId="{C67687AE-A73E-4EE8-BBC8-56E103D0EA96}" destId="{9B1CC6F3-C3F1-4789-B2E7-117A66698CA6}" srcOrd="0" destOrd="0" presId="urn:microsoft.com/office/officeart/2005/8/layout/vList5"/>
    <dgm:cxn modelId="{EC6DDEDC-7A6F-4753-9FC9-939EE0735B87}" srcId="{7CF7502C-10C3-4C1F-8ACC-DF0D9C80B178}" destId="{C67687AE-A73E-4EE8-BBC8-56E103D0EA96}" srcOrd="0" destOrd="0" parTransId="{498F1347-6A49-43DB-AA7E-B781218423EF}" sibTransId="{5D637833-88CB-4D5E-959D-B0F38B2232C5}"/>
    <dgm:cxn modelId="{FBEDC2F2-3820-4C8D-8069-A1CC88EAEBF8}" srcId="{8A88AB05-C7DE-4B5F-8015-CBCEB9AE45D7}" destId="{91BA7832-7686-49B2-ACB9-276C3BBA4481}" srcOrd="0" destOrd="0" parTransId="{0ACAB88F-6C67-40AD-BEDA-084EF0650846}" sibTransId="{16B3A550-4A7E-48CD-9C2F-081B6281735D}"/>
    <dgm:cxn modelId="{1CE429F8-A959-456C-A453-FF52B5296EA8}" type="presOf" srcId="{21CCFDE7-F777-4672-A990-9A8B5ABC71EF}" destId="{5605D7A1-E43C-4B8B-90D4-03B0EDB434E6}" srcOrd="0" destOrd="0" presId="urn:microsoft.com/office/officeart/2005/8/layout/vList5"/>
    <dgm:cxn modelId="{B361EEB6-D365-48ED-BED1-D7A44ED14A72}" type="presParOf" srcId="{7FBFD3DA-2419-4378-AD73-98B9BD3F472E}" destId="{FC1DC99B-D773-41F8-9BF4-09AD80BCF28D}" srcOrd="0" destOrd="0" presId="urn:microsoft.com/office/officeart/2005/8/layout/vList5"/>
    <dgm:cxn modelId="{86CB4173-5B82-4D48-BDE7-DC869FDF85D1}" type="presParOf" srcId="{FC1DC99B-D773-41F8-9BF4-09AD80BCF28D}" destId="{08B8AE5A-2ECC-4C65-9073-E9803CF490CC}" srcOrd="0" destOrd="0" presId="urn:microsoft.com/office/officeart/2005/8/layout/vList5"/>
    <dgm:cxn modelId="{3EE71C0F-9EF0-4802-8DAE-D0C89A111428}" type="presParOf" srcId="{FC1DC99B-D773-41F8-9BF4-09AD80BCF28D}" destId="{9B1CC6F3-C3F1-4789-B2E7-117A66698CA6}" srcOrd="1" destOrd="0" presId="urn:microsoft.com/office/officeart/2005/8/layout/vList5"/>
    <dgm:cxn modelId="{E1DD30C5-0769-4DC0-A733-07465809DD39}" type="presParOf" srcId="{7FBFD3DA-2419-4378-AD73-98B9BD3F472E}" destId="{F49AE594-2F7E-4448-9CB2-E3BE97694940}" srcOrd="1" destOrd="0" presId="urn:microsoft.com/office/officeart/2005/8/layout/vList5"/>
    <dgm:cxn modelId="{384C0844-7D2D-4A27-952D-29625E9ACCA9}" type="presParOf" srcId="{7FBFD3DA-2419-4378-AD73-98B9BD3F472E}" destId="{EDACBECC-C5F7-4DCD-86BD-1DAB6FDB2298}" srcOrd="2" destOrd="0" presId="urn:microsoft.com/office/officeart/2005/8/layout/vList5"/>
    <dgm:cxn modelId="{D0309296-0FB5-46E6-A949-D5086AD32132}" type="presParOf" srcId="{EDACBECC-C5F7-4DCD-86BD-1DAB6FDB2298}" destId="{5605D7A1-E43C-4B8B-90D4-03B0EDB434E6}" srcOrd="0" destOrd="0" presId="urn:microsoft.com/office/officeart/2005/8/layout/vList5"/>
    <dgm:cxn modelId="{4D60FC09-5F41-4C94-96C7-65A1864B5A97}" type="presParOf" srcId="{EDACBECC-C5F7-4DCD-86BD-1DAB6FDB2298}" destId="{D8785A10-D1C3-464C-8452-CD845314E061}" srcOrd="1" destOrd="0" presId="urn:microsoft.com/office/officeart/2005/8/layout/vList5"/>
    <dgm:cxn modelId="{13CE8F21-1BA2-4D84-B2F0-F2E8D8B42A1D}" type="presParOf" srcId="{7FBFD3DA-2419-4378-AD73-98B9BD3F472E}" destId="{13DD8475-BC56-497B-91B7-4DAD96B55953}" srcOrd="3" destOrd="0" presId="urn:microsoft.com/office/officeart/2005/8/layout/vList5"/>
    <dgm:cxn modelId="{38CAA9F8-7582-4F1F-8971-D6DAF92530DC}" type="presParOf" srcId="{7FBFD3DA-2419-4378-AD73-98B9BD3F472E}" destId="{83C7EE90-D49F-42DA-80E6-604B17DB6AB0}" srcOrd="4" destOrd="0" presId="urn:microsoft.com/office/officeart/2005/8/layout/vList5"/>
    <dgm:cxn modelId="{4C8AF788-2B93-49BF-915D-4224C64C1F29}" type="presParOf" srcId="{83C7EE90-D49F-42DA-80E6-604B17DB6AB0}" destId="{D9EBD5A3-BC05-41E2-B3B2-A944431EF99C}" srcOrd="0" destOrd="0" presId="urn:microsoft.com/office/officeart/2005/8/layout/vList5"/>
    <dgm:cxn modelId="{F5C179F3-5A31-4BBD-BD89-AFB21E0B6DD6}" type="presParOf" srcId="{83C7EE90-D49F-42DA-80E6-604B17DB6AB0}" destId="{366450E9-BD3D-4146-A3B5-07AB69C7AB7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FAB4BA-ADAC-A94C-AB9F-BFFF59DAE2DC}" type="doc">
      <dgm:prSet loTypeId="urn:microsoft.com/office/officeart/2005/8/layout/hProcess11" loCatId="" qsTypeId="urn:microsoft.com/office/officeart/2005/8/quickstyle/simple1" qsCatId="simple" csTypeId="urn:microsoft.com/office/officeart/2005/8/colors/accent1_2" csCatId="accent1" phldr="1"/>
      <dgm:spPr/>
    </dgm:pt>
    <dgm:pt modelId="{5D76C6E3-E01F-394A-BADA-30D8DCABB9A6}">
      <dgm:prSet phldrT="[Text]"/>
      <dgm:spPr/>
      <dgm:t>
        <a:bodyPr/>
        <a:lstStyle/>
        <a:p>
          <a:r>
            <a:rPr lang="en-US" dirty="0"/>
            <a:t>Information gathered from the </a:t>
          </a:r>
          <a:r>
            <a:rPr lang="en-US" b="1" dirty="0"/>
            <a:t>Need Analysis  </a:t>
          </a:r>
          <a:r>
            <a:rPr lang="en-US" dirty="0"/>
            <a:t>informs the design plan</a:t>
          </a:r>
        </a:p>
      </dgm:t>
    </dgm:pt>
    <dgm:pt modelId="{84914774-B07A-5D44-AAC6-55095CE6E554}" type="parTrans" cxnId="{429A54F3-C8C6-364D-94B3-DF1C467A132A}">
      <dgm:prSet/>
      <dgm:spPr/>
      <dgm:t>
        <a:bodyPr/>
        <a:lstStyle/>
        <a:p>
          <a:endParaRPr lang="en-US"/>
        </a:p>
      </dgm:t>
    </dgm:pt>
    <dgm:pt modelId="{38561B59-C05D-914E-B7BE-A6AF51EDD4E3}" type="sibTrans" cxnId="{429A54F3-C8C6-364D-94B3-DF1C467A132A}">
      <dgm:prSet/>
      <dgm:spPr/>
      <dgm:t>
        <a:bodyPr/>
        <a:lstStyle/>
        <a:p>
          <a:endParaRPr lang="en-US"/>
        </a:p>
      </dgm:t>
    </dgm:pt>
    <dgm:pt modelId="{7428E5EC-CEEF-614B-9E07-0879D218AFCD}">
      <dgm:prSet phldrT="[Text]"/>
      <dgm:spPr/>
      <dgm:t>
        <a:bodyPr/>
        <a:lstStyle/>
        <a:p>
          <a:r>
            <a:rPr lang="en-US" dirty="0"/>
            <a:t>The </a:t>
          </a:r>
          <a:r>
            <a:rPr lang="en-US" b="1" dirty="0"/>
            <a:t>Design</a:t>
          </a:r>
          <a:r>
            <a:rPr lang="en-US" dirty="0"/>
            <a:t> plan provides structure for the learning experiences </a:t>
          </a:r>
        </a:p>
      </dgm:t>
    </dgm:pt>
    <dgm:pt modelId="{88B90E4A-7C73-9C47-84E8-8963950BC205}" type="parTrans" cxnId="{EDBDD58C-B6D8-104E-A5E1-36C5E0E89510}">
      <dgm:prSet/>
      <dgm:spPr/>
      <dgm:t>
        <a:bodyPr/>
        <a:lstStyle/>
        <a:p>
          <a:endParaRPr lang="en-US"/>
        </a:p>
      </dgm:t>
    </dgm:pt>
    <dgm:pt modelId="{48D59D6D-43C6-A244-AAD8-24C09D97813A}" type="sibTrans" cxnId="{EDBDD58C-B6D8-104E-A5E1-36C5E0E89510}">
      <dgm:prSet/>
      <dgm:spPr/>
      <dgm:t>
        <a:bodyPr/>
        <a:lstStyle/>
        <a:p>
          <a:endParaRPr lang="en-US"/>
        </a:p>
      </dgm:t>
    </dgm:pt>
    <dgm:pt modelId="{6C0AB5FE-306B-4246-89AA-9F6C91C7116D}">
      <dgm:prSet phldrT="[Text]"/>
      <dgm:spPr/>
      <dgm:t>
        <a:bodyPr/>
        <a:lstStyle/>
        <a:p>
          <a:r>
            <a:rPr lang="en-US" dirty="0"/>
            <a:t>The </a:t>
          </a:r>
          <a:r>
            <a:rPr lang="en-US" b="1" dirty="0"/>
            <a:t>Experiences</a:t>
          </a:r>
          <a:r>
            <a:rPr lang="en-US" dirty="0"/>
            <a:t> are the activities and supports that facilitate, expand, or deepen participant understanding, skill development, or application. </a:t>
          </a:r>
        </a:p>
      </dgm:t>
      <dgm:extLst>
        <a:ext uri="{E40237B7-FDA0-4F09-8148-C483321AD2D9}">
          <dgm14:cNvPr xmlns:dgm14="http://schemas.microsoft.com/office/drawing/2010/diagram" id="0" name="" descr="A large light green arrow pointing from left to right. Instide the arrow are three dots, and each dot has a brief description. The left dot description is &quot;Information gathered from Needs Analysis informs the design plan&quot;. The middle description is &quot;The Design plan provides structure for the learning experiences&quot;. The description for the dot on the right is &quot;The Experiences ae the activities and supports that facilitate, expand, or deepen participant understanding, skill development, or appplication.&quot; "/>
        </a:ext>
      </dgm:extLst>
    </dgm:pt>
    <dgm:pt modelId="{6EDBCBBC-A036-A149-9A10-9369484D47C4}" type="parTrans" cxnId="{D3086F87-DB5C-F24C-96A9-A0B1D20EE0A2}">
      <dgm:prSet/>
      <dgm:spPr/>
      <dgm:t>
        <a:bodyPr/>
        <a:lstStyle/>
        <a:p>
          <a:endParaRPr lang="en-US"/>
        </a:p>
      </dgm:t>
    </dgm:pt>
    <dgm:pt modelId="{AAB650FB-B2ED-B14E-9C25-85E4BC41A4B7}" type="sibTrans" cxnId="{D3086F87-DB5C-F24C-96A9-A0B1D20EE0A2}">
      <dgm:prSet/>
      <dgm:spPr/>
      <dgm:t>
        <a:bodyPr/>
        <a:lstStyle/>
        <a:p>
          <a:endParaRPr lang="en-US"/>
        </a:p>
      </dgm:t>
    </dgm:pt>
    <dgm:pt modelId="{C85568DA-613A-0B43-9742-E42E99B69C77}" type="pres">
      <dgm:prSet presAssocID="{D2FAB4BA-ADAC-A94C-AB9F-BFFF59DAE2DC}" presName="Name0" presStyleCnt="0">
        <dgm:presLayoutVars>
          <dgm:dir/>
          <dgm:resizeHandles val="exact"/>
        </dgm:presLayoutVars>
      </dgm:prSet>
      <dgm:spPr/>
    </dgm:pt>
    <dgm:pt modelId="{CC21F287-C153-434E-A931-0E6A6C822E71}" type="pres">
      <dgm:prSet presAssocID="{D2FAB4BA-ADAC-A94C-AB9F-BFFF59DAE2DC}" presName="arrow" presStyleLbl="bgShp" presStyleIdx="0" presStyleCnt="1"/>
      <dgm:spPr/>
    </dgm:pt>
    <dgm:pt modelId="{14E52BF5-9852-1C41-A168-3B683DBB4A5C}" type="pres">
      <dgm:prSet presAssocID="{D2FAB4BA-ADAC-A94C-AB9F-BFFF59DAE2DC}" presName="points" presStyleCnt="0"/>
      <dgm:spPr/>
    </dgm:pt>
    <dgm:pt modelId="{962C4A59-E7FA-C644-B45E-8A75D7B674A6}" type="pres">
      <dgm:prSet presAssocID="{5D76C6E3-E01F-394A-BADA-30D8DCABB9A6}" presName="compositeA" presStyleCnt="0"/>
      <dgm:spPr/>
    </dgm:pt>
    <dgm:pt modelId="{29DB4A68-E459-6F41-A564-48ED2CC0BE0D}" type="pres">
      <dgm:prSet presAssocID="{5D76C6E3-E01F-394A-BADA-30D8DCABB9A6}" presName="textA" presStyleLbl="revTx" presStyleIdx="0" presStyleCnt="3">
        <dgm:presLayoutVars>
          <dgm:bulletEnabled val="1"/>
        </dgm:presLayoutVars>
      </dgm:prSet>
      <dgm:spPr/>
    </dgm:pt>
    <dgm:pt modelId="{BB3CAC45-8473-334C-8E82-09C2FFB20501}" type="pres">
      <dgm:prSet presAssocID="{5D76C6E3-E01F-394A-BADA-30D8DCABB9A6}" presName="circleA" presStyleLbl="node1" presStyleIdx="0" presStyleCnt="3"/>
      <dgm:spPr/>
    </dgm:pt>
    <dgm:pt modelId="{78391D5A-B9AD-5D4D-A3A2-C1249B8F3C51}" type="pres">
      <dgm:prSet presAssocID="{5D76C6E3-E01F-394A-BADA-30D8DCABB9A6}" presName="spaceA" presStyleCnt="0"/>
      <dgm:spPr/>
    </dgm:pt>
    <dgm:pt modelId="{F697DC8B-C686-114C-9ECB-074F4B501770}" type="pres">
      <dgm:prSet presAssocID="{38561B59-C05D-914E-B7BE-A6AF51EDD4E3}" presName="space" presStyleCnt="0"/>
      <dgm:spPr/>
    </dgm:pt>
    <dgm:pt modelId="{19D0C02D-CBEA-3F4D-8940-6F3196DFA7B0}" type="pres">
      <dgm:prSet presAssocID="{7428E5EC-CEEF-614B-9E07-0879D218AFCD}" presName="compositeB" presStyleCnt="0"/>
      <dgm:spPr/>
    </dgm:pt>
    <dgm:pt modelId="{250B1331-8A58-2A48-9ABF-AA60F44E3628}" type="pres">
      <dgm:prSet presAssocID="{7428E5EC-CEEF-614B-9E07-0879D218AFCD}" presName="textB" presStyleLbl="revTx" presStyleIdx="1" presStyleCnt="3">
        <dgm:presLayoutVars>
          <dgm:bulletEnabled val="1"/>
        </dgm:presLayoutVars>
      </dgm:prSet>
      <dgm:spPr/>
    </dgm:pt>
    <dgm:pt modelId="{81D4F28F-2B25-2643-A4E2-259DAD15F90B}" type="pres">
      <dgm:prSet presAssocID="{7428E5EC-CEEF-614B-9E07-0879D218AFCD}" presName="circleB" presStyleLbl="node1" presStyleIdx="1" presStyleCnt="3"/>
      <dgm:spPr/>
    </dgm:pt>
    <dgm:pt modelId="{80D55D8E-7748-F84A-8153-717F56CEBCB6}" type="pres">
      <dgm:prSet presAssocID="{7428E5EC-CEEF-614B-9E07-0879D218AFCD}" presName="spaceB" presStyleCnt="0"/>
      <dgm:spPr/>
    </dgm:pt>
    <dgm:pt modelId="{8C371EEE-A551-EA4A-AA2D-748C73082142}" type="pres">
      <dgm:prSet presAssocID="{48D59D6D-43C6-A244-AAD8-24C09D97813A}" presName="space" presStyleCnt="0"/>
      <dgm:spPr/>
    </dgm:pt>
    <dgm:pt modelId="{C0D39FD9-5238-8C4D-A25F-50CE275A748B}" type="pres">
      <dgm:prSet presAssocID="{6C0AB5FE-306B-4246-89AA-9F6C91C7116D}" presName="compositeA" presStyleCnt="0"/>
      <dgm:spPr/>
    </dgm:pt>
    <dgm:pt modelId="{B3BE9E24-770A-9D43-B943-D986B6DBA1DE}" type="pres">
      <dgm:prSet presAssocID="{6C0AB5FE-306B-4246-89AA-9F6C91C7116D}" presName="textA" presStyleLbl="revTx" presStyleIdx="2" presStyleCnt="3">
        <dgm:presLayoutVars>
          <dgm:bulletEnabled val="1"/>
        </dgm:presLayoutVars>
      </dgm:prSet>
      <dgm:spPr/>
    </dgm:pt>
    <dgm:pt modelId="{321A2A2F-AFD6-F741-9DF4-2AF63314914F}" type="pres">
      <dgm:prSet presAssocID="{6C0AB5FE-306B-4246-89AA-9F6C91C7116D}" presName="circleA" presStyleLbl="node1" presStyleIdx="2" presStyleCnt="3"/>
      <dgm:spPr/>
    </dgm:pt>
    <dgm:pt modelId="{7977DE73-59CF-EB45-8A6F-7906C4828915}" type="pres">
      <dgm:prSet presAssocID="{6C0AB5FE-306B-4246-89AA-9F6C91C7116D}" presName="spaceA" presStyleCnt="0"/>
      <dgm:spPr/>
    </dgm:pt>
  </dgm:ptLst>
  <dgm:cxnLst>
    <dgm:cxn modelId="{A48DF62A-E582-E748-A63A-16B91DAE151B}" type="presOf" srcId="{D2FAB4BA-ADAC-A94C-AB9F-BFFF59DAE2DC}" destId="{C85568DA-613A-0B43-9742-E42E99B69C77}" srcOrd="0" destOrd="0" presId="urn:microsoft.com/office/officeart/2005/8/layout/hProcess11"/>
    <dgm:cxn modelId="{D3086F87-DB5C-F24C-96A9-A0B1D20EE0A2}" srcId="{D2FAB4BA-ADAC-A94C-AB9F-BFFF59DAE2DC}" destId="{6C0AB5FE-306B-4246-89AA-9F6C91C7116D}" srcOrd="2" destOrd="0" parTransId="{6EDBCBBC-A036-A149-9A10-9369484D47C4}" sibTransId="{AAB650FB-B2ED-B14E-9C25-85E4BC41A4B7}"/>
    <dgm:cxn modelId="{EDBDD58C-B6D8-104E-A5E1-36C5E0E89510}" srcId="{D2FAB4BA-ADAC-A94C-AB9F-BFFF59DAE2DC}" destId="{7428E5EC-CEEF-614B-9E07-0879D218AFCD}" srcOrd="1" destOrd="0" parTransId="{88B90E4A-7C73-9C47-84E8-8963950BC205}" sibTransId="{48D59D6D-43C6-A244-AAD8-24C09D97813A}"/>
    <dgm:cxn modelId="{95BB549A-C42E-0245-9D47-A2868F084FFB}" type="presOf" srcId="{6C0AB5FE-306B-4246-89AA-9F6C91C7116D}" destId="{B3BE9E24-770A-9D43-B943-D986B6DBA1DE}" srcOrd="0" destOrd="0" presId="urn:microsoft.com/office/officeart/2005/8/layout/hProcess11"/>
    <dgm:cxn modelId="{5A57C6A9-B97F-534A-8FDA-E2D77A543AF3}" type="presOf" srcId="{7428E5EC-CEEF-614B-9E07-0879D218AFCD}" destId="{250B1331-8A58-2A48-9ABF-AA60F44E3628}" srcOrd="0" destOrd="0" presId="urn:microsoft.com/office/officeart/2005/8/layout/hProcess11"/>
    <dgm:cxn modelId="{E7519DB4-0928-EE4D-9D01-FE62D6357CA7}" type="presOf" srcId="{5D76C6E3-E01F-394A-BADA-30D8DCABB9A6}" destId="{29DB4A68-E459-6F41-A564-48ED2CC0BE0D}" srcOrd="0" destOrd="0" presId="urn:microsoft.com/office/officeart/2005/8/layout/hProcess11"/>
    <dgm:cxn modelId="{429A54F3-C8C6-364D-94B3-DF1C467A132A}" srcId="{D2FAB4BA-ADAC-A94C-AB9F-BFFF59DAE2DC}" destId="{5D76C6E3-E01F-394A-BADA-30D8DCABB9A6}" srcOrd="0" destOrd="0" parTransId="{84914774-B07A-5D44-AAC6-55095CE6E554}" sibTransId="{38561B59-C05D-914E-B7BE-A6AF51EDD4E3}"/>
    <dgm:cxn modelId="{D5D1F3F5-9B30-ED46-B7CE-B9F984927607}" type="presParOf" srcId="{C85568DA-613A-0B43-9742-E42E99B69C77}" destId="{CC21F287-C153-434E-A931-0E6A6C822E71}" srcOrd="0" destOrd="0" presId="urn:microsoft.com/office/officeart/2005/8/layout/hProcess11"/>
    <dgm:cxn modelId="{48366F12-F83E-254D-8676-AF6423921A30}" type="presParOf" srcId="{C85568DA-613A-0B43-9742-E42E99B69C77}" destId="{14E52BF5-9852-1C41-A168-3B683DBB4A5C}" srcOrd="1" destOrd="0" presId="urn:microsoft.com/office/officeart/2005/8/layout/hProcess11"/>
    <dgm:cxn modelId="{86E23744-7D06-804B-B887-1DF0024FE51E}" type="presParOf" srcId="{14E52BF5-9852-1C41-A168-3B683DBB4A5C}" destId="{962C4A59-E7FA-C644-B45E-8A75D7B674A6}" srcOrd="0" destOrd="0" presId="urn:microsoft.com/office/officeart/2005/8/layout/hProcess11"/>
    <dgm:cxn modelId="{57095C09-500A-9843-BB86-89E1BF71D743}" type="presParOf" srcId="{962C4A59-E7FA-C644-B45E-8A75D7B674A6}" destId="{29DB4A68-E459-6F41-A564-48ED2CC0BE0D}" srcOrd="0" destOrd="0" presId="urn:microsoft.com/office/officeart/2005/8/layout/hProcess11"/>
    <dgm:cxn modelId="{DFF9E91A-7D72-FA4A-9511-6F87987945B6}" type="presParOf" srcId="{962C4A59-E7FA-C644-B45E-8A75D7B674A6}" destId="{BB3CAC45-8473-334C-8E82-09C2FFB20501}" srcOrd="1" destOrd="0" presId="urn:microsoft.com/office/officeart/2005/8/layout/hProcess11"/>
    <dgm:cxn modelId="{1F20F931-0400-8340-9054-AD25AC604C9F}" type="presParOf" srcId="{962C4A59-E7FA-C644-B45E-8A75D7B674A6}" destId="{78391D5A-B9AD-5D4D-A3A2-C1249B8F3C51}" srcOrd="2" destOrd="0" presId="urn:microsoft.com/office/officeart/2005/8/layout/hProcess11"/>
    <dgm:cxn modelId="{6A0C7DD9-AF27-1748-8B19-0E6F16D1ADD8}" type="presParOf" srcId="{14E52BF5-9852-1C41-A168-3B683DBB4A5C}" destId="{F697DC8B-C686-114C-9ECB-074F4B501770}" srcOrd="1" destOrd="0" presId="urn:microsoft.com/office/officeart/2005/8/layout/hProcess11"/>
    <dgm:cxn modelId="{69A3A852-EB47-FE47-9B8D-16A41AF5FE59}" type="presParOf" srcId="{14E52BF5-9852-1C41-A168-3B683DBB4A5C}" destId="{19D0C02D-CBEA-3F4D-8940-6F3196DFA7B0}" srcOrd="2" destOrd="0" presId="urn:microsoft.com/office/officeart/2005/8/layout/hProcess11"/>
    <dgm:cxn modelId="{05E68152-397D-C740-B516-3833F7C053BF}" type="presParOf" srcId="{19D0C02D-CBEA-3F4D-8940-6F3196DFA7B0}" destId="{250B1331-8A58-2A48-9ABF-AA60F44E3628}" srcOrd="0" destOrd="0" presId="urn:microsoft.com/office/officeart/2005/8/layout/hProcess11"/>
    <dgm:cxn modelId="{46C0839F-4247-5A43-BDC2-B72AB95DE2A2}" type="presParOf" srcId="{19D0C02D-CBEA-3F4D-8940-6F3196DFA7B0}" destId="{81D4F28F-2B25-2643-A4E2-259DAD15F90B}" srcOrd="1" destOrd="0" presId="urn:microsoft.com/office/officeart/2005/8/layout/hProcess11"/>
    <dgm:cxn modelId="{07C82C7B-7CCA-5445-AEFC-19203BAD6E84}" type="presParOf" srcId="{19D0C02D-CBEA-3F4D-8940-6F3196DFA7B0}" destId="{80D55D8E-7748-F84A-8153-717F56CEBCB6}" srcOrd="2" destOrd="0" presId="urn:microsoft.com/office/officeart/2005/8/layout/hProcess11"/>
    <dgm:cxn modelId="{534381CA-6C48-D149-A377-4DE2C5E3F93D}" type="presParOf" srcId="{14E52BF5-9852-1C41-A168-3B683DBB4A5C}" destId="{8C371EEE-A551-EA4A-AA2D-748C73082142}" srcOrd="3" destOrd="0" presId="urn:microsoft.com/office/officeart/2005/8/layout/hProcess11"/>
    <dgm:cxn modelId="{205254C9-5186-624C-B3C5-94DDBDA49E45}" type="presParOf" srcId="{14E52BF5-9852-1C41-A168-3B683DBB4A5C}" destId="{C0D39FD9-5238-8C4D-A25F-50CE275A748B}" srcOrd="4" destOrd="0" presId="urn:microsoft.com/office/officeart/2005/8/layout/hProcess11"/>
    <dgm:cxn modelId="{6872E69B-E7A1-644B-96D6-F6064F5B4171}" type="presParOf" srcId="{C0D39FD9-5238-8C4D-A25F-50CE275A748B}" destId="{B3BE9E24-770A-9D43-B943-D986B6DBA1DE}" srcOrd="0" destOrd="0" presId="urn:microsoft.com/office/officeart/2005/8/layout/hProcess11"/>
    <dgm:cxn modelId="{5C7E3637-9F83-E844-9D49-E69B52A737FF}" type="presParOf" srcId="{C0D39FD9-5238-8C4D-A25F-50CE275A748B}" destId="{321A2A2F-AFD6-F741-9DF4-2AF63314914F}" srcOrd="1" destOrd="0" presId="urn:microsoft.com/office/officeart/2005/8/layout/hProcess11"/>
    <dgm:cxn modelId="{A516EAB9-2C42-0142-9158-067C30274140}" type="presParOf" srcId="{C0D39FD9-5238-8C4D-A25F-50CE275A748B}" destId="{7977DE73-59CF-EB45-8A6F-7906C4828915}"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5075E3-56DF-6B42-B590-C95B656FE46F}"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E97B6329-0F77-B342-A1BA-C2F67886BFEE}">
      <dgm:prSet phldrT="[Text]"/>
      <dgm:spPr>
        <a:solidFill>
          <a:schemeClr val="tx2">
            <a:lumMod val="90000"/>
          </a:schemeClr>
        </a:solidFill>
      </dgm:spPr>
      <dgm:t>
        <a:bodyPr/>
        <a:lstStyle/>
        <a:p>
          <a:r>
            <a:rPr lang="en-US" b="1" dirty="0">
              <a:solidFill>
                <a:schemeClr val="bg2">
                  <a:lumMod val="25000"/>
                </a:schemeClr>
              </a:solidFill>
            </a:rPr>
            <a:t>In your small group</a:t>
          </a:r>
        </a:p>
      </dgm:t>
    </dgm:pt>
    <dgm:pt modelId="{D7BBF41C-CA76-9342-9453-E60E434D3F57}" type="parTrans" cxnId="{913415EF-1877-6548-AB97-48B8BD94A8DA}">
      <dgm:prSet/>
      <dgm:spPr/>
      <dgm:t>
        <a:bodyPr/>
        <a:lstStyle/>
        <a:p>
          <a:endParaRPr lang="en-US"/>
        </a:p>
      </dgm:t>
    </dgm:pt>
    <dgm:pt modelId="{C37CB905-8ACF-864A-9FD0-A4B5516F31F7}" type="sibTrans" cxnId="{913415EF-1877-6548-AB97-48B8BD94A8DA}">
      <dgm:prSet/>
      <dgm:spPr/>
      <dgm:t>
        <a:bodyPr/>
        <a:lstStyle/>
        <a:p>
          <a:endParaRPr lang="en-US"/>
        </a:p>
      </dgm:t>
    </dgm:pt>
    <dgm:pt modelId="{AA2F329C-EA25-FF4D-9CE5-5633DF073DB7}">
      <dgm:prSet phldrT="[Text]"/>
      <dgm:spPr/>
      <dgm:t>
        <a:bodyPr/>
        <a:lstStyle/>
        <a:p>
          <a:r>
            <a:rPr lang="en-US" b="1" dirty="0"/>
            <a:t>Download</a:t>
          </a:r>
          <a:r>
            <a:rPr lang="en-US" dirty="0"/>
            <a:t> the Activity scenario.</a:t>
          </a:r>
        </a:p>
      </dgm:t>
    </dgm:pt>
    <dgm:pt modelId="{F715AE91-E000-EE49-8210-DD37A4BF2FE9}" type="parTrans" cxnId="{49FCD782-3F5B-4846-9889-8CCA989DEFCF}">
      <dgm:prSet/>
      <dgm:spPr/>
      <dgm:t>
        <a:bodyPr/>
        <a:lstStyle/>
        <a:p>
          <a:endParaRPr lang="en-US"/>
        </a:p>
      </dgm:t>
    </dgm:pt>
    <dgm:pt modelId="{31DB1154-3B6D-3D42-8172-990812028C58}" type="sibTrans" cxnId="{49FCD782-3F5B-4846-9889-8CCA989DEFCF}">
      <dgm:prSet/>
      <dgm:spPr/>
      <dgm:t>
        <a:bodyPr/>
        <a:lstStyle/>
        <a:p>
          <a:endParaRPr lang="en-US"/>
        </a:p>
      </dgm:t>
    </dgm:pt>
    <dgm:pt modelId="{857A94F4-48F0-A74D-BEBF-92CA98FDA880}">
      <dgm:prSet phldrT="[Text]"/>
      <dgm:spPr/>
      <dgm:t>
        <a:bodyPr/>
        <a:lstStyle/>
        <a:p>
          <a:r>
            <a:rPr lang="en-US" b="1" dirty="0"/>
            <a:t>Assign</a:t>
          </a:r>
          <a:r>
            <a:rPr lang="en-US" dirty="0"/>
            <a:t> group roles: Facilitator, Timekeeper, Recorder/Reporter.</a:t>
          </a:r>
        </a:p>
      </dgm:t>
      <dgm:extLst>
        <a:ext uri="{E40237B7-FDA0-4F09-8148-C483321AD2D9}">
          <dgm14:cNvPr xmlns:dgm14="http://schemas.microsoft.com/office/drawing/2010/diagram" id="0" name="" descr="A text box with a light blue header, inside of which are the words &quot;In your small group&quot;. 4 bullet points follow: 1) Assign group roles: Facilitator, Timekeeper, Recorder/Reporter. 2) Download the Activity Scenario. 3) Identify and annotate illustrations of key activities reflecting effective PD experiences. 4) Prepare to share 1 or 2 examples with the whole group."/>
        </a:ext>
      </dgm:extLst>
    </dgm:pt>
    <dgm:pt modelId="{892D1FF5-052E-7146-B6CA-D3C365845FFD}" type="parTrans" cxnId="{BBC3836F-892E-D944-9CD3-D3C7EF4D61DE}">
      <dgm:prSet/>
      <dgm:spPr/>
      <dgm:t>
        <a:bodyPr/>
        <a:lstStyle/>
        <a:p>
          <a:endParaRPr lang="en-US"/>
        </a:p>
      </dgm:t>
    </dgm:pt>
    <dgm:pt modelId="{6CC1CD8C-58AA-D64B-BAE8-FDA697890FD2}" type="sibTrans" cxnId="{BBC3836F-892E-D944-9CD3-D3C7EF4D61DE}">
      <dgm:prSet/>
      <dgm:spPr/>
      <dgm:t>
        <a:bodyPr/>
        <a:lstStyle/>
        <a:p>
          <a:endParaRPr lang="en-US"/>
        </a:p>
      </dgm:t>
    </dgm:pt>
    <dgm:pt modelId="{C52C11D8-5942-AE4F-BC2C-98A5CFD14876}">
      <dgm:prSet phldrT="[Text]"/>
      <dgm:spPr/>
      <dgm:t>
        <a:bodyPr/>
        <a:lstStyle/>
        <a:p>
          <a:r>
            <a:rPr lang="en-US" b="1" dirty="0"/>
            <a:t>Identify and annotate </a:t>
          </a:r>
          <a:r>
            <a:rPr lang="en-US" dirty="0"/>
            <a:t>illustrations of the key activities reflecting effective PD experiences.</a:t>
          </a:r>
        </a:p>
      </dgm:t>
    </dgm:pt>
    <dgm:pt modelId="{A47AEA85-D0A8-6B45-969D-0C41FC69DCCE}" type="parTrans" cxnId="{49DD23C4-A010-F741-9F0A-1984A8E93B8C}">
      <dgm:prSet/>
      <dgm:spPr/>
      <dgm:t>
        <a:bodyPr/>
        <a:lstStyle/>
        <a:p>
          <a:endParaRPr lang="en-US"/>
        </a:p>
      </dgm:t>
    </dgm:pt>
    <dgm:pt modelId="{BAA497EB-0A72-124A-B04B-001F34A7A14E}" type="sibTrans" cxnId="{49DD23C4-A010-F741-9F0A-1984A8E93B8C}">
      <dgm:prSet/>
      <dgm:spPr/>
      <dgm:t>
        <a:bodyPr/>
        <a:lstStyle/>
        <a:p>
          <a:endParaRPr lang="en-US"/>
        </a:p>
      </dgm:t>
    </dgm:pt>
    <dgm:pt modelId="{90AD1A2B-B68B-7D4B-BA65-82A3FB2FD15C}">
      <dgm:prSet phldrT="[Text]"/>
      <dgm:spPr/>
      <dgm:t>
        <a:bodyPr/>
        <a:lstStyle/>
        <a:p>
          <a:r>
            <a:rPr lang="en-US" b="1" dirty="0"/>
            <a:t>Prepare to share </a:t>
          </a:r>
          <a:r>
            <a:rPr lang="en-US" dirty="0"/>
            <a:t>1 or 2 examples with the whole group.</a:t>
          </a:r>
        </a:p>
      </dgm:t>
    </dgm:pt>
    <dgm:pt modelId="{18E43FAF-BEFD-F645-9A38-A7E8767F7FC3}" type="parTrans" cxnId="{A44D45DF-3006-8447-8067-CCDC4B07CD96}">
      <dgm:prSet/>
      <dgm:spPr/>
      <dgm:t>
        <a:bodyPr/>
        <a:lstStyle/>
        <a:p>
          <a:endParaRPr lang="en-US"/>
        </a:p>
      </dgm:t>
    </dgm:pt>
    <dgm:pt modelId="{510E746C-4F2B-FE4D-91A0-941476159087}" type="sibTrans" cxnId="{A44D45DF-3006-8447-8067-CCDC4B07CD96}">
      <dgm:prSet/>
      <dgm:spPr/>
      <dgm:t>
        <a:bodyPr/>
        <a:lstStyle/>
        <a:p>
          <a:endParaRPr lang="en-US"/>
        </a:p>
      </dgm:t>
    </dgm:pt>
    <dgm:pt modelId="{9F734D73-17B8-2F4C-B146-9DA2376ACC16}" type="pres">
      <dgm:prSet presAssocID="{6F5075E3-56DF-6B42-B590-C95B656FE46F}" presName="linear" presStyleCnt="0">
        <dgm:presLayoutVars>
          <dgm:animLvl val="lvl"/>
          <dgm:resizeHandles val="exact"/>
        </dgm:presLayoutVars>
      </dgm:prSet>
      <dgm:spPr/>
    </dgm:pt>
    <dgm:pt modelId="{7B8FA559-1A92-684A-8C10-158079D67517}" type="pres">
      <dgm:prSet presAssocID="{E97B6329-0F77-B342-A1BA-C2F67886BFEE}" presName="parentText" presStyleLbl="node1" presStyleIdx="0" presStyleCnt="1">
        <dgm:presLayoutVars>
          <dgm:chMax val="0"/>
          <dgm:bulletEnabled val="1"/>
        </dgm:presLayoutVars>
      </dgm:prSet>
      <dgm:spPr/>
    </dgm:pt>
    <dgm:pt modelId="{1E96B27D-017D-514C-BDB0-72F774C0E9FB}" type="pres">
      <dgm:prSet presAssocID="{E97B6329-0F77-B342-A1BA-C2F67886BFEE}" presName="childText" presStyleLbl="revTx" presStyleIdx="0" presStyleCnt="1">
        <dgm:presLayoutVars>
          <dgm:bulletEnabled val="1"/>
        </dgm:presLayoutVars>
      </dgm:prSet>
      <dgm:spPr/>
    </dgm:pt>
  </dgm:ptLst>
  <dgm:cxnLst>
    <dgm:cxn modelId="{AAC31F09-1AF5-1E4E-8B6D-CD1CD1E39125}" type="presOf" srcId="{C52C11D8-5942-AE4F-BC2C-98A5CFD14876}" destId="{1E96B27D-017D-514C-BDB0-72F774C0E9FB}" srcOrd="0" destOrd="2" presId="urn:microsoft.com/office/officeart/2005/8/layout/vList2"/>
    <dgm:cxn modelId="{64E76410-A35C-E042-8727-75CBB41EC8E8}" type="presOf" srcId="{6F5075E3-56DF-6B42-B590-C95B656FE46F}" destId="{9F734D73-17B8-2F4C-B146-9DA2376ACC16}" srcOrd="0" destOrd="0" presId="urn:microsoft.com/office/officeart/2005/8/layout/vList2"/>
    <dgm:cxn modelId="{ADB09260-9C12-7844-9FEA-8AECF884240E}" type="presOf" srcId="{857A94F4-48F0-A74D-BEBF-92CA98FDA880}" destId="{1E96B27D-017D-514C-BDB0-72F774C0E9FB}" srcOrd="0" destOrd="0" presId="urn:microsoft.com/office/officeart/2005/8/layout/vList2"/>
    <dgm:cxn modelId="{BBC3836F-892E-D944-9CD3-D3C7EF4D61DE}" srcId="{E97B6329-0F77-B342-A1BA-C2F67886BFEE}" destId="{857A94F4-48F0-A74D-BEBF-92CA98FDA880}" srcOrd="0" destOrd="0" parTransId="{892D1FF5-052E-7146-B6CA-D3C365845FFD}" sibTransId="{6CC1CD8C-58AA-D64B-BAE8-FDA697890FD2}"/>
    <dgm:cxn modelId="{49FCD782-3F5B-4846-9889-8CCA989DEFCF}" srcId="{E97B6329-0F77-B342-A1BA-C2F67886BFEE}" destId="{AA2F329C-EA25-FF4D-9CE5-5633DF073DB7}" srcOrd="1" destOrd="0" parTransId="{F715AE91-E000-EE49-8210-DD37A4BF2FE9}" sibTransId="{31DB1154-3B6D-3D42-8172-990812028C58}"/>
    <dgm:cxn modelId="{426D729E-1FD5-6447-88C9-4F9C0BB61A50}" type="presOf" srcId="{90AD1A2B-B68B-7D4B-BA65-82A3FB2FD15C}" destId="{1E96B27D-017D-514C-BDB0-72F774C0E9FB}" srcOrd="0" destOrd="3" presId="urn:microsoft.com/office/officeart/2005/8/layout/vList2"/>
    <dgm:cxn modelId="{DEF8C8AF-AFE2-5447-B5E5-6177DB28FF15}" type="presOf" srcId="{AA2F329C-EA25-FF4D-9CE5-5633DF073DB7}" destId="{1E96B27D-017D-514C-BDB0-72F774C0E9FB}" srcOrd="0" destOrd="1" presId="urn:microsoft.com/office/officeart/2005/8/layout/vList2"/>
    <dgm:cxn modelId="{49DD23C4-A010-F741-9F0A-1984A8E93B8C}" srcId="{E97B6329-0F77-B342-A1BA-C2F67886BFEE}" destId="{C52C11D8-5942-AE4F-BC2C-98A5CFD14876}" srcOrd="2" destOrd="0" parTransId="{A47AEA85-D0A8-6B45-969D-0C41FC69DCCE}" sibTransId="{BAA497EB-0A72-124A-B04B-001F34A7A14E}"/>
    <dgm:cxn modelId="{A44D45DF-3006-8447-8067-CCDC4B07CD96}" srcId="{E97B6329-0F77-B342-A1BA-C2F67886BFEE}" destId="{90AD1A2B-B68B-7D4B-BA65-82A3FB2FD15C}" srcOrd="3" destOrd="0" parTransId="{18E43FAF-BEFD-F645-9A38-A7E8767F7FC3}" sibTransId="{510E746C-4F2B-FE4D-91A0-941476159087}"/>
    <dgm:cxn modelId="{D5F80AE5-00EC-244B-9AE2-122C475AAFE5}" type="presOf" srcId="{E97B6329-0F77-B342-A1BA-C2F67886BFEE}" destId="{7B8FA559-1A92-684A-8C10-158079D67517}" srcOrd="0" destOrd="0" presId="urn:microsoft.com/office/officeart/2005/8/layout/vList2"/>
    <dgm:cxn modelId="{913415EF-1877-6548-AB97-48B8BD94A8DA}" srcId="{6F5075E3-56DF-6B42-B590-C95B656FE46F}" destId="{E97B6329-0F77-B342-A1BA-C2F67886BFEE}" srcOrd="0" destOrd="0" parTransId="{D7BBF41C-CA76-9342-9453-E60E434D3F57}" sibTransId="{C37CB905-8ACF-864A-9FD0-A4B5516F31F7}"/>
    <dgm:cxn modelId="{BE052128-4589-934E-865F-EC17D908A425}" type="presParOf" srcId="{9F734D73-17B8-2F4C-B146-9DA2376ACC16}" destId="{7B8FA559-1A92-684A-8C10-158079D67517}" srcOrd="0" destOrd="0" presId="urn:microsoft.com/office/officeart/2005/8/layout/vList2"/>
    <dgm:cxn modelId="{2762E23A-7236-6240-A176-FACAC958FDD7}" type="presParOf" srcId="{9F734D73-17B8-2F4C-B146-9DA2376ACC16}" destId="{1E96B27D-017D-514C-BDB0-72F774C0E9FB}"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98714-0981-5441-9A9B-AAFDE5467B5C}">
      <dsp:nvSpPr>
        <dsp:cNvPr id="0" name=""/>
        <dsp:cNvSpPr/>
      </dsp:nvSpPr>
      <dsp:spPr>
        <a:xfrm>
          <a:off x="0" y="0"/>
          <a:ext cx="6345086" cy="1504985"/>
        </a:xfrm>
        <a:prstGeom prst="roundRect">
          <a:avLst/>
        </a:prstGeom>
        <a:solidFill>
          <a:schemeClr val="tx2">
            <a:lumMod val="90000"/>
          </a:schemeClr>
        </a:solidFill>
        <a:ln w="50800" cap="flat" cmpd="sng" algn="ctr">
          <a:solidFill>
            <a:schemeClr val="bg2">
              <a:lumMod val="75000"/>
              <a:lum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2">
                  <a:lumMod val="25000"/>
                </a:schemeClr>
              </a:solidFill>
            </a:rPr>
            <a:t>Quote 1</a:t>
          </a:r>
          <a:r>
            <a:rPr lang="en-US" sz="2300" kern="1200" dirty="0">
              <a:solidFill>
                <a:schemeClr val="bg2">
                  <a:lumMod val="25000"/>
                </a:schemeClr>
              </a:solidFill>
            </a:rPr>
            <a:t>: “Tell me and I forget, teach me and I may remember, involve me and I learn.” </a:t>
          </a:r>
        </a:p>
        <a:p>
          <a:pPr marL="0" lvl="0" indent="0" algn="l" defTabSz="1022350">
            <a:lnSpc>
              <a:spcPct val="90000"/>
            </a:lnSpc>
            <a:spcBef>
              <a:spcPct val="0"/>
            </a:spcBef>
            <a:spcAft>
              <a:spcPct val="35000"/>
            </a:spcAft>
            <a:buNone/>
          </a:pPr>
          <a:r>
            <a:rPr lang="en-US" sz="2300" kern="1200" dirty="0">
              <a:solidFill>
                <a:schemeClr val="bg2">
                  <a:lumMod val="25000"/>
                </a:schemeClr>
              </a:solidFill>
            </a:rPr>
            <a:t>- Xun Kuang, Chinese Confucian philosopher. </a:t>
          </a:r>
        </a:p>
      </dsp:txBody>
      <dsp:txXfrm>
        <a:off x="73467" y="73467"/>
        <a:ext cx="6198152" cy="1358051"/>
      </dsp:txXfrm>
    </dsp:sp>
    <dsp:sp modelId="{67C0E623-9527-BC41-8413-FBFF2616A703}">
      <dsp:nvSpPr>
        <dsp:cNvPr id="0" name=""/>
        <dsp:cNvSpPr/>
      </dsp:nvSpPr>
      <dsp:spPr>
        <a:xfrm>
          <a:off x="0" y="1743438"/>
          <a:ext cx="6345086" cy="1318590"/>
        </a:xfrm>
        <a:prstGeom prst="roundRect">
          <a:avLst/>
        </a:prstGeom>
        <a:solidFill>
          <a:schemeClr val="tx2">
            <a:lumMod val="90000"/>
          </a:schemeClr>
        </a:solidFill>
        <a:ln w="50800" cap="flat" cmpd="sng" algn="ctr">
          <a:solidFill>
            <a:schemeClr val="bg2">
              <a:lumMod val="75000"/>
              <a:lum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2">
                  <a:lumMod val="25000"/>
                </a:schemeClr>
              </a:solidFill>
            </a:rPr>
            <a:t>Quote 2: </a:t>
          </a:r>
          <a:r>
            <a:rPr lang="en-US" sz="2300" kern="1200" dirty="0">
              <a:solidFill>
                <a:schemeClr val="bg2">
                  <a:lumMod val="25000"/>
                </a:schemeClr>
              </a:solidFill>
            </a:rPr>
            <a:t>“Learning is experience. Everything else is just information.” </a:t>
          </a:r>
        </a:p>
        <a:p>
          <a:pPr marL="0" lvl="0" indent="0" algn="l" defTabSz="1022350">
            <a:lnSpc>
              <a:spcPct val="90000"/>
            </a:lnSpc>
            <a:spcBef>
              <a:spcPct val="0"/>
            </a:spcBef>
            <a:spcAft>
              <a:spcPct val="35000"/>
            </a:spcAft>
            <a:buNone/>
          </a:pPr>
          <a:r>
            <a:rPr lang="en-US" sz="2300" kern="1200" dirty="0">
              <a:solidFill>
                <a:schemeClr val="bg2">
                  <a:lumMod val="25000"/>
                </a:schemeClr>
              </a:solidFill>
            </a:rPr>
            <a:t>- Albert Einstein </a:t>
          </a:r>
        </a:p>
      </dsp:txBody>
      <dsp:txXfrm>
        <a:off x="64368" y="1807806"/>
        <a:ext cx="6216350" cy="1189854"/>
      </dsp:txXfrm>
    </dsp:sp>
    <dsp:sp modelId="{320D6740-E7E6-8343-8CBD-B4BFAA2036F1}">
      <dsp:nvSpPr>
        <dsp:cNvPr id="0" name=""/>
        <dsp:cNvSpPr/>
      </dsp:nvSpPr>
      <dsp:spPr>
        <a:xfrm>
          <a:off x="0" y="3282288"/>
          <a:ext cx="6345086" cy="1318590"/>
        </a:xfrm>
        <a:prstGeom prst="roundRect">
          <a:avLst/>
        </a:prstGeom>
        <a:solidFill>
          <a:schemeClr val="tx2">
            <a:lumMod val="90000"/>
          </a:schemeClr>
        </a:solidFill>
        <a:ln w="50800" cap="flat" cmpd="sng" algn="ctr">
          <a:solidFill>
            <a:schemeClr val="bg2">
              <a:lumMod val="75000"/>
              <a:lum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2">
                  <a:lumMod val="25000"/>
                </a:schemeClr>
              </a:solidFill>
            </a:rPr>
            <a:t>Quote 3: </a:t>
          </a:r>
          <a:r>
            <a:rPr lang="en-US" sz="2300" kern="1200" dirty="0">
              <a:solidFill>
                <a:schemeClr val="bg2">
                  <a:lumMod val="25000"/>
                </a:schemeClr>
              </a:solidFill>
            </a:rPr>
            <a:t>“The learning process is something you can incite, literally incite, like a riot."  </a:t>
          </a:r>
        </a:p>
        <a:p>
          <a:pPr marL="0" lvl="0" indent="0" algn="l" defTabSz="1022350">
            <a:lnSpc>
              <a:spcPct val="90000"/>
            </a:lnSpc>
            <a:spcBef>
              <a:spcPct val="0"/>
            </a:spcBef>
            <a:spcAft>
              <a:spcPct val="35000"/>
            </a:spcAft>
            <a:buNone/>
          </a:pPr>
          <a:r>
            <a:rPr lang="en-US" sz="2300" kern="1200" dirty="0">
              <a:solidFill>
                <a:schemeClr val="bg2">
                  <a:lumMod val="25000"/>
                </a:schemeClr>
              </a:solidFill>
            </a:rPr>
            <a:t>- Audre Lorde </a:t>
          </a:r>
        </a:p>
      </dsp:txBody>
      <dsp:txXfrm>
        <a:off x="64368" y="3346656"/>
        <a:ext cx="6216350" cy="1189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CC6F3-C3F1-4789-B2E7-117A66698CA6}">
      <dsp:nvSpPr>
        <dsp:cNvPr id="0" name=""/>
        <dsp:cNvSpPr/>
      </dsp:nvSpPr>
      <dsp:spPr>
        <a:xfrm rot="5400000">
          <a:off x="6234827" y="-2884626"/>
          <a:ext cx="1910776" cy="77094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FontTx/>
            <a:buNone/>
          </a:pPr>
          <a:r>
            <a:rPr lang="en-US" sz="2400" kern="1200">
              <a:latin typeface="Calibri"/>
            </a:rPr>
            <a:t> </a:t>
          </a:r>
          <a:r>
            <a:rPr lang="en-US" sz="2600" b="0" i="0" kern="1200">
              <a:solidFill>
                <a:schemeClr val="tx1"/>
              </a:solidFill>
              <a:effectLst/>
              <a:latin typeface="+mn-lt"/>
              <a:ea typeface="+mn-ea"/>
              <a:cs typeface="+mn-cs"/>
            </a:rPr>
            <a:t>the purpose of the Experiences component in the EPIC-P-Cycle and its connection to the Needs Analysis and Design components. </a:t>
          </a:r>
          <a:endParaRPr lang="en-US" sz="2600" kern="1200"/>
        </a:p>
      </dsp:txBody>
      <dsp:txXfrm rot="-5400000">
        <a:off x="3335467" y="108010"/>
        <a:ext cx="7616221" cy="1724224"/>
      </dsp:txXfrm>
    </dsp:sp>
    <dsp:sp modelId="{08B8AE5A-2ECC-4C65-9073-E9803CF490CC}">
      <dsp:nvSpPr>
        <dsp:cNvPr id="0" name=""/>
        <dsp:cNvSpPr/>
      </dsp:nvSpPr>
      <dsp:spPr>
        <a:xfrm>
          <a:off x="41498" y="50799"/>
          <a:ext cx="3334260" cy="1940013"/>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solidFill>
                <a:schemeClr val="tx1"/>
              </a:solidFill>
              <a:latin typeface="Calibri"/>
            </a:rPr>
            <a:t>Explain</a:t>
          </a:r>
          <a:endParaRPr lang="en-US" sz="5400" kern="1200" dirty="0">
            <a:solidFill>
              <a:schemeClr val="tx1"/>
            </a:solidFill>
          </a:endParaRPr>
        </a:p>
      </dsp:txBody>
      <dsp:txXfrm>
        <a:off x="136202" y="145503"/>
        <a:ext cx="3144852" cy="1750605"/>
      </dsp:txXfrm>
    </dsp:sp>
    <dsp:sp modelId="{D8785A10-D1C3-464C-8452-CD845314E061}">
      <dsp:nvSpPr>
        <dsp:cNvPr id="0" name=""/>
        <dsp:cNvSpPr/>
      </dsp:nvSpPr>
      <dsp:spPr>
        <a:xfrm rot="5400000">
          <a:off x="6365293" y="-982883"/>
          <a:ext cx="1729689" cy="780704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rtl="0">
            <a:lnSpc>
              <a:spcPct val="90000"/>
            </a:lnSpc>
            <a:spcBef>
              <a:spcPct val="0"/>
            </a:spcBef>
            <a:spcAft>
              <a:spcPct val="15000"/>
            </a:spcAft>
            <a:buFontTx/>
            <a:buNone/>
          </a:pPr>
          <a:r>
            <a:rPr lang="en-US" sz="2600" b="0" i="0" kern="1200">
              <a:solidFill>
                <a:schemeClr val="tx1"/>
              </a:solidFill>
              <a:effectLst/>
              <a:latin typeface="+mn-lt"/>
              <a:ea typeface="+mn-ea"/>
              <a:cs typeface="+mn-cs"/>
            </a:rPr>
            <a:t>the roles and contributions of essential support structures in creating impactful learning experiences. </a:t>
          </a:r>
          <a:endParaRPr lang="en-US" sz="2600" kern="1200"/>
        </a:p>
      </dsp:txBody>
      <dsp:txXfrm rot="-5400000">
        <a:off x="3326617" y="2140229"/>
        <a:ext cx="7722606" cy="1560817"/>
      </dsp:txXfrm>
    </dsp:sp>
    <dsp:sp modelId="{5605D7A1-E43C-4B8B-90D4-03B0EDB434E6}">
      <dsp:nvSpPr>
        <dsp:cNvPr id="0" name=""/>
        <dsp:cNvSpPr/>
      </dsp:nvSpPr>
      <dsp:spPr>
        <a:xfrm>
          <a:off x="1206" y="2044476"/>
          <a:ext cx="3324203" cy="168999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a:solidFill>
                <a:schemeClr val="tx1"/>
              </a:solidFill>
              <a:latin typeface="Calibri"/>
            </a:rPr>
            <a:t>Describe</a:t>
          </a:r>
          <a:endParaRPr lang="en-US" sz="5400" kern="1200">
            <a:solidFill>
              <a:schemeClr val="tx1"/>
            </a:solidFill>
          </a:endParaRPr>
        </a:p>
      </dsp:txBody>
      <dsp:txXfrm>
        <a:off x="83705" y="2126975"/>
        <a:ext cx="3159205" cy="1524997"/>
      </dsp:txXfrm>
    </dsp:sp>
    <dsp:sp modelId="{366450E9-BD3D-4146-A3B5-07AB69C7AB7C}">
      <dsp:nvSpPr>
        <dsp:cNvPr id="0" name=""/>
        <dsp:cNvSpPr/>
      </dsp:nvSpPr>
      <dsp:spPr>
        <a:xfrm rot="5400000">
          <a:off x="6456809" y="768494"/>
          <a:ext cx="1511775" cy="78306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rtl="0">
            <a:lnSpc>
              <a:spcPct val="90000"/>
            </a:lnSpc>
            <a:spcBef>
              <a:spcPct val="0"/>
            </a:spcBef>
            <a:spcAft>
              <a:spcPct val="15000"/>
            </a:spcAft>
            <a:buFontTx/>
            <a:buNone/>
          </a:pPr>
          <a:r>
            <a:rPr lang="en-US" sz="2600" b="0" i="0" kern="1200">
              <a:solidFill>
                <a:schemeClr val="tx1"/>
              </a:solidFill>
              <a:effectLst/>
              <a:latin typeface="+mn-lt"/>
              <a:ea typeface="+mn-ea"/>
              <a:cs typeface="+mn-cs"/>
            </a:rPr>
            <a:t>the key activities associated with creating professional learning experiences that elicit high participant engagement and deep learning. </a:t>
          </a:r>
          <a:endParaRPr lang="en-US" sz="2600" kern="1200">
            <a:latin typeface="Calibri" panose="020F0502020204030204" pitchFamily="34" charset="0"/>
            <a:cs typeface="Calibri" panose="020F0502020204030204" pitchFamily="34" charset="0"/>
          </a:endParaRPr>
        </a:p>
      </dsp:txBody>
      <dsp:txXfrm rot="-5400000">
        <a:off x="3297375" y="4001728"/>
        <a:ext cx="7756845" cy="1364177"/>
      </dsp:txXfrm>
    </dsp:sp>
    <dsp:sp modelId="{D9EBD5A3-BC05-41E2-B3B2-A944431EF99C}">
      <dsp:nvSpPr>
        <dsp:cNvPr id="0" name=""/>
        <dsp:cNvSpPr/>
      </dsp:nvSpPr>
      <dsp:spPr>
        <a:xfrm>
          <a:off x="0" y="3832278"/>
          <a:ext cx="3296168" cy="168999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solidFill>
                <a:schemeClr val="tx1"/>
              </a:solidFill>
              <a:latin typeface="Calibri" panose="020F0502020204030204" pitchFamily="34" charset="0"/>
              <a:cs typeface="Calibri" panose="020F0502020204030204" pitchFamily="34" charset="0"/>
            </a:rPr>
            <a:t>Identify</a:t>
          </a:r>
        </a:p>
      </dsp:txBody>
      <dsp:txXfrm>
        <a:off x="82499" y="3914777"/>
        <a:ext cx="3131170" cy="1524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1F287-C153-434E-A931-0E6A6C822E71}">
      <dsp:nvSpPr>
        <dsp:cNvPr id="0" name=""/>
        <dsp:cNvSpPr/>
      </dsp:nvSpPr>
      <dsp:spPr>
        <a:xfrm>
          <a:off x="0" y="1443584"/>
          <a:ext cx="11241005" cy="192477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B4A68-E459-6F41-A564-48ED2CC0BE0D}">
      <dsp:nvSpPr>
        <dsp:cNvPr id="0" name=""/>
        <dsp:cNvSpPr/>
      </dsp:nvSpPr>
      <dsp:spPr>
        <a:xfrm>
          <a:off x="4939" y="0"/>
          <a:ext cx="3260330" cy="1924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Information gathered from the </a:t>
          </a:r>
          <a:r>
            <a:rPr lang="en-US" sz="1800" b="1" kern="1200" dirty="0"/>
            <a:t>Need Analysis  </a:t>
          </a:r>
          <a:r>
            <a:rPr lang="en-US" sz="1800" kern="1200" dirty="0"/>
            <a:t>informs the design plan</a:t>
          </a:r>
        </a:p>
      </dsp:txBody>
      <dsp:txXfrm>
        <a:off x="4939" y="0"/>
        <a:ext cx="3260330" cy="1924779"/>
      </dsp:txXfrm>
    </dsp:sp>
    <dsp:sp modelId="{BB3CAC45-8473-334C-8E82-09C2FFB20501}">
      <dsp:nvSpPr>
        <dsp:cNvPr id="0" name=""/>
        <dsp:cNvSpPr/>
      </dsp:nvSpPr>
      <dsp:spPr>
        <a:xfrm>
          <a:off x="1394507" y="2165376"/>
          <a:ext cx="481194" cy="481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0B1331-8A58-2A48-9ABF-AA60F44E3628}">
      <dsp:nvSpPr>
        <dsp:cNvPr id="0" name=""/>
        <dsp:cNvSpPr/>
      </dsp:nvSpPr>
      <dsp:spPr>
        <a:xfrm>
          <a:off x="3428286" y="2887168"/>
          <a:ext cx="3260330" cy="1924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The </a:t>
          </a:r>
          <a:r>
            <a:rPr lang="en-US" sz="1800" b="1" kern="1200" dirty="0"/>
            <a:t>Design</a:t>
          </a:r>
          <a:r>
            <a:rPr lang="en-US" sz="1800" kern="1200" dirty="0"/>
            <a:t> plan provides structure for the learning experiences </a:t>
          </a:r>
        </a:p>
      </dsp:txBody>
      <dsp:txXfrm>
        <a:off x="3428286" y="2887168"/>
        <a:ext cx="3260330" cy="1924779"/>
      </dsp:txXfrm>
    </dsp:sp>
    <dsp:sp modelId="{81D4F28F-2B25-2643-A4E2-259DAD15F90B}">
      <dsp:nvSpPr>
        <dsp:cNvPr id="0" name=""/>
        <dsp:cNvSpPr/>
      </dsp:nvSpPr>
      <dsp:spPr>
        <a:xfrm>
          <a:off x="4817854" y="2165376"/>
          <a:ext cx="481194" cy="481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BE9E24-770A-9D43-B943-D986B6DBA1DE}">
      <dsp:nvSpPr>
        <dsp:cNvPr id="0" name=""/>
        <dsp:cNvSpPr/>
      </dsp:nvSpPr>
      <dsp:spPr>
        <a:xfrm>
          <a:off x="6851634" y="0"/>
          <a:ext cx="3260330" cy="1924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The </a:t>
          </a:r>
          <a:r>
            <a:rPr lang="en-US" sz="1800" b="1" kern="1200" dirty="0"/>
            <a:t>Experiences</a:t>
          </a:r>
          <a:r>
            <a:rPr lang="en-US" sz="1800" kern="1200" dirty="0"/>
            <a:t> are the activities and supports that facilitate, expand, or deepen participant understanding, skill development, or application. </a:t>
          </a:r>
        </a:p>
      </dsp:txBody>
      <dsp:txXfrm>
        <a:off x="6851634" y="0"/>
        <a:ext cx="3260330" cy="1924779"/>
      </dsp:txXfrm>
    </dsp:sp>
    <dsp:sp modelId="{321A2A2F-AFD6-F741-9DF4-2AF63314914F}">
      <dsp:nvSpPr>
        <dsp:cNvPr id="0" name=""/>
        <dsp:cNvSpPr/>
      </dsp:nvSpPr>
      <dsp:spPr>
        <a:xfrm>
          <a:off x="8241201" y="2165376"/>
          <a:ext cx="481194" cy="481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FA559-1A92-684A-8C10-158079D67517}">
      <dsp:nvSpPr>
        <dsp:cNvPr id="0" name=""/>
        <dsp:cNvSpPr/>
      </dsp:nvSpPr>
      <dsp:spPr>
        <a:xfrm>
          <a:off x="0" y="358517"/>
          <a:ext cx="5646474" cy="798524"/>
        </a:xfrm>
        <a:prstGeom prst="roundRect">
          <a:avLst/>
        </a:prstGeom>
        <a:solidFill>
          <a:schemeClr val="tx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solidFill>
                <a:schemeClr val="bg2">
                  <a:lumMod val="25000"/>
                </a:schemeClr>
              </a:solidFill>
            </a:rPr>
            <a:t>In your small group</a:t>
          </a:r>
        </a:p>
      </dsp:txBody>
      <dsp:txXfrm>
        <a:off x="38981" y="397498"/>
        <a:ext cx="5568512" cy="720562"/>
      </dsp:txXfrm>
    </dsp:sp>
    <dsp:sp modelId="{1E96B27D-017D-514C-BDB0-72F774C0E9FB}">
      <dsp:nvSpPr>
        <dsp:cNvPr id="0" name=""/>
        <dsp:cNvSpPr/>
      </dsp:nvSpPr>
      <dsp:spPr>
        <a:xfrm>
          <a:off x="0" y="1157042"/>
          <a:ext cx="5646474" cy="347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27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1" kern="1200" dirty="0"/>
            <a:t>Assign</a:t>
          </a:r>
          <a:r>
            <a:rPr lang="en-US" sz="2700" kern="1200" dirty="0"/>
            <a:t> group roles: Facilitator, Timekeeper, Recorder/Reporter.</a:t>
          </a:r>
        </a:p>
        <a:p>
          <a:pPr marL="228600" lvl="1" indent="-228600" algn="l" defTabSz="1200150">
            <a:lnSpc>
              <a:spcPct val="90000"/>
            </a:lnSpc>
            <a:spcBef>
              <a:spcPct val="0"/>
            </a:spcBef>
            <a:spcAft>
              <a:spcPct val="20000"/>
            </a:spcAft>
            <a:buChar char="•"/>
          </a:pPr>
          <a:r>
            <a:rPr lang="en-US" sz="2700" b="1" kern="1200" dirty="0"/>
            <a:t>Download</a:t>
          </a:r>
          <a:r>
            <a:rPr lang="en-US" sz="2700" kern="1200" dirty="0"/>
            <a:t> the Activity scenario.</a:t>
          </a:r>
        </a:p>
        <a:p>
          <a:pPr marL="228600" lvl="1" indent="-228600" algn="l" defTabSz="1200150">
            <a:lnSpc>
              <a:spcPct val="90000"/>
            </a:lnSpc>
            <a:spcBef>
              <a:spcPct val="0"/>
            </a:spcBef>
            <a:spcAft>
              <a:spcPct val="20000"/>
            </a:spcAft>
            <a:buChar char="•"/>
          </a:pPr>
          <a:r>
            <a:rPr lang="en-US" sz="2700" b="1" kern="1200" dirty="0"/>
            <a:t>Identify and annotate </a:t>
          </a:r>
          <a:r>
            <a:rPr lang="en-US" sz="2700" kern="1200" dirty="0"/>
            <a:t>illustrations of the key activities reflecting effective PD experiences.</a:t>
          </a:r>
        </a:p>
        <a:p>
          <a:pPr marL="228600" lvl="1" indent="-228600" algn="l" defTabSz="1200150">
            <a:lnSpc>
              <a:spcPct val="90000"/>
            </a:lnSpc>
            <a:spcBef>
              <a:spcPct val="0"/>
            </a:spcBef>
            <a:spcAft>
              <a:spcPct val="20000"/>
            </a:spcAft>
            <a:buChar char="•"/>
          </a:pPr>
          <a:r>
            <a:rPr lang="en-US" sz="2700" b="1" kern="1200" dirty="0"/>
            <a:t>Prepare to share </a:t>
          </a:r>
          <a:r>
            <a:rPr lang="en-US" sz="2700" kern="1200" dirty="0"/>
            <a:t>1 or 2 examples with the whole group.</a:t>
          </a:r>
        </a:p>
      </dsp:txBody>
      <dsp:txXfrm>
        <a:off x="0" y="1157042"/>
        <a:ext cx="5646474" cy="3477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C285EE2-B0D3-42BA-8AFD-C6FCEAB67957}" type="datetimeFigureOut">
              <a:t>7/30/2025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BD6F8B-2A64-4A3D-85D9-6ED326C551AB}" type="slidenum">
              <a:t>‹#›</a:t>
            </a:fld>
            <a:endParaRPr lang="en-US"/>
          </a:p>
        </p:txBody>
      </p:sp>
    </p:spTree>
    <p:extLst>
      <p:ext uri="{BB962C8B-B14F-4D97-AF65-F5344CB8AC3E}">
        <p14:creationId xmlns:p14="http://schemas.microsoft.com/office/powerpoint/2010/main" val="700852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dirty="0">
              <a:solidFill>
                <a:srgbClr val="000000"/>
              </a:solidFill>
              <a:effectLst/>
              <a:latin typeface="+mn-lt"/>
              <a:ea typeface="Cambria"/>
            </a:endParaRPr>
          </a:p>
          <a:p>
            <a:r>
              <a:rPr lang="en-US" dirty="0">
                <a:solidFill>
                  <a:srgbClr val="000000"/>
                </a:solidFill>
              </a:rPr>
              <a:t>In previous sessions we’ve discussed the first two components of </a:t>
            </a:r>
            <a:r>
              <a:rPr lang="en-US" b="0" i="0" dirty="0">
                <a:solidFill>
                  <a:srgbClr val="000000"/>
                </a:solidFill>
                <a:effectLst/>
              </a:rPr>
              <a:t>the cycle </a:t>
            </a:r>
            <a:r>
              <a:rPr lang="en-US" dirty="0">
                <a:solidFill>
                  <a:srgbClr val="000000"/>
                </a:solidFill>
              </a:rPr>
              <a:t>— Needs Analysis </a:t>
            </a:r>
            <a:r>
              <a:rPr lang="en-US" b="0" i="0" dirty="0">
                <a:solidFill>
                  <a:srgbClr val="000000"/>
                </a:solidFill>
                <a:effectLst/>
              </a:rPr>
              <a:t>and </a:t>
            </a:r>
            <a:r>
              <a:rPr lang="en-US" dirty="0">
                <a:solidFill>
                  <a:srgbClr val="000000"/>
                </a:solidFill>
              </a:rPr>
              <a:t>Design. Now, let’s talk about </a:t>
            </a:r>
            <a:r>
              <a:rPr lang="en-US" b="0" i="0" dirty="0">
                <a:solidFill>
                  <a:srgbClr val="000000"/>
                </a:solidFill>
                <a:effectLst/>
              </a:rPr>
              <a:t>the </a:t>
            </a:r>
            <a:r>
              <a:rPr lang="en-US" dirty="0">
                <a:solidFill>
                  <a:srgbClr val="000000"/>
                </a:solidFill>
              </a:rPr>
              <a:t>third component </a:t>
            </a:r>
            <a:r>
              <a:rPr lang="en-US" b="0" i="0" dirty="0">
                <a:solidFill>
                  <a:srgbClr val="000000"/>
                </a:solidFill>
                <a:effectLst/>
              </a:rPr>
              <a:t>of the EPIC-P </a:t>
            </a:r>
            <a:r>
              <a:rPr lang="en-US" dirty="0">
                <a:solidFill>
                  <a:srgbClr val="000000"/>
                </a:solidFill>
              </a:rPr>
              <a:t>Cycle—the </a:t>
            </a:r>
            <a:r>
              <a:rPr lang="en-US" b="0" i="0" dirty="0">
                <a:solidFill>
                  <a:srgbClr val="000000"/>
                </a:solidFill>
                <a:effectLst/>
              </a:rPr>
              <a:t>Professional Development </a:t>
            </a:r>
            <a:r>
              <a:rPr lang="en-US" dirty="0">
                <a:solidFill>
                  <a:srgbClr val="000000"/>
                </a:solidFill>
              </a:rPr>
              <a:t>Experiences.</a:t>
            </a:r>
            <a:endParaRPr lang="en-US" dirty="0">
              <a:solidFill>
                <a:srgbClr val="000000"/>
              </a:solidFill>
              <a:ea typeface="Calibri"/>
              <a:cs typeface="Calibri"/>
            </a:endParaRPr>
          </a:p>
          <a:p>
            <a:r>
              <a:rPr lang="en-US" dirty="0">
                <a:solidFill>
                  <a:srgbClr val="000000"/>
                </a:solidFill>
              </a:rPr>
              <a:t>This is where you bring your professional development design plan </a:t>
            </a:r>
            <a:r>
              <a:rPr lang="en-US" b="0" i="0" dirty="0">
                <a:solidFill>
                  <a:srgbClr val="000000"/>
                </a:solidFill>
                <a:effectLst/>
              </a:rPr>
              <a:t>to </a:t>
            </a:r>
            <a:r>
              <a:rPr lang="en-US" dirty="0">
                <a:solidFill>
                  <a:srgbClr val="000000"/>
                </a:solidFill>
              </a:rPr>
              <a:t>life</a:t>
            </a:r>
            <a:r>
              <a:rPr lang="en-US" b="0" i="0" dirty="0">
                <a:solidFill>
                  <a:srgbClr val="000000"/>
                </a:solidFill>
                <a:effectLst/>
              </a:rPr>
              <a:t>.</a:t>
            </a:r>
            <a:r>
              <a:rPr lang="en-US" dirty="0">
                <a:solidFill>
                  <a:srgbClr val="000000"/>
                </a:solidFill>
              </a:rPr>
              <a:t> After you’ve identified needs </a:t>
            </a:r>
            <a:r>
              <a:rPr lang="en-US" b="0" i="0" dirty="0">
                <a:solidFill>
                  <a:srgbClr val="000000"/>
                </a:solidFill>
                <a:effectLst/>
              </a:rPr>
              <a:t>and </a:t>
            </a:r>
            <a:r>
              <a:rPr lang="en-US" dirty="0">
                <a:solidFill>
                  <a:srgbClr val="000000"/>
                </a:solidFill>
              </a:rPr>
              <a:t>carefully designed </a:t>
            </a:r>
            <a:r>
              <a:rPr lang="en-US" b="0" i="0" dirty="0">
                <a:solidFill>
                  <a:srgbClr val="000000"/>
                </a:solidFill>
                <a:effectLst/>
              </a:rPr>
              <a:t>the </a:t>
            </a:r>
            <a:r>
              <a:rPr lang="en-US" dirty="0">
                <a:solidFill>
                  <a:srgbClr val="000000"/>
                </a:solidFill>
              </a:rPr>
              <a:t>support, </a:t>
            </a:r>
            <a:r>
              <a:rPr lang="en-US" b="0" i="0" dirty="0">
                <a:solidFill>
                  <a:srgbClr val="000000"/>
                </a:solidFill>
                <a:effectLst/>
              </a:rPr>
              <a:t>the </a:t>
            </a:r>
            <a:r>
              <a:rPr lang="en-US" dirty="0">
                <a:solidFill>
                  <a:srgbClr val="000000"/>
                </a:solidFill>
              </a:rPr>
              <a:t>PD Experience is </a:t>
            </a:r>
            <a:r>
              <a:rPr lang="en-US" b="0" i="0" dirty="0">
                <a:solidFill>
                  <a:srgbClr val="000000"/>
                </a:solidFill>
                <a:effectLst/>
              </a:rPr>
              <a:t>the </a:t>
            </a:r>
            <a:r>
              <a:rPr lang="en-US" dirty="0">
                <a:solidFill>
                  <a:srgbClr val="000000"/>
                </a:solidFill>
              </a:rPr>
              <a:t>moment when educators, practitioners, and other partners engage in </a:t>
            </a:r>
            <a:r>
              <a:rPr lang="en-US" b="0" i="0" dirty="0">
                <a:solidFill>
                  <a:srgbClr val="000000"/>
                </a:solidFill>
                <a:effectLst/>
              </a:rPr>
              <a:t>and </a:t>
            </a:r>
            <a:r>
              <a:rPr lang="en-US" dirty="0">
                <a:solidFill>
                  <a:srgbClr val="000000"/>
                </a:solidFill>
              </a:rPr>
              <a:t>apply  learning that can shift practice.</a:t>
            </a:r>
            <a:endParaRPr lang="en-US" dirty="0">
              <a:solidFill>
                <a:srgbClr val="000000"/>
              </a:solidFill>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9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Professional development isn’t just about delivering content—it’s about creating meaningful learning experiences.</a:t>
            </a:r>
            <a:r>
              <a:rPr lang="en-US" sz="1200" kern="1200" dirty="0">
                <a:solidFill>
                  <a:schemeClr val="tx1"/>
                </a:solidFill>
                <a:effectLst/>
                <a:latin typeface="+mn-lt"/>
                <a:ea typeface="+mn-ea"/>
                <a:cs typeface="+mn-cs"/>
              </a:rPr>
              <a:t> And when we’re designing those experiences for adults, we need to ground our approach in what we know about how adults actually learn. </a:t>
            </a:r>
          </a:p>
          <a:p>
            <a:r>
              <a:rPr lang="en-US" sz="1200" kern="1200" dirty="0">
                <a:solidFill>
                  <a:schemeClr val="tx1"/>
                </a:solidFill>
                <a:effectLst/>
                <a:latin typeface="+mn-lt"/>
                <a:ea typeface="+mn-ea"/>
                <a:cs typeface="+mn-cs"/>
              </a:rPr>
              <a:t>Experiences should be </a:t>
            </a:r>
            <a:r>
              <a:rPr lang="en-US" sz="1200" b="1" kern="1200" dirty="0">
                <a:solidFill>
                  <a:schemeClr val="tx1"/>
                </a:solidFill>
                <a:effectLst/>
                <a:latin typeface="+mn-lt"/>
                <a:ea typeface="+mn-ea"/>
                <a:cs typeface="+mn-cs"/>
              </a:rPr>
              <a:t>grounded in adult learning principles</a:t>
            </a:r>
            <a:r>
              <a:rPr lang="en-US" sz="1200" kern="1200" dirty="0">
                <a:solidFill>
                  <a:schemeClr val="tx1"/>
                </a:solidFill>
                <a:effectLst/>
                <a:latin typeface="+mn-lt"/>
                <a:ea typeface="+mn-ea"/>
                <a:cs typeface="+mn-cs"/>
              </a:rPr>
              <a:t>. Adults learn best when they’re </a:t>
            </a:r>
            <a:r>
              <a:rPr lang="en-US" sz="1200" i="0" kern="1200" dirty="0">
                <a:solidFill>
                  <a:schemeClr val="tx1"/>
                </a:solidFill>
                <a:effectLst/>
                <a:latin typeface="+mn-lt"/>
                <a:ea typeface="+mn-ea"/>
                <a:cs typeface="+mn-cs"/>
              </a:rPr>
              <a:t>actively involved</a:t>
            </a:r>
            <a:r>
              <a:rPr lang="en-US" sz="1200" kern="1200" dirty="0">
                <a:solidFill>
                  <a:schemeClr val="tx1"/>
                </a:solidFill>
                <a:effectLst/>
                <a:latin typeface="+mn-lt"/>
                <a:ea typeface="+mn-ea"/>
                <a:cs typeface="+mn-cs"/>
              </a:rPr>
              <a:t>, when the content is </a:t>
            </a:r>
            <a:r>
              <a:rPr lang="en-US" sz="1200" i="0" kern="1200" dirty="0">
                <a:solidFill>
                  <a:schemeClr val="tx1"/>
                </a:solidFill>
                <a:effectLst/>
                <a:latin typeface="+mn-lt"/>
                <a:ea typeface="+mn-ea"/>
                <a:cs typeface="+mn-cs"/>
              </a:rPr>
              <a:t>relevant</a:t>
            </a:r>
            <a:r>
              <a:rPr lang="en-US" sz="1200" kern="1200" dirty="0">
                <a:solidFill>
                  <a:schemeClr val="tx1"/>
                </a:solidFill>
                <a:effectLst/>
                <a:latin typeface="+mn-lt"/>
                <a:ea typeface="+mn-ea"/>
                <a:cs typeface="+mn-cs"/>
              </a:rPr>
              <a:t> to their current roles, and when it connects to their </a:t>
            </a:r>
            <a:r>
              <a:rPr lang="en-US" sz="1200" i="0" kern="1200" dirty="0">
                <a:solidFill>
                  <a:schemeClr val="tx1"/>
                </a:solidFill>
                <a:effectLst/>
                <a:latin typeface="+mn-lt"/>
                <a:ea typeface="+mn-ea"/>
                <a:cs typeface="+mn-cs"/>
              </a:rPr>
              <a:t>lived experiences</a:t>
            </a:r>
            <a:r>
              <a:rPr lang="en-US" sz="1200" kern="1200" dirty="0">
                <a:solidFill>
                  <a:schemeClr val="tx1"/>
                </a:solidFill>
                <a:effectLst/>
                <a:latin typeface="+mn-lt"/>
                <a:ea typeface="+mn-ea"/>
                <a:cs typeface="+mn-cs"/>
              </a:rPr>
              <a:t>. They want to understand why something matters, </a:t>
            </a:r>
            <a:r>
              <a:rPr lang="en-US" sz="1200" i="0" kern="1200" dirty="0">
                <a:solidFill>
                  <a:schemeClr val="tx1"/>
                </a:solidFill>
                <a:effectLst/>
                <a:latin typeface="+mn-lt"/>
                <a:ea typeface="+mn-ea"/>
                <a:cs typeface="+mn-cs"/>
              </a:rPr>
              <a:t>how it applies to them,</a:t>
            </a:r>
            <a:r>
              <a:rPr lang="en-US" sz="1200" kern="120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how it will improve their work or life</a:t>
            </a:r>
            <a:r>
              <a:rPr lang="en-US" sz="1200" kern="1200" dirty="0">
                <a:solidFill>
                  <a:schemeClr val="tx1"/>
                </a:solidFill>
                <a:effectLst/>
                <a:latin typeface="+mn-lt"/>
                <a:ea typeface="+mn-ea"/>
                <a:cs typeface="+mn-cs"/>
              </a:rPr>
              <a:t>. That’s what drives engagement and, more importantly, retention and application.</a:t>
            </a:r>
          </a:p>
          <a:p>
            <a:r>
              <a:rPr lang="en-US" sz="1200" kern="1200" dirty="0">
                <a:solidFill>
                  <a:schemeClr val="tx1"/>
                </a:solidFill>
                <a:effectLst/>
                <a:latin typeface="+mn-lt"/>
                <a:ea typeface="+mn-ea"/>
                <a:cs typeface="+mn-cs"/>
              </a:rPr>
              <a:t>So, when we plan professional learning, we have to start by asking: </a:t>
            </a:r>
            <a:r>
              <a:rPr lang="en-US" sz="1200" i="0" kern="1200" dirty="0">
                <a:solidFill>
                  <a:schemeClr val="tx1"/>
                </a:solidFill>
                <a:effectLst/>
                <a:latin typeface="+mn-lt"/>
                <a:ea typeface="+mn-ea"/>
                <a:cs typeface="+mn-cs"/>
              </a:rPr>
              <a:t>Is this relevant? Is this real? And does it respect the wisdom and experiences each person brings into the room?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have to remember that no two learners are the same. That’s why </a:t>
            </a:r>
            <a:r>
              <a:rPr lang="en-US" sz="1200" b="0" kern="1200" dirty="0">
                <a:solidFill>
                  <a:schemeClr val="tx1"/>
                </a:solidFill>
                <a:effectLst/>
                <a:latin typeface="+mn-lt"/>
                <a:ea typeface="+mn-ea"/>
                <a:cs typeface="+mn-cs"/>
              </a:rPr>
              <a:t>professional development must be </a:t>
            </a:r>
            <a:r>
              <a:rPr lang="en-US" sz="1200" b="1" kern="1200" dirty="0">
                <a:solidFill>
                  <a:schemeClr val="tx1"/>
                </a:solidFill>
                <a:effectLst/>
                <a:latin typeface="+mn-lt"/>
                <a:ea typeface="+mn-ea"/>
                <a:cs typeface="+mn-cs"/>
              </a:rPr>
              <a:t>adaptive and inclusive</a:t>
            </a:r>
            <a:r>
              <a:rPr lang="en-US" sz="1200" kern="1200" dirty="0">
                <a:solidFill>
                  <a:schemeClr val="tx1"/>
                </a:solidFill>
                <a:effectLst/>
                <a:latin typeface="+mn-lt"/>
                <a:ea typeface="+mn-ea"/>
                <a:cs typeface="+mn-cs"/>
              </a:rPr>
              <a:t>. It’s not enough to have a one-size-fits-all approach. We need to recognize and plan for diverse learning styles, access needs, and preferences. This means using a variety of methods, group discussions, case studies, panels with lived experience, self-reflection tools, whatever it takes to keep people engaged and allow them to discover meaning for themselves. Inclusive design doesn’t just benefit some participants; it improves the experience for </a:t>
            </a:r>
            <a:r>
              <a:rPr lang="en-US" sz="1200" i="0" kern="1200" dirty="0">
                <a:solidFill>
                  <a:schemeClr val="tx1"/>
                </a:solidFill>
                <a:effectLst/>
                <a:latin typeface="+mn-lt"/>
                <a:ea typeface="+mn-ea"/>
                <a:cs typeface="+mn-cs"/>
              </a:rPr>
              <a:t>everyone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PD planners should </a:t>
            </a:r>
            <a:r>
              <a:rPr lang="en-US" sz="1200" b="1" kern="1200" dirty="0">
                <a:solidFill>
                  <a:schemeClr val="tx1"/>
                </a:solidFill>
                <a:effectLst/>
                <a:latin typeface="+mn-lt"/>
                <a:ea typeface="+mn-ea"/>
                <a:cs typeface="+mn-cs"/>
              </a:rPr>
              <a:t>move beyond the idea of “delivering PD” to “creating learning environments”. </a:t>
            </a:r>
            <a:r>
              <a:rPr lang="en-US" sz="1200" kern="1200" dirty="0">
                <a:solidFill>
                  <a:schemeClr val="tx1"/>
                </a:solidFill>
                <a:effectLst/>
                <a:latin typeface="+mn-lt"/>
                <a:ea typeface="+mn-ea"/>
                <a:cs typeface="+mn-cs"/>
              </a:rPr>
              <a:t>This includes building in performance supports, things like job aids, coaching, and tools that help people implement what they’ve learned. It includes peer-to-peer learning. Impactful learning experiences also include </a:t>
            </a:r>
            <a:r>
              <a:rPr lang="en-US" sz="1200" i="0" kern="1200" dirty="0">
                <a:solidFill>
                  <a:schemeClr val="tx1"/>
                </a:solidFill>
                <a:effectLst/>
                <a:latin typeface="+mn-lt"/>
                <a:ea typeface="+mn-ea"/>
                <a:cs typeface="+mn-cs"/>
              </a:rPr>
              <a:t>real opportunities for practice and application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Truly powerful learning experiences engage participants on </a:t>
            </a:r>
            <a:r>
              <a:rPr lang="en-US" sz="1200" b="1" kern="1200" dirty="0">
                <a:solidFill>
                  <a:schemeClr val="tx1"/>
                </a:solidFill>
                <a:effectLst/>
                <a:latin typeface="+mn-lt"/>
                <a:ea typeface="+mn-ea"/>
                <a:cs typeface="+mn-cs"/>
              </a:rPr>
              <a:t>three dimensions</a:t>
            </a:r>
            <a:r>
              <a:rPr lang="en-US" sz="1200" kern="1200" dirty="0">
                <a:solidFill>
                  <a:schemeClr val="tx1"/>
                </a:solidFill>
                <a:effectLst/>
                <a:latin typeface="+mn-lt"/>
                <a:ea typeface="+mn-ea"/>
                <a:cs typeface="+mn-cs"/>
              </a:rPr>
              <a:t>:</a:t>
            </a:r>
          </a:p>
          <a:p>
            <a:pPr lvl="0"/>
            <a:r>
              <a:rPr lang="en-US" sz="1200" b="0" kern="1200" dirty="0">
                <a:solidFill>
                  <a:schemeClr val="tx1"/>
                </a:solidFill>
                <a:effectLst/>
                <a:latin typeface="+mn-lt"/>
                <a:ea typeface="+mn-ea"/>
                <a:cs typeface="+mn-cs"/>
              </a:rPr>
              <a:t>Behavioral</a:t>
            </a:r>
            <a:r>
              <a:rPr lang="en-US" sz="1200" kern="1200" dirty="0">
                <a:solidFill>
                  <a:schemeClr val="tx1"/>
                </a:solidFill>
                <a:effectLst/>
                <a:latin typeface="+mn-lt"/>
                <a:ea typeface="+mn-ea"/>
                <a:cs typeface="+mn-cs"/>
              </a:rPr>
              <a:t> – What are participants doing? Are they active, collaborating, making decisions?</a:t>
            </a:r>
          </a:p>
          <a:p>
            <a:pPr lvl="0"/>
            <a:r>
              <a:rPr lang="en-US" sz="1200" b="0" kern="1200" dirty="0">
                <a:solidFill>
                  <a:schemeClr val="tx1"/>
                </a:solidFill>
                <a:effectLst/>
                <a:latin typeface="+mn-lt"/>
                <a:ea typeface="+mn-ea"/>
                <a:cs typeface="+mn-cs"/>
              </a:rPr>
              <a:t>Cognitive</a:t>
            </a:r>
            <a:r>
              <a:rPr lang="en-US" sz="1200" kern="1200" dirty="0">
                <a:solidFill>
                  <a:schemeClr val="tx1"/>
                </a:solidFill>
                <a:effectLst/>
                <a:latin typeface="+mn-lt"/>
                <a:ea typeface="+mn-ea"/>
                <a:cs typeface="+mn-cs"/>
              </a:rPr>
              <a:t> – Are they being intellectually challenged? Are they thinking critically?</a:t>
            </a:r>
          </a:p>
          <a:p>
            <a:pPr lvl="0"/>
            <a:r>
              <a:rPr lang="en-US" sz="1200" b="0" kern="1200" dirty="0">
                <a:solidFill>
                  <a:schemeClr val="tx1"/>
                </a:solidFill>
                <a:effectLst/>
                <a:latin typeface="+mn-lt"/>
                <a:ea typeface="+mn-ea"/>
                <a:cs typeface="+mn-cs"/>
              </a:rPr>
              <a:t>Emotional</a:t>
            </a:r>
            <a:r>
              <a:rPr lang="en-US" sz="1200" kern="1200" dirty="0">
                <a:solidFill>
                  <a:schemeClr val="tx1"/>
                </a:solidFill>
                <a:effectLst/>
                <a:latin typeface="+mn-lt"/>
                <a:ea typeface="+mn-ea"/>
                <a:cs typeface="+mn-cs"/>
              </a:rPr>
              <a:t> – How are they feeling during the experience? Are they inspired, affirmed, maybe even a little uncomfortable in productive ways?</a:t>
            </a:r>
          </a:p>
          <a:p>
            <a:r>
              <a:rPr lang="en-US" sz="1200" kern="1200" dirty="0">
                <a:solidFill>
                  <a:schemeClr val="tx1"/>
                </a:solidFill>
                <a:effectLst/>
                <a:latin typeface="+mn-lt"/>
                <a:ea typeface="+mn-ea"/>
                <a:cs typeface="+mn-cs"/>
              </a:rPr>
              <a:t>When all three dimensions are engaged, we move beyond a transactional model of PD—and into </a:t>
            </a:r>
            <a:r>
              <a:rPr lang="en-US" sz="1200" b="0" kern="1200" dirty="0">
                <a:solidFill>
                  <a:schemeClr val="tx1"/>
                </a:solidFill>
                <a:effectLst/>
                <a:latin typeface="+mn-lt"/>
                <a:ea typeface="+mn-ea"/>
                <a:cs typeface="+mn-cs"/>
              </a:rPr>
              <a:t>transformational learning</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Another key element of effective facilitation is being </a:t>
            </a:r>
            <a:r>
              <a:rPr lang="en-US" sz="1200" b="1" kern="1200" dirty="0">
                <a:solidFill>
                  <a:schemeClr val="tx1"/>
                </a:solidFill>
                <a:effectLst/>
                <a:latin typeface="+mn-lt"/>
                <a:ea typeface="+mn-ea"/>
                <a:cs typeface="+mn-cs"/>
              </a:rPr>
              <a:t>responsive in the moment</a:t>
            </a:r>
            <a:r>
              <a:rPr lang="en-US" sz="1200" kern="1200" dirty="0">
                <a:solidFill>
                  <a:schemeClr val="tx1"/>
                </a:solidFill>
                <a:effectLst/>
                <a:latin typeface="+mn-lt"/>
                <a:ea typeface="+mn-ea"/>
                <a:cs typeface="+mn-cs"/>
              </a:rPr>
              <a:t>. PD facilitators have to read the room; they have to determine in real time </a:t>
            </a:r>
            <a:r>
              <a:rPr lang="en-US" sz="1200" i="0" kern="1200" dirty="0">
                <a:solidFill>
                  <a:schemeClr val="tx1"/>
                </a:solidFill>
                <a:effectLst/>
                <a:latin typeface="+mn-lt"/>
                <a:ea typeface="+mn-ea"/>
                <a:cs typeface="+mn-cs"/>
              </a:rPr>
              <a:t>what’s landing and what’s not</a:t>
            </a:r>
            <a:r>
              <a:rPr lang="en-US" sz="1200" kern="1200" dirty="0">
                <a:solidFill>
                  <a:schemeClr val="tx1"/>
                </a:solidFill>
                <a:effectLst/>
                <a:latin typeface="+mn-lt"/>
                <a:ea typeface="+mn-ea"/>
                <a:cs typeface="+mn-cs"/>
              </a:rPr>
              <a:t>, and adjust accordingly. That could mean shifting pace, revisiting a concept, or creating more space for reflection. This real-time evaluation keeps the experience authentic and personalized, which is ultimately what makes it impactful. </a:t>
            </a:r>
          </a:p>
          <a:p>
            <a:r>
              <a:rPr lang="en-US" sz="1200" kern="1200" dirty="0">
                <a:solidFill>
                  <a:schemeClr val="tx1"/>
                </a:solidFill>
                <a:effectLst/>
                <a:latin typeface="+mn-lt"/>
                <a:ea typeface="+mn-ea"/>
                <a:cs typeface="+mn-cs"/>
              </a:rPr>
              <a:t>And finally, we have to remember that </a:t>
            </a:r>
            <a:r>
              <a:rPr lang="en-US" sz="1200" b="1" kern="1200" dirty="0">
                <a:solidFill>
                  <a:schemeClr val="tx1"/>
                </a:solidFill>
                <a:effectLst/>
                <a:latin typeface="+mn-lt"/>
                <a:ea typeface="+mn-ea"/>
                <a:cs typeface="+mn-cs"/>
              </a:rPr>
              <a:t>learning is a process</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People need multiple, scaffolded opportunities to return to concepts, to try things out, to make mistakes, and refine their practice. That’s how real change happens—</a:t>
            </a:r>
            <a:r>
              <a:rPr lang="en-US" sz="1200" i="0" kern="1200" dirty="0">
                <a:solidFill>
                  <a:schemeClr val="tx1"/>
                </a:solidFill>
                <a:effectLst/>
                <a:latin typeface="+mn-lt"/>
                <a:ea typeface="+mn-ea"/>
                <a:cs typeface="+mn-cs"/>
              </a:rPr>
              <a:t>over time, with intention and support</a:t>
            </a:r>
            <a:r>
              <a:rPr lang="en-US" sz="1200" kern="1200" dirty="0">
                <a:solidFill>
                  <a:schemeClr val="tx1"/>
                </a:solidFill>
                <a:effectLst/>
                <a:latin typeface="+mn-lt"/>
                <a:ea typeface="+mn-ea"/>
                <a:cs typeface="+mn-cs"/>
              </a:rPr>
              <a:t>. Effective learning experiences honor people’s lived experiences, support their growth, and invite them into deeper connection with themselves, with their peers, and with the work that brought them here.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9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714E4-450C-B87F-E7CF-8B411C12D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ADCC3-88E8-4A1E-E089-FA51978E0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41B60-619E-AB83-E4F6-A13D01CC81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p>
        </p:txBody>
      </p:sp>
      <p:sp>
        <p:nvSpPr>
          <p:cNvPr id="4" name="Slide Number Placeholder 3">
            <a:extLst>
              <a:ext uri="{FF2B5EF4-FFF2-40B4-BE49-F238E27FC236}">
                <a16:creationId xmlns:a16="http://schemas.microsoft.com/office/drawing/2014/main" id="{C68D36F8-EE24-3094-ECD5-1A1AC49E7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567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cf67e821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endParaRPr lang="en-US" dirty="0">
              <a:solidFill>
                <a:srgbClr val="000000"/>
              </a:solidFill>
              <a:latin typeface="Calibri"/>
              <a:ea typeface="Calibri"/>
              <a:cs typeface="Calibri"/>
            </a:endParaRPr>
          </a:p>
          <a:p>
            <a:r>
              <a:rPr lang="en-US" sz="1200" b="0" i="0" kern="1200" dirty="0">
                <a:solidFill>
                  <a:schemeClr val="tx1"/>
                </a:solidFill>
                <a:effectLst/>
                <a:latin typeface="+mn-lt"/>
                <a:ea typeface="+mn-ea"/>
                <a:cs typeface="+mn-cs"/>
              </a:rPr>
              <a:t>When designing PD experiences, we have to keep in mind the essential support structures. </a:t>
            </a:r>
            <a:r>
              <a:rPr lang="en-US" b="1" dirty="0"/>
              <a:t>State Leadership Team </a:t>
            </a:r>
            <a:r>
              <a:rPr lang="en-US" dirty="0"/>
              <a:t>(SLT) members play a dual role in professional learning experiences—as both facilitators and active learners. Their participation signals a commitment to ongoing growth and provides valuable insights that inform needed changes to policies, procedures, and systems that support learning transfer and application.</a:t>
            </a:r>
          </a:p>
          <a:p>
            <a:r>
              <a:rPr lang="en-US" dirty="0"/>
              <a:t>The </a:t>
            </a:r>
            <a:r>
              <a:rPr lang="en-US" b="1" dirty="0"/>
              <a:t>Professional Development Network </a:t>
            </a:r>
            <a:r>
              <a:rPr lang="en-US" dirty="0"/>
              <a:t>(PDN), composed of facilitators skilled in adult learning principles, designs and leads learning experiences that engage participants on behavioral, cognitive, and emotional levels. They ensure content is relevant, intellectually stimulating, and emotionally resonant, all while using strategies that promote retention and application of new knowledge.</a:t>
            </a:r>
          </a:p>
          <a:p>
            <a:r>
              <a:rPr lang="en-US" b="1" dirty="0"/>
              <a:t>Implementation site </a:t>
            </a:r>
            <a:r>
              <a:rPr lang="en-US" dirty="0"/>
              <a:t>staff and partners are the primary participants in these learning experiences. They engage with PD to enhance their practices in ways that ultimately improve outcomes for children with disabilities and their families.</a:t>
            </a:r>
          </a:p>
          <a:p>
            <a:r>
              <a:rPr lang="en-US" dirty="0"/>
              <a:t>Finally, </a:t>
            </a:r>
            <a:r>
              <a:rPr lang="en-US" b="1" dirty="0"/>
              <a:t>data and evaluation systems </a:t>
            </a:r>
            <a:r>
              <a:rPr lang="en-US" dirty="0"/>
              <a:t>play a critical role by providing real-time feedback through formative assessments and post-session surveys. These tools help facilitators tailor learning in the moment and refine future experiences based on participant engagement, satisfaction, and perceived relevance.</a:t>
            </a:r>
          </a:p>
          <a:p>
            <a:endParaRPr lang="en-US" dirty="0">
              <a:solidFill>
                <a:srgbClr val="000000"/>
              </a:solidFill>
              <a:latin typeface="Calibri"/>
              <a:ea typeface="Calibri"/>
              <a:cs typeface="Calibri"/>
            </a:endParaRPr>
          </a:p>
        </p:txBody>
      </p:sp>
      <p:sp>
        <p:nvSpPr>
          <p:cNvPr id="210" name="Google Shape;210;gecf67e82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6EE24-3C86-08E7-A8F7-19BB2CEB9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F0BFA-B4B6-981A-5C88-A55CF8CB8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40283-5C0D-B97C-83F9-6EC029E322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B79FB9B-74D3-58D3-790C-D28A692896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740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AFD0C-3533-99AC-0C0F-1D170826F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BC011-2603-AA4E-EE84-8A49FE0FD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80D02-2F96-4801-57EE-5CB02C0ADFEF}"/>
              </a:ext>
            </a:extLst>
          </p:cNvPr>
          <p:cNvSpPr>
            <a:spLocks noGrp="1"/>
          </p:cNvSpPr>
          <p:nvPr>
            <p:ph type="body" idx="1"/>
          </p:nvPr>
        </p:nvSpPr>
        <p:spPr/>
        <p:txBody>
          <a:bodyPr/>
          <a:lstStyle/>
          <a:p>
            <a:endParaRPr lang="en-US" sz="1200" b="0" i="0" dirty="0">
              <a:solidFill>
                <a:srgbClr val="000000"/>
              </a:solidFill>
              <a:effectLst/>
              <a:latin typeface="+mn-lt"/>
            </a:endParaRPr>
          </a:p>
          <a:p>
            <a:endParaRPr lang="en-US" sz="1200"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C82C4CD3-A2F9-1361-86EB-B8304914F70E}"/>
              </a:ext>
            </a:extLst>
          </p:cNvPr>
          <p:cNvSpPr>
            <a:spLocks noGrp="1"/>
          </p:cNvSpPr>
          <p:nvPr>
            <p:ph type="sldNum" sz="quarter" idx="5"/>
          </p:nvPr>
        </p:nvSpPr>
        <p:spPr/>
        <p:txBody>
          <a:bodyPr/>
          <a:lstStyle/>
          <a:p>
            <a:fld id="{1EBD6F8B-2A64-4A3D-85D9-6ED326C551AB}" type="slidenum">
              <a:rPr lang="en-US" smtClean="0"/>
              <a:t>14</a:t>
            </a:fld>
            <a:endParaRPr lang="en-US"/>
          </a:p>
        </p:txBody>
      </p:sp>
    </p:spTree>
    <p:extLst>
      <p:ext uri="{BB962C8B-B14F-4D97-AF65-F5344CB8AC3E}">
        <p14:creationId xmlns:p14="http://schemas.microsoft.com/office/powerpoint/2010/main" val="111583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D6F8B-2A64-4A3D-85D9-6ED326C551AB}" type="slidenum">
              <a:rPr lang="en-US" smtClean="0"/>
              <a:t>15</a:t>
            </a:fld>
            <a:endParaRPr lang="en-US"/>
          </a:p>
        </p:txBody>
      </p:sp>
    </p:spTree>
    <p:extLst>
      <p:ext uri="{BB962C8B-B14F-4D97-AF65-F5344CB8AC3E}">
        <p14:creationId xmlns:p14="http://schemas.microsoft.com/office/powerpoint/2010/main" val="368461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BD6F8B-2A64-4A3D-85D9-6ED326C551AB}" type="slidenum">
              <a:rPr lang="en-US" smtClean="0"/>
              <a:t>16</a:t>
            </a:fld>
            <a:endParaRPr lang="en-US"/>
          </a:p>
        </p:txBody>
      </p:sp>
    </p:spTree>
    <p:extLst>
      <p:ext uri="{BB962C8B-B14F-4D97-AF65-F5344CB8AC3E}">
        <p14:creationId xmlns:p14="http://schemas.microsoft.com/office/powerpoint/2010/main" val="2496833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D6F8B-2A64-4A3D-85D9-6ED326C551AB}" type="slidenum">
              <a:rPr lang="en-US" smtClean="0"/>
              <a:t>17</a:t>
            </a:fld>
            <a:endParaRPr lang="en-US"/>
          </a:p>
        </p:txBody>
      </p:sp>
    </p:spTree>
    <p:extLst>
      <p:ext uri="{BB962C8B-B14F-4D97-AF65-F5344CB8AC3E}">
        <p14:creationId xmlns:p14="http://schemas.microsoft.com/office/powerpoint/2010/main" val="652233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D6F8B-2A64-4A3D-85D9-6ED326C551AB}" type="slidenum">
              <a:rPr lang="en-US" smtClean="0"/>
              <a:t>18</a:t>
            </a:fld>
            <a:endParaRPr lang="en-US"/>
          </a:p>
        </p:txBody>
      </p:sp>
    </p:spTree>
    <p:extLst>
      <p:ext uri="{BB962C8B-B14F-4D97-AF65-F5344CB8AC3E}">
        <p14:creationId xmlns:p14="http://schemas.microsoft.com/office/powerpoint/2010/main" val="726522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653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EBD6F8B-2A64-4A3D-85D9-6ED326C551AB}" type="slidenum">
              <a:rPr lang="en-US" smtClean="0"/>
              <a:t>3</a:t>
            </a:fld>
            <a:endParaRPr lang="en-US"/>
          </a:p>
        </p:txBody>
      </p:sp>
    </p:spTree>
    <p:extLst>
      <p:ext uri="{BB962C8B-B14F-4D97-AF65-F5344CB8AC3E}">
        <p14:creationId xmlns:p14="http://schemas.microsoft.com/office/powerpoint/2010/main" val="176140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68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a:t>
            </a:r>
            <a:r>
              <a:rPr lang="en-US" sz="1200" dirty="0">
                <a:latin typeface="+mn-lt"/>
              </a:rPr>
              <a:t> from the overview session that the EPIC-P Cycle can be found online; you can scan the QR code to find the EPIC-P cycle web page. We will also place a link to the site in the chat box.  When you get to the web page, you’ll find a brief introduction and an image representing the four components of the EPIC-P Cycle: Needs Analysis, Design, PD Experiences, and Evaluation. </a:t>
            </a:r>
            <a:r>
              <a:rPr lang="en-US" sz="1200" b="0" i="0" dirty="0">
                <a:solidFill>
                  <a:srgbClr val="000000"/>
                </a:solidFill>
                <a:effectLst/>
                <a:latin typeface="+mn-lt"/>
                <a:ea typeface="Cambria"/>
              </a:rPr>
              <a:t>The short introduction explains what the EPIC-P Cycle is, who it’s designed for, and how it can be used to support meaningful, system-wide PD.</a:t>
            </a:r>
            <a:r>
              <a:rPr lang="en-US" sz="1200" b="0" i="0" dirty="0">
                <a:solidFill>
                  <a:srgbClr val="000000"/>
                </a:solidFill>
                <a:effectLst/>
                <a:latin typeface="+mn-lt"/>
              </a:rPr>
              <a:t> </a:t>
            </a:r>
            <a:br>
              <a:rPr lang="en-US" sz="1200" b="0" i="0" dirty="0">
                <a:effectLst/>
                <a:cs typeface="+mn-lt"/>
              </a:rPr>
            </a:br>
            <a:r>
              <a:rPr lang="en-US" sz="1200" b="0" i="0" dirty="0">
                <a:solidFill>
                  <a:srgbClr val="000000"/>
                </a:solidFill>
                <a:effectLst/>
                <a:latin typeface="+mn-lt"/>
              </a:rPr>
              <a:t> </a:t>
            </a:r>
          </a:p>
          <a:p>
            <a:r>
              <a:rPr lang="en-US" sz="1200" b="0" i="0" dirty="0">
                <a:solidFill>
                  <a:srgbClr val="000000"/>
                </a:solidFill>
                <a:effectLst/>
                <a:latin typeface="+mn-lt"/>
              </a:rPr>
              <a:t>URL: https://ectacenter.org/epic-p/</a:t>
            </a:r>
            <a:endParaRPr lang="en-US" sz="1200" b="0" i="0" dirty="0">
              <a:solidFill>
                <a:srgbClr val="000000"/>
              </a:solidFill>
              <a:effectLst/>
              <a:latin typeface="+mn-lt"/>
              <a:ea typeface="Calibri"/>
              <a:cs typeface="Calibri"/>
            </a:endParaRPr>
          </a:p>
          <a:p>
            <a:br>
              <a:rPr lang="en-US" sz="1800" b="0" i="0" dirty="0">
                <a:effectLst/>
                <a:latin typeface="WordVisiCarriageReturn_MSFontService"/>
              </a:rPr>
            </a:br>
            <a:endParaRPr lang="en-US" dirty="0"/>
          </a:p>
        </p:txBody>
      </p:sp>
      <p:sp>
        <p:nvSpPr>
          <p:cNvPr id="4" name="Slide Number Placeholder 3"/>
          <p:cNvSpPr>
            <a:spLocks noGrp="1"/>
          </p:cNvSpPr>
          <p:nvPr>
            <p:ph type="sldNum" sz="quarter" idx="5"/>
          </p:nvPr>
        </p:nvSpPr>
        <p:spPr/>
        <p:txBody>
          <a:bodyPr/>
          <a:lstStyle/>
          <a:p>
            <a:fld id="{1EBD6F8B-2A64-4A3D-85D9-6ED326C551AB}" type="slidenum">
              <a:rPr lang="en-US" smtClean="0"/>
              <a:t>5</a:t>
            </a:fld>
            <a:endParaRPr lang="en-US"/>
          </a:p>
        </p:txBody>
      </p:sp>
    </p:spTree>
    <p:extLst>
      <p:ext uri="{BB962C8B-B14F-4D97-AF65-F5344CB8AC3E}">
        <p14:creationId xmlns:p14="http://schemas.microsoft.com/office/powerpoint/2010/main" val="294047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D6F8B-2A64-4A3D-85D9-6ED326C551AB}" type="slidenum">
              <a:rPr lang="en-US" smtClean="0"/>
              <a:t>6</a:t>
            </a:fld>
            <a:endParaRPr lang="en-US"/>
          </a:p>
        </p:txBody>
      </p:sp>
    </p:spTree>
    <p:extLst>
      <p:ext uri="{BB962C8B-B14F-4D97-AF65-F5344CB8AC3E}">
        <p14:creationId xmlns:p14="http://schemas.microsoft.com/office/powerpoint/2010/main" val="293553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Journaling can be a powerful tool to facilitate learning, particularly in adult and professional learning environments. Journaling encourages learners to think about their thinking, helping them reflect on how they learn, what they understand, and where they need support. Journaling helps learners connect new knowledge to prior experiences, which deepens understanding and makes learning more relevant and personalized. When learners pause to write about what they’ve learned, they reinforce and internalize the content, making it easier to recall and apply later. Journaling also allows space to question assumptions, recognize biases, and grapple with complex ideas, these are keys to transformative learning.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99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three sessions, we’ve explored the core components of the </a:t>
            </a:r>
            <a:r>
              <a:rPr lang="en-US" b="1" dirty="0"/>
              <a:t>EPIC-P Cycle </a:t>
            </a:r>
            <a:r>
              <a:rPr lang="en-US" dirty="0"/>
              <a:t>laying the foundation for understanding how to design and deliver truly impactful professional learning. Now, let’s connect the dots.</a:t>
            </a:r>
          </a:p>
          <a:p>
            <a:r>
              <a:rPr lang="en-US" dirty="0"/>
              <a:t>Recall that it all begins with the </a:t>
            </a:r>
            <a:r>
              <a:rPr lang="en-US" b="1" dirty="0"/>
              <a:t>comprehensive needs analysis, </a:t>
            </a:r>
            <a:r>
              <a:rPr lang="en-US" dirty="0"/>
              <a:t>a discovery process that helps us understand where the participants are starting from, what their context looks like, and what supports will be most meaningful to them.</a:t>
            </a:r>
          </a:p>
          <a:p>
            <a:r>
              <a:rPr lang="en-US" dirty="0"/>
              <a:t>From there, we move into the </a:t>
            </a:r>
            <a:r>
              <a:rPr lang="en-US" b="1" dirty="0"/>
              <a:t>design plan</a:t>
            </a:r>
            <a:r>
              <a:rPr lang="en-US" dirty="0"/>
              <a:t>. Think of this as the architectural blueprint. It organizes the goals, strategies, and scaffolding needed to ensure the learning experience is coherent, intentional, and aligned with both participant needs and organizational priorities. And then, we bring it to life through the </a:t>
            </a:r>
            <a:r>
              <a:rPr lang="en-US" b="1" dirty="0"/>
              <a:t>learning experiences</a:t>
            </a:r>
            <a:r>
              <a:rPr lang="en-US" dirty="0"/>
              <a:t> themselves. These are the interactive, purposefully designed activities that support knowledge construction, skill development, and practical application. Each phase builds on the last, and together, they create a continuous cycle of learning that is responsive, relevant, and impactful.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66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83A3C-EECE-3AE1-44A5-E8EAD2075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4A09F-21C7-04FC-389B-B39B04A29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B978F-FD31-B9DF-CE4C-258D1820C8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8A281DF-8834-C169-07F3-6EB907366D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D6F8B-2A64-4A3D-85D9-6ED326C55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37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2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3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678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ver A">
    <p:spTree>
      <p:nvGrpSpPr>
        <p:cNvPr id="1" name=""/>
        <p:cNvGrpSpPr/>
        <p:nvPr/>
      </p:nvGrpSpPr>
      <p:grpSpPr>
        <a:xfrm>
          <a:off x="0" y="0"/>
          <a:ext cx="0" cy="0"/>
          <a:chOff x="0" y="0"/>
          <a:chExt cx="0" cy="0"/>
        </a:xfrm>
      </p:grpSpPr>
      <p:pic>
        <p:nvPicPr>
          <p:cNvPr id="4" name="Picture 3" descr="A black sign with white text&#10;&#10;Description automatically generated">
            <a:extLst>
              <a:ext uri="{FF2B5EF4-FFF2-40B4-BE49-F238E27FC236}">
                <a16:creationId xmlns:a16="http://schemas.microsoft.com/office/drawing/2014/main" id="{A17B6E5C-FBAC-6846-BEEF-C4529BD75D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title"/>
          </p:nvPr>
        </p:nvSpPr>
        <p:spPr>
          <a:xfrm>
            <a:off x="685800" y="777399"/>
            <a:ext cx="10696239" cy="2086825"/>
          </a:xfrm>
        </p:spPr>
        <p:txBody>
          <a:bodyPr anchor="b">
            <a:noAutofit/>
          </a:bodyPr>
          <a:lstStyle>
            <a:lvl1pPr algn="l">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713511" y="2927380"/>
            <a:ext cx="10696238" cy="726140"/>
          </a:xfrm>
        </p:spPr>
        <p:txBody>
          <a:bodyPr>
            <a:noAutofit/>
          </a:bodyPr>
          <a:lstStyle>
            <a:lvl1pPr marL="0" indent="0" algn="l">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257677B3-F4EF-3B4F-BAB8-93395C8FDF3D}"/>
              </a:ext>
            </a:extLst>
          </p:cNvPr>
          <p:cNvSpPr>
            <a:spLocks noGrp="1"/>
          </p:cNvSpPr>
          <p:nvPr>
            <p:ph type="body" sz="quarter" idx="10"/>
          </p:nvPr>
        </p:nvSpPr>
        <p:spPr>
          <a:xfrm>
            <a:off x="713510" y="434340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DDDA9ED2-0687-FC4F-82A2-402184DF88E7}"/>
              </a:ext>
            </a:extLst>
          </p:cNvPr>
          <p:cNvSpPr>
            <a:spLocks noGrp="1"/>
          </p:cNvSpPr>
          <p:nvPr>
            <p:ph type="body" sz="quarter" idx="11"/>
          </p:nvPr>
        </p:nvSpPr>
        <p:spPr>
          <a:xfrm>
            <a:off x="713510" y="474345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BBF03E25-D563-4648-82C4-AE2793EAC46D}"/>
              </a:ext>
            </a:extLst>
          </p:cNvPr>
          <p:cNvSpPr txBox="1"/>
          <p:nvPr userDrawn="1"/>
        </p:nvSpPr>
        <p:spPr>
          <a:xfrm>
            <a:off x="685800" y="547300"/>
            <a:ext cx="5410200" cy="276999"/>
          </a:xfrm>
          <a:prstGeom prst="rect">
            <a:avLst/>
          </a:prstGeom>
          <a:noFill/>
        </p:spPr>
        <p:txBody>
          <a:bodyPr wrap="square" rtlCol="0">
            <a:spAutoFit/>
          </a:bodyPr>
          <a:lstStyle/>
          <a:p>
            <a:pPr algn="l"/>
            <a:r>
              <a:rPr lang="en-US" sz="1200" b="0" spc="180" baseline="0">
                <a:solidFill>
                  <a:schemeClr val="accent5"/>
                </a:solidFill>
              </a:rPr>
              <a:t>THE UNIVERSITY OF NORTH CAROLINA AT CHAPEL HILL</a:t>
            </a:r>
          </a:p>
        </p:txBody>
      </p:sp>
      <p:pic>
        <p:nvPicPr>
          <p:cNvPr id="12" name="Picture 11">
            <a:extLst>
              <a:ext uri="{FF2B5EF4-FFF2-40B4-BE49-F238E27FC236}">
                <a16:creationId xmlns:a16="http://schemas.microsoft.com/office/drawing/2014/main" id="{BF912476-20B1-4145-A03E-F38587B9CA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18178" y="5963948"/>
            <a:ext cx="3864222" cy="416503"/>
          </a:xfrm>
          <a:prstGeom prst="rect">
            <a:avLst/>
          </a:prstGeom>
        </p:spPr>
      </p:pic>
    </p:spTree>
    <p:extLst>
      <p:ext uri="{BB962C8B-B14F-4D97-AF65-F5344CB8AC3E}">
        <p14:creationId xmlns:p14="http://schemas.microsoft.com/office/powerpoint/2010/main" val="1918658627"/>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888">
          <p15:clr>
            <a:srgbClr val="FBAE40"/>
          </p15:clr>
        </p15:guide>
        <p15:guide id="3" pos="432">
          <p15:clr>
            <a:srgbClr val="FBAE40"/>
          </p15:clr>
        </p15:guide>
        <p15:guide id="4" pos="7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ver A">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9605FAC-EF4B-DF4E-9FA3-158350039164}"/>
              </a:ext>
            </a:extLst>
          </p:cNvPr>
          <p:cNvPicPr>
            <a:picLocks noChangeAspect="1"/>
          </p:cNvPicPr>
          <p:nvPr userDrawn="1"/>
        </p:nvPicPr>
        <p:blipFill>
          <a:blip r:embed="rId2"/>
          <a:stretch>
            <a:fillRect/>
          </a:stretch>
        </p:blipFill>
        <p:spPr>
          <a:xfrm>
            <a:off x="0" y="11017"/>
            <a:ext cx="12192000" cy="6858000"/>
          </a:xfrm>
          <a:prstGeom prst="rect">
            <a:avLst/>
          </a:prstGeom>
        </p:spPr>
      </p:pic>
      <p:sp>
        <p:nvSpPr>
          <p:cNvPr id="8" name="Title 1"/>
          <p:cNvSpPr>
            <a:spLocks noGrp="1"/>
          </p:cNvSpPr>
          <p:nvPr>
            <p:ph type="title"/>
          </p:nvPr>
        </p:nvSpPr>
        <p:spPr>
          <a:xfrm>
            <a:off x="685800" y="777399"/>
            <a:ext cx="10696239" cy="2086825"/>
          </a:xfrm>
        </p:spPr>
        <p:txBody>
          <a:bodyPr anchor="b">
            <a:noAutofit/>
          </a:bodyPr>
          <a:lstStyle>
            <a:lvl1pPr algn="l">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713511" y="2927380"/>
            <a:ext cx="10696238" cy="726140"/>
          </a:xfrm>
        </p:spPr>
        <p:txBody>
          <a:bodyPr>
            <a:no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257677B3-F4EF-3B4F-BAB8-93395C8FDF3D}"/>
              </a:ext>
            </a:extLst>
          </p:cNvPr>
          <p:cNvSpPr>
            <a:spLocks noGrp="1"/>
          </p:cNvSpPr>
          <p:nvPr>
            <p:ph type="body" sz="quarter" idx="10"/>
          </p:nvPr>
        </p:nvSpPr>
        <p:spPr>
          <a:xfrm>
            <a:off x="713510" y="4343400"/>
            <a:ext cx="5410200" cy="314325"/>
          </a:xfrm>
        </p:spPr>
        <p:txBody>
          <a:bodyPr>
            <a:noAutofit/>
          </a:bodyPr>
          <a:lstStyle>
            <a:lvl1pPr marL="0" indent="0">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DDDA9ED2-0687-FC4F-82A2-402184DF88E7}"/>
              </a:ext>
            </a:extLst>
          </p:cNvPr>
          <p:cNvSpPr>
            <a:spLocks noGrp="1"/>
          </p:cNvSpPr>
          <p:nvPr>
            <p:ph type="body" sz="quarter" idx="11"/>
          </p:nvPr>
        </p:nvSpPr>
        <p:spPr>
          <a:xfrm>
            <a:off x="713510" y="4743450"/>
            <a:ext cx="5410200" cy="314325"/>
          </a:xfrm>
        </p:spPr>
        <p:txBody>
          <a:bodyPr>
            <a:noAutofit/>
          </a:bodyPr>
          <a:lstStyle>
            <a:lvl1pPr marL="0" indent="0">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ABC2DB4A-1901-6D4D-9314-33C850E5D4CF}"/>
              </a:ext>
            </a:extLst>
          </p:cNvPr>
          <p:cNvSpPr txBox="1"/>
          <p:nvPr userDrawn="1"/>
        </p:nvSpPr>
        <p:spPr>
          <a:xfrm>
            <a:off x="685800" y="547300"/>
            <a:ext cx="5410200" cy="276999"/>
          </a:xfrm>
          <a:prstGeom prst="rect">
            <a:avLst/>
          </a:prstGeom>
          <a:noFill/>
        </p:spPr>
        <p:txBody>
          <a:bodyPr wrap="square" rtlCol="0">
            <a:spAutoFit/>
          </a:bodyPr>
          <a:lstStyle/>
          <a:p>
            <a:pPr algn="l"/>
            <a:r>
              <a:rPr lang="en-US" sz="1200" b="0" spc="180" baseline="0">
                <a:solidFill>
                  <a:schemeClr val="tx1"/>
                </a:solidFill>
              </a:rPr>
              <a:t>THE UNIVERSITY OF NORTH CAROLINA AT CHAPEL HILL</a:t>
            </a:r>
          </a:p>
        </p:txBody>
      </p:sp>
      <p:pic>
        <p:nvPicPr>
          <p:cNvPr id="12" name="Picture 11">
            <a:extLst>
              <a:ext uri="{FF2B5EF4-FFF2-40B4-BE49-F238E27FC236}">
                <a16:creationId xmlns:a16="http://schemas.microsoft.com/office/drawing/2014/main" id="{DBCFF8DA-1490-5D4C-B941-020BDE4A4A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18178" y="5963948"/>
            <a:ext cx="3864222" cy="416503"/>
          </a:xfrm>
          <a:prstGeom prst="rect">
            <a:avLst/>
          </a:prstGeom>
        </p:spPr>
      </p:pic>
    </p:spTree>
    <p:extLst>
      <p:ext uri="{BB962C8B-B14F-4D97-AF65-F5344CB8AC3E}">
        <p14:creationId xmlns:p14="http://schemas.microsoft.com/office/powerpoint/2010/main" val="270392309"/>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888">
          <p15:clr>
            <a:srgbClr val="FBAE40"/>
          </p15:clr>
        </p15:guide>
        <p15:guide id="3" pos="432">
          <p15:clr>
            <a:srgbClr val="FBAE40"/>
          </p15:clr>
        </p15:guide>
        <p15:guide id="4" pos="72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ver A">
    <p:spTree>
      <p:nvGrpSpPr>
        <p:cNvPr id="1" name=""/>
        <p:cNvGrpSpPr/>
        <p:nvPr/>
      </p:nvGrpSpPr>
      <p:grpSpPr>
        <a:xfrm>
          <a:off x="0" y="0"/>
          <a:ext cx="0" cy="0"/>
          <a:chOff x="0" y="0"/>
          <a:chExt cx="0" cy="0"/>
        </a:xfrm>
      </p:grpSpPr>
      <p:pic>
        <p:nvPicPr>
          <p:cNvPr id="3" name="Picture 2" descr="A red and black text&#10;&#10;Description automatically generated">
            <a:extLst>
              <a:ext uri="{FF2B5EF4-FFF2-40B4-BE49-F238E27FC236}">
                <a16:creationId xmlns:a16="http://schemas.microsoft.com/office/drawing/2014/main" id="{3052FD5D-7DAA-7845-9CB9-02651826C524}"/>
              </a:ext>
            </a:extLst>
          </p:cNvPr>
          <p:cNvPicPr>
            <a:picLocks noChangeAspect="1"/>
          </p:cNvPicPr>
          <p:nvPr userDrawn="1"/>
        </p:nvPicPr>
        <p:blipFill>
          <a:blip r:embed="rId2"/>
          <a:stretch>
            <a:fillRect/>
          </a:stretch>
        </p:blipFill>
        <p:spPr>
          <a:xfrm>
            <a:off x="0" y="0"/>
            <a:ext cx="12192000" cy="6863435"/>
          </a:xfrm>
          <a:prstGeom prst="rect">
            <a:avLst/>
          </a:prstGeom>
        </p:spPr>
      </p:pic>
      <p:sp>
        <p:nvSpPr>
          <p:cNvPr id="8" name="Title 1"/>
          <p:cNvSpPr>
            <a:spLocks noGrp="1"/>
          </p:cNvSpPr>
          <p:nvPr>
            <p:ph type="title"/>
          </p:nvPr>
        </p:nvSpPr>
        <p:spPr>
          <a:xfrm>
            <a:off x="685800" y="777399"/>
            <a:ext cx="10696239" cy="2086825"/>
          </a:xfrm>
        </p:spPr>
        <p:txBody>
          <a:bodyPr anchor="b">
            <a:noAutofit/>
          </a:bodyPr>
          <a:lstStyle>
            <a:lvl1pPr algn="l">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713511" y="2927380"/>
            <a:ext cx="10696238" cy="726140"/>
          </a:xfrm>
        </p:spPr>
        <p:txBody>
          <a:bodyPr>
            <a:noAutofit/>
          </a:bodyPr>
          <a:lstStyle>
            <a:lvl1pPr marL="0" indent="0" algn="l">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257677B3-F4EF-3B4F-BAB8-93395C8FDF3D}"/>
              </a:ext>
            </a:extLst>
          </p:cNvPr>
          <p:cNvSpPr>
            <a:spLocks noGrp="1"/>
          </p:cNvSpPr>
          <p:nvPr>
            <p:ph type="body" sz="quarter" idx="10"/>
          </p:nvPr>
        </p:nvSpPr>
        <p:spPr>
          <a:xfrm>
            <a:off x="713510" y="434340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DDDA9ED2-0687-FC4F-82A2-402184DF88E7}"/>
              </a:ext>
            </a:extLst>
          </p:cNvPr>
          <p:cNvSpPr>
            <a:spLocks noGrp="1"/>
          </p:cNvSpPr>
          <p:nvPr>
            <p:ph type="body" sz="quarter" idx="11"/>
          </p:nvPr>
        </p:nvSpPr>
        <p:spPr>
          <a:xfrm>
            <a:off x="713510" y="474345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ABBE792A-6B1D-5B42-8DF9-F581B710C314}"/>
              </a:ext>
            </a:extLst>
          </p:cNvPr>
          <p:cNvSpPr txBox="1"/>
          <p:nvPr userDrawn="1"/>
        </p:nvSpPr>
        <p:spPr>
          <a:xfrm>
            <a:off x="685800" y="547300"/>
            <a:ext cx="5410200" cy="276999"/>
          </a:xfrm>
          <a:prstGeom prst="rect">
            <a:avLst/>
          </a:prstGeom>
          <a:noFill/>
        </p:spPr>
        <p:txBody>
          <a:bodyPr wrap="square" rtlCol="0">
            <a:spAutoFit/>
          </a:bodyPr>
          <a:lstStyle/>
          <a:p>
            <a:pPr algn="l"/>
            <a:r>
              <a:rPr lang="en-US" sz="1200" b="0" spc="180" baseline="0">
                <a:solidFill>
                  <a:schemeClr val="accent5"/>
                </a:solidFill>
              </a:rPr>
              <a:t>THE UNIVERSITY OF NORTH CAROLINA AT CHAPEL HILL</a:t>
            </a:r>
          </a:p>
        </p:txBody>
      </p:sp>
      <p:pic>
        <p:nvPicPr>
          <p:cNvPr id="12" name="Picture 11">
            <a:extLst>
              <a:ext uri="{FF2B5EF4-FFF2-40B4-BE49-F238E27FC236}">
                <a16:creationId xmlns:a16="http://schemas.microsoft.com/office/drawing/2014/main" id="{01A0C17B-A153-B649-9325-7BA92D7C27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18178" y="5963948"/>
            <a:ext cx="3864222" cy="416503"/>
          </a:xfrm>
          <a:prstGeom prst="rect">
            <a:avLst/>
          </a:prstGeom>
        </p:spPr>
      </p:pic>
    </p:spTree>
    <p:extLst>
      <p:ext uri="{BB962C8B-B14F-4D97-AF65-F5344CB8AC3E}">
        <p14:creationId xmlns:p14="http://schemas.microsoft.com/office/powerpoint/2010/main" val="1207887791"/>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888">
          <p15:clr>
            <a:srgbClr val="FBAE40"/>
          </p15:clr>
        </p15:guide>
        <p15:guide id="3" pos="432">
          <p15:clr>
            <a:srgbClr val="FBAE40"/>
          </p15:clr>
        </p15:guide>
        <p15:guide id="4" pos="7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ver 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0553469-DEF9-B94D-8948-56E3EC2DE1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title"/>
          </p:nvPr>
        </p:nvSpPr>
        <p:spPr>
          <a:xfrm>
            <a:off x="685800" y="1350278"/>
            <a:ext cx="7753119" cy="2086825"/>
          </a:xfrm>
        </p:spPr>
        <p:txBody>
          <a:bodyPr anchor="b">
            <a:noAutofit/>
          </a:bodyPr>
          <a:lstStyle>
            <a:lvl1pPr algn="l">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713511" y="3500259"/>
            <a:ext cx="9036417" cy="726140"/>
          </a:xfrm>
        </p:spPr>
        <p:txBody>
          <a:bodyPr>
            <a:noAutofit/>
          </a:bodyPr>
          <a:lstStyle>
            <a:lvl1pPr marL="0" indent="0" algn="l">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257677B3-F4EF-3B4F-BAB8-93395C8FDF3D}"/>
              </a:ext>
            </a:extLst>
          </p:cNvPr>
          <p:cNvSpPr>
            <a:spLocks noGrp="1"/>
          </p:cNvSpPr>
          <p:nvPr>
            <p:ph type="body" sz="quarter" idx="10"/>
          </p:nvPr>
        </p:nvSpPr>
        <p:spPr>
          <a:xfrm>
            <a:off x="713510" y="4817126"/>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DDDA9ED2-0687-FC4F-82A2-402184DF88E7}"/>
              </a:ext>
            </a:extLst>
          </p:cNvPr>
          <p:cNvSpPr>
            <a:spLocks noGrp="1"/>
          </p:cNvSpPr>
          <p:nvPr>
            <p:ph type="body" sz="quarter" idx="11"/>
          </p:nvPr>
        </p:nvSpPr>
        <p:spPr>
          <a:xfrm>
            <a:off x="713510" y="5217176"/>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ABBE792A-6B1D-5B42-8DF9-F581B710C314}"/>
              </a:ext>
            </a:extLst>
          </p:cNvPr>
          <p:cNvSpPr txBox="1"/>
          <p:nvPr userDrawn="1"/>
        </p:nvSpPr>
        <p:spPr>
          <a:xfrm>
            <a:off x="685800" y="547300"/>
            <a:ext cx="5410200" cy="276999"/>
          </a:xfrm>
          <a:prstGeom prst="rect">
            <a:avLst/>
          </a:prstGeom>
          <a:noFill/>
        </p:spPr>
        <p:txBody>
          <a:bodyPr wrap="square" rtlCol="0">
            <a:spAutoFit/>
          </a:bodyPr>
          <a:lstStyle/>
          <a:p>
            <a:pPr algn="l"/>
            <a:r>
              <a:rPr lang="en-US" sz="1200" b="0" spc="180" baseline="0">
                <a:solidFill>
                  <a:schemeClr val="accent5"/>
                </a:solidFill>
              </a:rPr>
              <a:t>THE UNIVERSITY OF NORTH CAROLINA AT CHAPEL HILL</a:t>
            </a:r>
          </a:p>
        </p:txBody>
      </p:sp>
      <p:pic>
        <p:nvPicPr>
          <p:cNvPr id="13" name="Picture 12">
            <a:extLst>
              <a:ext uri="{FF2B5EF4-FFF2-40B4-BE49-F238E27FC236}">
                <a16:creationId xmlns:a16="http://schemas.microsoft.com/office/drawing/2014/main" id="{0CB0AC64-C1A3-7A45-9804-C917A697B0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18178" y="5963948"/>
            <a:ext cx="3864222" cy="416503"/>
          </a:xfrm>
          <a:prstGeom prst="rect">
            <a:avLst/>
          </a:prstGeom>
        </p:spPr>
      </p:pic>
    </p:spTree>
    <p:extLst>
      <p:ext uri="{BB962C8B-B14F-4D97-AF65-F5344CB8AC3E}">
        <p14:creationId xmlns:p14="http://schemas.microsoft.com/office/powerpoint/2010/main" val="2194665421"/>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888">
          <p15:clr>
            <a:srgbClr val="FBAE40"/>
          </p15:clr>
        </p15:guide>
        <p15:guide id="3" pos="432">
          <p15:clr>
            <a:srgbClr val="FBAE40"/>
          </p15:clr>
        </p15:guide>
        <p15:guide id="4" pos="7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2DBB05C-B315-1545-8C03-ED5058C3C690}"/>
              </a:ext>
            </a:extLst>
          </p:cNvPr>
          <p:cNvPicPr>
            <a:picLocks noChangeAspect="1"/>
          </p:cNvPicPr>
          <p:nvPr userDrawn="1"/>
        </p:nvPicPr>
        <p:blipFill>
          <a:blip r:embed="rId2"/>
          <a:stretch>
            <a:fillRect/>
          </a:stretch>
        </p:blipFill>
        <p:spPr>
          <a:xfrm>
            <a:off x="0" y="0"/>
            <a:ext cx="12225528" cy="6876860"/>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chemeClr val="accent5"/>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6063529"/>
            <a:ext cx="4118708" cy="443932"/>
          </a:xfrm>
          <a:prstGeom prst="rect">
            <a:avLst/>
          </a:prstGeom>
        </p:spPr>
      </p:pic>
    </p:spTree>
    <p:extLst>
      <p:ext uri="{BB962C8B-B14F-4D97-AF65-F5344CB8AC3E}">
        <p14:creationId xmlns:p14="http://schemas.microsoft.com/office/powerpoint/2010/main" val="371924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4BD33E-D8B6-D242-AA58-DADA1E9AA1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chemeClr val="tx1"/>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6064052"/>
            <a:ext cx="4113865" cy="443410"/>
          </a:xfrm>
          <a:prstGeom prst="rect">
            <a:avLst/>
          </a:prstGeom>
        </p:spPr>
      </p:pic>
    </p:spTree>
    <p:extLst>
      <p:ext uri="{BB962C8B-B14F-4D97-AF65-F5344CB8AC3E}">
        <p14:creationId xmlns:p14="http://schemas.microsoft.com/office/powerpoint/2010/main" val="47086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Divider A">
    <p:spTree>
      <p:nvGrpSpPr>
        <p:cNvPr id="1" name=""/>
        <p:cNvGrpSpPr/>
        <p:nvPr/>
      </p:nvGrpSpPr>
      <p:grpSpPr>
        <a:xfrm>
          <a:off x="0" y="0"/>
          <a:ext cx="0" cy="0"/>
          <a:chOff x="0" y="0"/>
          <a:chExt cx="0" cy="0"/>
        </a:xfrm>
      </p:grpSpPr>
      <p:pic>
        <p:nvPicPr>
          <p:cNvPr id="9" name="Picture 8" descr="A picture containing fish&#10;&#10;Description automatically generated">
            <a:extLst>
              <a:ext uri="{FF2B5EF4-FFF2-40B4-BE49-F238E27FC236}">
                <a16:creationId xmlns:a16="http://schemas.microsoft.com/office/drawing/2014/main" id="{1FF42AE8-2205-1E4D-B0FB-93A61EF04C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chemeClr val="accent5"/>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6063521"/>
            <a:ext cx="4118771" cy="443939"/>
          </a:xfrm>
          <a:prstGeom prst="rect">
            <a:avLst/>
          </a:prstGeom>
        </p:spPr>
      </p:pic>
    </p:spTree>
    <p:extLst>
      <p:ext uri="{BB962C8B-B14F-4D97-AF65-F5344CB8AC3E}">
        <p14:creationId xmlns:p14="http://schemas.microsoft.com/office/powerpoint/2010/main" val="3350464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vider A">
    <p:spTree>
      <p:nvGrpSpPr>
        <p:cNvPr id="1" name=""/>
        <p:cNvGrpSpPr/>
        <p:nvPr/>
      </p:nvGrpSpPr>
      <p:grpSpPr>
        <a:xfrm>
          <a:off x="0" y="0"/>
          <a:ext cx="0" cy="0"/>
          <a:chOff x="0" y="0"/>
          <a:chExt cx="0" cy="0"/>
        </a:xfrm>
      </p:grpSpPr>
      <p:pic>
        <p:nvPicPr>
          <p:cNvPr id="7" name="Picture 6" descr="A black sign with white text&#10;&#10;Description automatically generated">
            <a:extLst>
              <a:ext uri="{FF2B5EF4-FFF2-40B4-BE49-F238E27FC236}">
                <a16:creationId xmlns:a16="http://schemas.microsoft.com/office/drawing/2014/main" id="{867CD888-50B4-FB47-B6B6-4F1699B6EE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chemeClr val="accent5"/>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6064196"/>
            <a:ext cx="4112526" cy="443266"/>
          </a:xfrm>
          <a:prstGeom prst="rect">
            <a:avLst/>
          </a:prstGeom>
        </p:spPr>
      </p:pic>
    </p:spTree>
    <p:extLst>
      <p:ext uri="{BB962C8B-B14F-4D97-AF65-F5344CB8AC3E}">
        <p14:creationId xmlns:p14="http://schemas.microsoft.com/office/powerpoint/2010/main" val="1319071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Divider A">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FE0FEF47-EF97-FA4E-ADAA-CADB50F33A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chemeClr val="tx1"/>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6063607"/>
            <a:ext cx="4117976" cy="443853"/>
          </a:xfrm>
          <a:prstGeom prst="rect">
            <a:avLst/>
          </a:prstGeom>
        </p:spPr>
      </p:pic>
    </p:spTree>
    <p:extLst>
      <p:ext uri="{BB962C8B-B14F-4D97-AF65-F5344CB8AC3E}">
        <p14:creationId xmlns:p14="http://schemas.microsoft.com/office/powerpoint/2010/main" val="3049486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Divider A">
    <p:spTree>
      <p:nvGrpSpPr>
        <p:cNvPr id="1" name=""/>
        <p:cNvGrpSpPr/>
        <p:nvPr/>
      </p:nvGrpSpPr>
      <p:grpSpPr>
        <a:xfrm>
          <a:off x="0" y="0"/>
          <a:ext cx="0" cy="0"/>
          <a:chOff x="0" y="0"/>
          <a:chExt cx="0" cy="0"/>
        </a:xfrm>
      </p:grpSpPr>
      <p:pic>
        <p:nvPicPr>
          <p:cNvPr id="7" name="Picture 6" descr="A red and black text&#10;&#10;Description automatically generated">
            <a:extLst>
              <a:ext uri="{FF2B5EF4-FFF2-40B4-BE49-F238E27FC236}">
                <a16:creationId xmlns:a16="http://schemas.microsoft.com/office/drawing/2014/main" id="{FCC8A0DE-542B-C649-80D4-17230092518C}"/>
              </a:ext>
            </a:extLst>
          </p:cNvPr>
          <p:cNvPicPr>
            <a:picLocks noChangeAspect="1"/>
          </p:cNvPicPr>
          <p:nvPr userDrawn="1"/>
        </p:nvPicPr>
        <p:blipFill>
          <a:blip r:embed="rId2"/>
          <a:stretch>
            <a:fillRect/>
          </a:stretch>
        </p:blipFill>
        <p:spPr>
          <a:xfrm>
            <a:off x="0" y="0"/>
            <a:ext cx="12192000" cy="6863435"/>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rgbClr val="C0DF72"/>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6063607"/>
            <a:ext cx="4117976" cy="443853"/>
          </a:xfrm>
          <a:prstGeom prst="rect">
            <a:avLst/>
          </a:prstGeom>
        </p:spPr>
      </p:pic>
    </p:spTree>
    <p:extLst>
      <p:ext uri="{BB962C8B-B14F-4D97-AF65-F5344CB8AC3E}">
        <p14:creationId xmlns:p14="http://schemas.microsoft.com/office/powerpoint/2010/main" val="201405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solidFill>
                  <a:schemeClr val="tx1">
                    <a:lumMod val="85000"/>
                    <a:lumOff val="15000"/>
                  </a:schemeClr>
                </a:solidFill>
              </a:defRPr>
            </a:lvl1pPr>
            <a:lvl2pPr>
              <a:defRPr sz="1800">
                <a:solidFill>
                  <a:schemeClr val="tx1">
                    <a:lumMod val="85000"/>
                    <a:lumOff val="15000"/>
                  </a:schemeClr>
                </a:solidFill>
              </a:defRPr>
            </a:lvl2pPr>
            <a:lvl3pPr>
              <a:defRPr sz="1500">
                <a:solidFill>
                  <a:schemeClr val="tx1">
                    <a:lumMod val="85000"/>
                    <a:lumOff val="15000"/>
                  </a:schemeClr>
                </a:solidFill>
              </a:defRPr>
            </a:lvl3pPr>
            <a:lvl4pPr>
              <a:defRPr sz="1350">
                <a:solidFill>
                  <a:schemeClr val="tx1">
                    <a:lumMod val="85000"/>
                    <a:lumOff val="15000"/>
                  </a:schemeClr>
                </a:solidFill>
              </a:defRPr>
            </a:lvl4pPr>
            <a:lvl5pPr>
              <a:defRPr sz="1350">
                <a:solidFill>
                  <a:schemeClr val="tx1">
                    <a:lumMod val="85000"/>
                    <a:lumOff val="1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solidFill>
                  <a:schemeClr val="tx1">
                    <a:lumMod val="85000"/>
                    <a:lumOff val="15000"/>
                  </a:schemeClr>
                </a:solidFill>
              </a:defRPr>
            </a:lvl1pPr>
            <a:lvl2pPr>
              <a:defRPr sz="1800">
                <a:solidFill>
                  <a:schemeClr val="tx1">
                    <a:lumMod val="85000"/>
                    <a:lumOff val="15000"/>
                  </a:schemeClr>
                </a:solidFill>
              </a:defRPr>
            </a:lvl2pPr>
            <a:lvl3pPr>
              <a:defRPr sz="1500">
                <a:solidFill>
                  <a:schemeClr val="tx1">
                    <a:lumMod val="85000"/>
                    <a:lumOff val="15000"/>
                  </a:schemeClr>
                </a:solidFill>
              </a:defRPr>
            </a:lvl3pPr>
            <a:lvl4pPr>
              <a:defRPr sz="1350">
                <a:solidFill>
                  <a:schemeClr val="tx1">
                    <a:lumMod val="85000"/>
                    <a:lumOff val="15000"/>
                  </a:schemeClr>
                </a:solidFill>
              </a:defRPr>
            </a:lvl4pPr>
            <a:lvl5pPr>
              <a:defRPr sz="1350">
                <a:solidFill>
                  <a:schemeClr val="tx1">
                    <a:lumMod val="85000"/>
                    <a:lumOff val="1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142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Divider A">
    <p:spTree>
      <p:nvGrpSpPr>
        <p:cNvPr id="1" name=""/>
        <p:cNvGrpSpPr/>
        <p:nvPr/>
      </p:nvGrpSpPr>
      <p:grpSpPr>
        <a:xfrm>
          <a:off x="0" y="0"/>
          <a:ext cx="0" cy="0"/>
          <a:chOff x="0" y="0"/>
          <a:chExt cx="0" cy="0"/>
        </a:xfrm>
      </p:grpSpPr>
      <p:pic>
        <p:nvPicPr>
          <p:cNvPr id="3" name="Picture 2" descr="A picture containing holding, woman, blue, people&#10;&#10;Description automatically generated">
            <a:extLst>
              <a:ext uri="{FF2B5EF4-FFF2-40B4-BE49-F238E27FC236}">
                <a16:creationId xmlns:a16="http://schemas.microsoft.com/office/drawing/2014/main" id="{5297CC99-F6F8-E048-B565-5731B7EB2E5E}"/>
              </a:ext>
            </a:extLst>
          </p:cNvPr>
          <p:cNvPicPr>
            <a:picLocks noChangeAspect="1"/>
          </p:cNvPicPr>
          <p:nvPr userDrawn="1"/>
        </p:nvPicPr>
        <p:blipFill>
          <a:blip r:embed="rId2"/>
          <a:stretch>
            <a:fillRect/>
          </a:stretch>
        </p:blipFill>
        <p:spPr>
          <a:xfrm>
            <a:off x="0" y="0"/>
            <a:ext cx="12188952" cy="6863435"/>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rgbClr val="B4D856"/>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6064250"/>
            <a:ext cx="4112016" cy="443211"/>
          </a:xfrm>
          <a:prstGeom prst="rect">
            <a:avLst/>
          </a:prstGeom>
        </p:spPr>
      </p:pic>
    </p:spTree>
    <p:extLst>
      <p:ext uri="{BB962C8B-B14F-4D97-AF65-F5344CB8AC3E}">
        <p14:creationId xmlns:p14="http://schemas.microsoft.com/office/powerpoint/2010/main" val="2194855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Divider 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D50ED0F-8D2D-C045-9648-724BAEE07534}"/>
              </a:ext>
            </a:extLst>
          </p:cNvPr>
          <p:cNvPicPr>
            <a:picLocks noChangeAspect="1"/>
          </p:cNvPicPr>
          <p:nvPr userDrawn="1"/>
        </p:nvPicPr>
        <p:blipFill>
          <a:blip r:embed="rId2"/>
          <a:stretch>
            <a:fillRect/>
          </a:stretch>
        </p:blipFill>
        <p:spPr>
          <a:xfrm>
            <a:off x="0" y="0"/>
            <a:ext cx="12188952" cy="6863435"/>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chemeClr val="tx1"/>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6064196"/>
            <a:ext cx="4112526" cy="443266"/>
          </a:xfrm>
          <a:prstGeom prst="rect">
            <a:avLst/>
          </a:prstGeom>
        </p:spPr>
      </p:pic>
    </p:spTree>
    <p:extLst>
      <p:ext uri="{BB962C8B-B14F-4D97-AF65-F5344CB8AC3E}">
        <p14:creationId xmlns:p14="http://schemas.microsoft.com/office/powerpoint/2010/main" val="419188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Divider A">
    <p:spTree>
      <p:nvGrpSpPr>
        <p:cNvPr id="1" name=""/>
        <p:cNvGrpSpPr/>
        <p:nvPr/>
      </p:nvGrpSpPr>
      <p:grpSpPr>
        <a:xfrm>
          <a:off x="0" y="0"/>
          <a:ext cx="0" cy="0"/>
          <a:chOff x="0" y="0"/>
          <a:chExt cx="0" cy="0"/>
        </a:xfrm>
      </p:grpSpPr>
      <p:pic>
        <p:nvPicPr>
          <p:cNvPr id="3" name="Picture 2" descr="A picture containing bottle, holding, woman, red&#10;&#10;Description automatically generated">
            <a:extLst>
              <a:ext uri="{FF2B5EF4-FFF2-40B4-BE49-F238E27FC236}">
                <a16:creationId xmlns:a16="http://schemas.microsoft.com/office/drawing/2014/main" id="{D51BA315-711E-B647-BFF8-E74D17570E60}"/>
              </a:ext>
            </a:extLst>
          </p:cNvPr>
          <p:cNvPicPr>
            <a:picLocks noChangeAspect="1"/>
          </p:cNvPicPr>
          <p:nvPr userDrawn="1"/>
        </p:nvPicPr>
        <p:blipFill>
          <a:blip r:embed="rId2"/>
          <a:stretch>
            <a:fillRect/>
          </a:stretch>
        </p:blipFill>
        <p:spPr>
          <a:xfrm>
            <a:off x="0" y="0"/>
            <a:ext cx="12192000" cy="6863435"/>
          </a:xfrm>
          <a:prstGeom prst="rect">
            <a:avLst/>
          </a:prstGeom>
        </p:spPr>
      </p:pic>
      <p:sp>
        <p:nvSpPr>
          <p:cNvPr id="8" name="Slide Number Placeholder 7"/>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609600" y="2652913"/>
            <a:ext cx="11079480" cy="1864602"/>
          </a:xfrm>
        </p:spPr>
        <p:txBody>
          <a:bodyPr anchor="ctr">
            <a:no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609600" y="2343786"/>
            <a:ext cx="11079479" cy="365760"/>
          </a:xfrm>
        </p:spPr>
        <p:txBody>
          <a:bodyPr>
            <a:noAutofit/>
          </a:bodyPr>
          <a:lstStyle>
            <a:lvl1pPr marL="0" indent="0">
              <a:buNone/>
              <a:defRPr sz="1800" b="1" cap="all" spc="170" baseline="0">
                <a:solidFill>
                  <a:schemeClr val="accent5"/>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6064210"/>
            <a:ext cx="4112381" cy="443250"/>
          </a:xfrm>
          <a:prstGeom prst="rect">
            <a:avLst/>
          </a:prstGeom>
        </p:spPr>
      </p:pic>
    </p:spTree>
    <p:extLst>
      <p:ext uri="{BB962C8B-B14F-4D97-AF65-F5344CB8AC3E}">
        <p14:creationId xmlns:p14="http://schemas.microsoft.com/office/powerpoint/2010/main" val="3856138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Divider A">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717C574-6EA0-9043-8B8B-BB5CF7ED8E14}"/>
              </a:ext>
            </a:extLst>
          </p:cNvPr>
          <p:cNvPicPr>
            <a:picLocks noChangeAspect="1"/>
          </p:cNvPicPr>
          <p:nvPr userDrawn="1"/>
        </p:nvPicPr>
        <p:blipFill>
          <a:blip r:embed="rId2"/>
          <a:stretch>
            <a:fillRect/>
          </a:stretch>
        </p:blipFill>
        <p:spPr>
          <a:xfrm>
            <a:off x="0" y="0"/>
            <a:ext cx="12225528" cy="6876860"/>
          </a:xfrm>
          <a:prstGeom prst="rect">
            <a:avLst/>
          </a:prstGeom>
        </p:spPr>
      </p:pic>
      <p:sp>
        <p:nvSpPr>
          <p:cNvPr id="8" name="Slide Number Placeholder 7"/>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2175164" y="2528217"/>
            <a:ext cx="9513916" cy="1864602"/>
          </a:xfrm>
        </p:spPr>
        <p:txBody>
          <a:bodyPr anchor="ctr">
            <a:normAutofit/>
          </a:bodyPr>
          <a:lstStyle>
            <a:lvl1pPr algn="l">
              <a:defRPr sz="6000">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2175164" y="2219090"/>
            <a:ext cx="9513915" cy="365760"/>
          </a:xfrm>
        </p:spPr>
        <p:txBody>
          <a:bodyPr>
            <a:normAutofit/>
          </a:bodyPr>
          <a:lstStyle>
            <a:lvl1pPr marL="0" indent="0">
              <a:buNone/>
              <a:defRPr sz="1800" b="1" cap="all" spc="170" baseline="0">
                <a:solidFill>
                  <a:schemeClr val="accent5"/>
                </a:solidFill>
              </a:defRPr>
            </a:lvl1pPr>
          </a:lstStyle>
          <a:p>
            <a:pPr lvl="0"/>
            <a:r>
              <a:rPr lang="en-US"/>
              <a:t>Subtitle</a:t>
            </a:r>
          </a:p>
        </p:txBody>
      </p:sp>
      <p:pic>
        <p:nvPicPr>
          <p:cNvPr id="14" name="Picture 13">
            <a:extLst>
              <a:ext uri="{FF2B5EF4-FFF2-40B4-BE49-F238E27FC236}">
                <a16:creationId xmlns:a16="http://schemas.microsoft.com/office/drawing/2014/main" id="{2588C864-1541-354E-B269-289D87805F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6063688"/>
            <a:ext cx="4117219" cy="443772"/>
          </a:xfrm>
          <a:prstGeom prst="rect">
            <a:avLst/>
          </a:prstGeom>
        </p:spPr>
      </p:pic>
    </p:spTree>
    <p:extLst>
      <p:ext uri="{BB962C8B-B14F-4D97-AF65-F5344CB8AC3E}">
        <p14:creationId xmlns:p14="http://schemas.microsoft.com/office/powerpoint/2010/main" val="4120128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81185" y="6216212"/>
            <a:ext cx="2707895" cy="246221"/>
          </a:xfrm>
        </p:spPr>
        <p:txBody>
          <a:bodyPr>
            <a:noAutofit/>
          </a:bodyPr>
          <a:lstStyle>
            <a:lvl1pPr>
              <a:defRPr lang="en-US" sz="1200" b="0" kern="1200" smtClean="0">
                <a:solidFill>
                  <a:schemeClr val="bg2">
                    <a:lumMod val="75000"/>
                  </a:schemeClr>
                </a:solidFill>
                <a:latin typeface="+mn-lt"/>
                <a:ea typeface="+mn-ea"/>
                <a:cs typeface="+mn-cs"/>
              </a:defRPr>
            </a:lvl1pPr>
          </a:lstStyle>
          <a:p>
            <a:fld id="{6D6E361B-DFCA-824D-BA63-ADCED3B41986}" type="slidenum">
              <a:rPr lang="en-US" smtClean="0"/>
              <a:pPr/>
              <a:t>‹#›</a:t>
            </a:fld>
            <a:endParaRPr lang="en-US"/>
          </a:p>
        </p:txBody>
      </p:sp>
      <p:sp>
        <p:nvSpPr>
          <p:cNvPr id="26" name="Title 16"/>
          <p:cNvSpPr>
            <a:spLocks noGrp="1"/>
          </p:cNvSpPr>
          <p:nvPr>
            <p:ph type="title"/>
          </p:nvPr>
        </p:nvSpPr>
        <p:spPr>
          <a:xfrm>
            <a:off x="499176" y="969823"/>
            <a:ext cx="11189904" cy="723900"/>
          </a:xfrm>
        </p:spPr>
        <p:txBody>
          <a:bodyPr>
            <a:noAutofit/>
          </a:bodyPr>
          <a:lstStyle>
            <a:lvl1pPr>
              <a:defRPr b="0"/>
            </a:lvl1pPr>
          </a:lstStyle>
          <a:p>
            <a:r>
              <a:rPr lang="en-US"/>
              <a:t>Click to edit Master title style</a:t>
            </a:r>
          </a:p>
        </p:txBody>
      </p:sp>
      <p:sp>
        <p:nvSpPr>
          <p:cNvPr id="28" name="Content Placeholder 7"/>
          <p:cNvSpPr>
            <a:spLocks noGrp="1"/>
          </p:cNvSpPr>
          <p:nvPr>
            <p:ph sz="quarter" idx="15"/>
          </p:nvPr>
        </p:nvSpPr>
        <p:spPr>
          <a:xfrm>
            <a:off x="499174" y="2208807"/>
            <a:ext cx="11189905" cy="3533182"/>
          </a:xfrm>
        </p:spPr>
        <p:txBody>
          <a:bodyPr>
            <a:noAutofit/>
          </a:bodyPr>
          <a:lstStyle>
            <a:lvl1pPr marL="231775" indent="-231775">
              <a:spcBef>
                <a:spcPts val="1200"/>
              </a:spcBef>
              <a:buSzPct val="100000"/>
              <a:buFont typeface="Arial" panose="020B0604020202020204" pitchFamily="34" charset="0"/>
              <a:buChar char="•"/>
              <a:tabLst/>
              <a:defRPr sz="2400"/>
            </a:lvl1pPr>
            <a:lvl2pPr>
              <a:spcBef>
                <a:spcPts val="1200"/>
              </a:spcBef>
              <a:defRPr sz="2000"/>
            </a:lvl2pPr>
            <a:lvl3pPr>
              <a:spcBef>
                <a:spcPts val="1200"/>
              </a:spcBef>
              <a:defRPr sz="1800"/>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B65FB38-CF8E-EC49-9B9C-9C905814BC92}"/>
              </a:ext>
            </a:extLst>
          </p:cNvPr>
          <p:cNvSpPr>
            <a:spLocks noGrp="1"/>
          </p:cNvSpPr>
          <p:nvPr>
            <p:ph type="body" sz="quarter" idx="16" hasCustomPrompt="1"/>
          </p:nvPr>
        </p:nvSpPr>
        <p:spPr>
          <a:xfrm>
            <a:off x="513801" y="626917"/>
            <a:ext cx="11190288" cy="246221"/>
          </a:xfrm>
        </p:spPr>
        <p:txBody>
          <a:bodyPr>
            <a:noAutofit/>
          </a:bodyPr>
          <a:lstStyle>
            <a:lvl1pPr marL="0" indent="0">
              <a:buNone/>
              <a:defRPr sz="1800" b="1" i="0" cap="all" spc="17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Tree>
    <p:extLst>
      <p:ext uri="{BB962C8B-B14F-4D97-AF65-F5344CB8AC3E}">
        <p14:creationId xmlns:p14="http://schemas.microsoft.com/office/powerpoint/2010/main" val="333207858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62234E-21A0-514E-A049-519425968D76}"/>
              </a:ext>
            </a:extLst>
          </p:cNvPr>
          <p:cNvSpPr/>
          <p:nvPr userDrawn="1"/>
        </p:nvSpPr>
        <p:spPr>
          <a:xfrm>
            <a:off x="8866909" y="4544291"/>
            <a:ext cx="3325091" cy="2313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Slide Number Placeholder 2"/>
          <p:cNvSpPr>
            <a:spLocks noGrp="1"/>
          </p:cNvSpPr>
          <p:nvPr>
            <p:ph type="sldNum" sz="quarter" idx="10"/>
          </p:nvPr>
        </p:nvSpPr>
        <p:spPr>
          <a:xfrm>
            <a:off x="8981185" y="6216212"/>
            <a:ext cx="2707895" cy="246221"/>
          </a:xfrm>
        </p:spPr>
        <p:txBody>
          <a:bodyPr>
            <a:noAutofit/>
          </a:bodyPr>
          <a:lstStyle>
            <a:lvl1pPr>
              <a:defRPr lang="en-US" sz="1200" b="0" kern="1200" smtClean="0">
                <a:solidFill>
                  <a:schemeClr val="bg2">
                    <a:lumMod val="75000"/>
                  </a:schemeClr>
                </a:solidFill>
                <a:latin typeface="+mn-lt"/>
                <a:ea typeface="+mn-ea"/>
                <a:cs typeface="+mn-cs"/>
              </a:defRPr>
            </a:lvl1pPr>
          </a:lstStyle>
          <a:p>
            <a:fld id="{6D6E361B-DFCA-824D-BA63-ADCED3B41986}" type="slidenum">
              <a:rPr lang="en-US" smtClean="0"/>
              <a:pPr/>
              <a:t>‹#›</a:t>
            </a:fld>
            <a:endParaRPr lang="en-US"/>
          </a:p>
        </p:txBody>
      </p:sp>
      <p:sp>
        <p:nvSpPr>
          <p:cNvPr id="26" name="Title 16"/>
          <p:cNvSpPr>
            <a:spLocks noGrp="1"/>
          </p:cNvSpPr>
          <p:nvPr>
            <p:ph type="title"/>
          </p:nvPr>
        </p:nvSpPr>
        <p:spPr>
          <a:xfrm>
            <a:off x="499176" y="969825"/>
            <a:ext cx="11189904" cy="723899"/>
          </a:xfrm>
        </p:spPr>
        <p:txBody>
          <a:bodyPr>
            <a:noAutofit/>
          </a:bodyPr>
          <a:lstStyle/>
          <a:p>
            <a:r>
              <a:rPr lang="en-US"/>
              <a:t>Click to edit Master title style</a:t>
            </a:r>
          </a:p>
        </p:txBody>
      </p:sp>
      <p:sp>
        <p:nvSpPr>
          <p:cNvPr id="6" name="Text Placeholder 5">
            <a:extLst>
              <a:ext uri="{FF2B5EF4-FFF2-40B4-BE49-F238E27FC236}">
                <a16:creationId xmlns:a16="http://schemas.microsoft.com/office/drawing/2014/main" id="{6B65FB38-CF8E-EC49-9B9C-9C905814BC92}"/>
              </a:ext>
            </a:extLst>
          </p:cNvPr>
          <p:cNvSpPr>
            <a:spLocks noGrp="1"/>
          </p:cNvSpPr>
          <p:nvPr>
            <p:ph type="body" sz="quarter" idx="16" hasCustomPrompt="1"/>
          </p:nvPr>
        </p:nvSpPr>
        <p:spPr>
          <a:xfrm>
            <a:off x="513485" y="626912"/>
            <a:ext cx="11190288" cy="228600"/>
          </a:xfrm>
        </p:spPr>
        <p:txBody>
          <a:bodyPr>
            <a:noAutofit/>
          </a:bodyPr>
          <a:lstStyle>
            <a:lvl1pPr marL="0" indent="0">
              <a:buNone/>
              <a:defRPr sz="1800" b="1" cap="all" spc="170" baseline="0">
                <a:solidFill>
                  <a:schemeClr val="accent1"/>
                </a:solidFill>
              </a:defRPr>
            </a:lvl1pPr>
          </a:lstStyle>
          <a:p>
            <a:pPr lvl="0"/>
            <a:r>
              <a:rPr lang="en-US"/>
              <a:t>Subtitle</a:t>
            </a:r>
          </a:p>
        </p:txBody>
      </p:sp>
      <p:sp>
        <p:nvSpPr>
          <p:cNvPr id="4" name="Table Placeholder 3">
            <a:extLst>
              <a:ext uri="{FF2B5EF4-FFF2-40B4-BE49-F238E27FC236}">
                <a16:creationId xmlns:a16="http://schemas.microsoft.com/office/drawing/2014/main" id="{C98C1B8D-FFEF-2242-B9B5-3F30CF41DD56}"/>
              </a:ext>
            </a:extLst>
          </p:cNvPr>
          <p:cNvSpPr>
            <a:spLocks noGrp="1"/>
          </p:cNvSpPr>
          <p:nvPr>
            <p:ph type="tbl" sz="quarter" idx="17"/>
          </p:nvPr>
        </p:nvSpPr>
        <p:spPr>
          <a:xfrm>
            <a:off x="609600" y="2209800"/>
            <a:ext cx="10972800" cy="4000500"/>
          </a:xfrm>
        </p:spPr>
        <p:txBody>
          <a:bodyPr>
            <a:noAutofit/>
          </a:bodyPr>
          <a:lstStyle/>
          <a:p>
            <a:endParaRPr lang="en-US"/>
          </a:p>
        </p:txBody>
      </p:sp>
    </p:spTree>
    <p:extLst>
      <p:ext uri="{BB962C8B-B14F-4D97-AF65-F5344CB8AC3E}">
        <p14:creationId xmlns:p14="http://schemas.microsoft.com/office/powerpoint/2010/main" val="3706947731"/>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noAutofit/>
          </a:bodyPr>
          <a:lstStyle>
            <a:lvl1pPr>
              <a:defRPr lang="en-US" sz="1200" b="0" kern="1200" smtClean="0">
                <a:solidFill>
                  <a:schemeClr val="bg2">
                    <a:lumMod val="75000"/>
                  </a:schemeClr>
                </a:solidFill>
                <a:latin typeface="+mn-lt"/>
                <a:ea typeface="+mn-ea"/>
                <a:cs typeface="+mn-cs"/>
              </a:defRPr>
            </a:lvl1pPr>
          </a:lstStyle>
          <a:p>
            <a:fld id="{6D6E361B-DFCA-824D-BA63-ADCED3B41986}" type="slidenum">
              <a:rPr lang="en-US" smtClean="0"/>
              <a:pPr/>
              <a:t>‹#›</a:t>
            </a:fld>
            <a:endParaRPr lang="en-US"/>
          </a:p>
        </p:txBody>
      </p:sp>
      <p:sp>
        <p:nvSpPr>
          <p:cNvPr id="5" name="Title 16"/>
          <p:cNvSpPr>
            <a:spLocks noGrp="1"/>
          </p:cNvSpPr>
          <p:nvPr>
            <p:ph type="title"/>
          </p:nvPr>
        </p:nvSpPr>
        <p:spPr>
          <a:xfrm>
            <a:off x="499176" y="969825"/>
            <a:ext cx="11189904" cy="723899"/>
          </a:xfrm>
        </p:spPr>
        <p:txBody>
          <a:bodyPr>
            <a:noAutofit/>
          </a:bodyPr>
          <a:lstStyle>
            <a:lvl1pPr>
              <a:defRPr b="0"/>
            </a:lvl1pPr>
          </a:lstStyle>
          <a:p>
            <a:r>
              <a:rPr lang="en-US"/>
              <a:t>Click to edit Master title style</a:t>
            </a:r>
          </a:p>
        </p:txBody>
      </p:sp>
      <p:sp>
        <p:nvSpPr>
          <p:cNvPr id="8" name="Content Placeholder 7"/>
          <p:cNvSpPr>
            <a:spLocks noGrp="1"/>
          </p:cNvSpPr>
          <p:nvPr>
            <p:ph sz="quarter" idx="14"/>
          </p:nvPr>
        </p:nvSpPr>
        <p:spPr>
          <a:xfrm>
            <a:off x="6256421" y="2208807"/>
            <a:ext cx="5418054" cy="3533182"/>
          </a:xfrm>
        </p:spPr>
        <p:txBody>
          <a:bodyPr>
            <a:noAutofit/>
          </a:bodyPr>
          <a:lstStyle>
            <a:lvl1pPr marL="231775" indent="-231775">
              <a:spcBef>
                <a:spcPts val="1200"/>
              </a:spcBef>
              <a:buSzPct val="100000"/>
              <a:buFont typeface="Arial" panose="020B0604020202020204" pitchFamily="34" charset="0"/>
              <a:buChar char="•"/>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5"/>
          </p:nvPr>
        </p:nvSpPr>
        <p:spPr>
          <a:xfrm>
            <a:off x="499175" y="2208807"/>
            <a:ext cx="5418054" cy="3533182"/>
          </a:xfrm>
        </p:spPr>
        <p:txBody>
          <a:bodyPr>
            <a:noAutofit/>
          </a:bodyPr>
          <a:lstStyle>
            <a:lvl1pPr marL="231775" indent="-231775">
              <a:spcBef>
                <a:spcPts val="1200"/>
              </a:spcBef>
              <a:buSzPct val="100000"/>
              <a:buFont typeface="Arial" panose="020B0604020202020204" pitchFamily="34" charset="0"/>
              <a:buChar char="•"/>
              <a:defRPr lang="en-US" sz="2400" kern="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spcBef>
                <a:spcPts val="1200"/>
              </a:spcBef>
              <a:defRPr>
                <a:latin typeface="Open Sans" panose="020B0606030504020204" pitchFamily="34" charset="0"/>
                <a:ea typeface="Open Sans" panose="020B0606030504020204" pitchFamily="34" charset="0"/>
                <a:cs typeface="Open Sans" panose="020B0606030504020204" pitchFamily="34" charset="0"/>
              </a:defRPr>
            </a:lvl2pPr>
            <a:lvl3pPr>
              <a:spcBef>
                <a:spcPts val="1200"/>
              </a:spcBef>
              <a:defRPr>
                <a:latin typeface="Open Sans" panose="020B0606030504020204" pitchFamily="34" charset="0"/>
                <a:ea typeface="Open Sans" panose="020B0606030504020204" pitchFamily="34" charset="0"/>
                <a:cs typeface="Open Sans" panose="020B0606030504020204" pitchFamily="34" charset="0"/>
              </a:defRPr>
            </a:lvl3pPr>
            <a:lvl4pPr>
              <a:spcBef>
                <a:spcPts val="1200"/>
              </a:spcBef>
              <a:defRPr>
                <a:latin typeface="Open Sans" panose="020B0606030504020204" pitchFamily="34" charset="0"/>
                <a:ea typeface="Open Sans" panose="020B0606030504020204" pitchFamily="34" charset="0"/>
                <a:cs typeface="Open Sans" panose="020B0606030504020204" pitchFamily="34" charset="0"/>
              </a:defRPr>
            </a:lvl4pPr>
            <a:lvl5pPr>
              <a:spcBef>
                <a:spcPts val="1200"/>
              </a:spcBef>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39BD23D-DE90-304B-892F-3F288C4E84D4}"/>
              </a:ext>
            </a:extLst>
          </p:cNvPr>
          <p:cNvSpPr>
            <a:spLocks noGrp="1"/>
          </p:cNvSpPr>
          <p:nvPr>
            <p:ph type="body" sz="quarter" idx="16" hasCustomPrompt="1"/>
          </p:nvPr>
        </p:nvSpPr>
        <p:spPr>
          <a:xfrm>
            <a:off x="513485" y="626913"/>
            <a:ext cx="11190288" cy="246221"/>
          </a:xfrm>
        </p:spPr>
        <p:txBody>
          <a:bodyPr>
            <a:no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2331124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noAutofit/>
          </a:bodyPr>
          <a:lstStyle>
            <a:lvl1pPr>
              <a:defRPr b="0">
                <a:solidFill>
                  <a:schemeClr val="bg1"/>
                </a:solidFill>
              </a:defRPr>
            </a:lvl1pPr>
          </a:lstStyle>
          <a:p>
            <a:fld id="{6D6E361B-DFCA-824D-BA63-ADCED3B41986}" type="slidenum">
              <a:rPr lang="en-US" smtClean="0"/>
              <a:pPr/>
              <a:t>‹#›</a:t>
            </a:fld>
            <a:endParaRPr lang="en-US"/>
          </a:p>
        </p:txBody>
      </p:sp>
      <p:sp>
        <p:nvSpPr>
          <p:cNvPr id="10" name="Text Placeholder 9"/>
          <p:cNvSpPr>
            <a:spLocks noGrp="1"/>
          </p:cNvSpPr>
          <p:nvPr>
            <p:ph type="body" sz="quarter" idx="11"/>
          </p:nvPr>
        </p:nvSpPr>
        <p:spPr>
          <a:xfrm>
            <a:off x="502920" y="2476500"/>
            <a:ext cx="5090946" cy="3265394"/>
          </a:xfrm>
        </p:spPr>
        <p:txBody>
          <a:bodyPr>
            <a:noAutofit/>
          </a:bodyPr>
          <a:lstStyle>
            <a:lvl1pPr marL="231775" indent="-231775">
              <a:spcBef>
                <a:spcPts val="1200"/>
              </a:spcBef>
              <a:buSzPct val="100000"/>
              <a:buFont typeface="Arial" panose="020B0604020202020204" pitchFamily="34" charset="0"/>
              <a:buChar char="•"/>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16"/>
          <p:cNvSpPr>
            <a:spLocks noGrp="1"/>
          </p:cNvSpPr>
          <p:nvPr>
            <p:ph type="title"/>
          </p:nvPr>
        </p:nvSpPr>
        <p:spPr>
          <a:xfrm>
            <a:off x="499176" y="969815"/>
            <a:ext cx="5090946" cy="1134403"/>
          </a:xfrm>
        </p:spPr>
        <p:txBody>
          <a:bodyPr>
            <a:noAutofit/>
          </a:bodyPr>
          <a:lstStyle>
            <a:lvl1pPr>
              <a:defRPr b="0"/>
            </a:lvl1pPr>
          </a:lstStyle>
          <a:p>
            <a:r>
              <a:rPr lang="en-US"/>
              <a:t>Click to edit Master title style</a:t>
            </a:r>
          </a:p>
        </p:txBody>
      </p:sp>
      <p:sp>
        <p:nvSpPr>
          <p:cNvPr id="11" name="Text Placeholder 5">
            <a:extLst>
              <a:ext uri="{FF2B5EF4-FFF2-40B4-BE49-F238E27FC236}">
                <a16:creationId xmlns:a16="http://schemas.microsoft.com/office/drawing/2014/main" id="{6ACFB233-9B6C-F641-BC39-CD1AFE255B6D}"/>
              </a:ext>
            </a:extLst>
          </p:cNvPr>
          <p:cNvSpPr>
            <a:spLocks noGrp="1"/>
          </p:cNvSpPr>
          <p:nvPr>
            <p:ph type="body" sz="quarter" idx="16" hasCustomPrompt="1"/>
          </p:nvPr>
        </p:nvSpPr>
        <p:spPr>
          <a:xfrm>
            <a:off x="514480" y="635637"/>
            <a:ext cx="5090946" cy="219876"/>
          </a:xfrm>
        </p:spPr>
        <p:txBody>
          <a:bodyPr>
            <a:noAutofit/>
          </a:bodyPr>
          <a:lstStyle>
            <a:lvl1pPr marL="0" indent="0">
              <a:buNone/>
              <a:defRPr sz="1800" b="1" cap="all" spc="170" baseline="0">
                <a:solidFill>
                  <a:schemeClr val="accent1"/>
                </a:solidFill>
              </a:defRPr>
            </a:lvl1pPr>
          </a:lstStyle>
          <a:p>
            <a:pPr lvl="0"/>
            <a:r>
              <a:rPr lang="en-US"/>
              <a:t>Subtitle</a:t>
            </a:r>
          </a:p>
        </p:txBody>
      </p:sp>
      <p:sp>
        <p:nvSpPr>
          <p:cNvPr id="4" name="Picture Placeholder 3">
            <a:extLst>
              <a:ext uri="{FF2B5EF4-FFF2-40B4-BE49-F238E27FC236}">
                <a16:creationId xmlns:a16="http://schemas.microsoft.com/office/drawing/2014/main" id="{10356464-113D-D342-826A-338514AC33C2}"/>
              </a:ext>
            </a:extLst>
          </p:cNvPr>
          <p:cNvSpPr>
            <a:spLocks noGrp="1"/>
          </p:cNvSpPr>
          <p:nvPr>
            <p:ph type="pic" sz="quarter" idx="17"/>
          </p:nvPr>
        </p:nvSpPr>
        <p:spPr>
          <a:xfrm>
            <a:off x="6096000" y="0"/>
            <a:ext cx="6096000" cy="6858000"/>
          </a:xfrm>
        </p:spPr>
        <p:txBody>
          <a:bodyPr>
            <a:noAutofit/>
          </a:bodyPr>
          <a:lstStyle/>
          <a:p>
            <a:endParaRPr lang="en-US"/>
          </a:p>
        </p:txBody>
      </p:sp>
    </p:spTree>
    <p:extLst>
      <p:ext uri="{BB962C8B-B14F-4D97-AF65-F5344CB8AC3E}">
        <p14:creationId xmlns:p14="http://schemas.microsoft.com/office/powerpoint/2010/main" val="399129147"/>
      </p:ext>
    </p:extLst>
  </p:cSld>
  <p:clrMapOvr>
    <a:masterClrMapping/>
  </p:clrMapOvr>
  <p:extLst>
    <p:ext uri="{DCECCB84-F9BA-43D5-87BE-67443E8EF086}">
      <p15:sldGuideLst xmlns:p15="http://schemas.microsoft.com/office/powerpoint/2012/main">
        <p15:guide id="1" orient="horz" pos="15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C">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0356464-113D-D342-826A-338514AC33C2}"/>
              </a:ext>
            </a:extLst>
          </p:cNvPr>
          <p:cNvSpPr>
            <a:spLocks noGrp="1"/>
          </p:cNvSpPr>
          <p:nvPr>
            <p:ph type="pic" sz="quarter" idx="17"/>
          </p:nvPr>
        </p:nvSpPr>
        <p:spPr>
          <a:xfrm>
            <a:off x="0" y="0"/>
            <a:ext cx="6096000" cy="6858000"/>
          </a:xfrm>
        </p:spPr>
        <p:txBody>
          <a:bodyPr>
            <a:noAutofit/>
          </a:bodyPr>
          <a:lstStyle/>
          <a:p>
            <a:endParaRPr lang="en-US"/>
          </a:p>
        </p:txBody>
      </p:sp>
      <p:sp>
        <p:nvSpPr>
          <p:cNvPr id="3" name="Slide Number Placeholder 2"/>
          <p:cNvSpPr>
            <a:spLocks noGrp="1"/>
          </p:cNvSpPr>
          <p:nvPr>
            <p:ph type="sldNum" sz="quarter" idx="10"/>
          </p:nvPr>
        </p:nvSpPr>
        <p:spPr/>
        <p:txBody>
          <a:bodyPr>
            <a:noAutofit/>
          </a:bodyPr>
          <a:lstStyle>
            <a:lvl1pPr>
              <a:defRPr lang="en-US" sz="1200" b="0" kern="1200" smtClean="0">
                <a:solidFill>
                  <a:schemeClr val="bg2">
                    <a:lumMod val="75000"/>
                  </a:schemeClr>
                </a:solidFill>
                <a:latin typeface="+mn-lt"/>
                <a:ea typeface="+mn-ea"/>
                <a:cs typeface="+mn-cs"/>
              </a:defRPr>
            </a:lvl1pPr>
          </a:lstStyle>
          <a:p>
            <a:fld id="{6D6E361B-DFCA-824D-BA63-ADCED3B41986}" type="slidenum">
              <a:rPr lang="en-US" smtClean="0"/>
              <a:pPr/>
              <a:t>‹#›</a:t>
            </a:fld>
            <a:endParaRPr lang="en-US"/>
          </a:p>
        </p:txBody>
      </p:sp>
      <p:sp>
        <p:nvSpPr>
          <p:cNvPr id="10" name="Text Placeholder 9"/>
          <p:cNvSpPr>
            <a:spLocks noGrp="1"/>
          </p:cNvSpPr>
          <p:nvPr>
            <p:ph type="body" sz="quarter" idx="11"/>
          </p:nvPr>
        </p:nvSpPr>
        <p:spPr>
          <a:xfrm>
            <a:off x="6501931" y="2476500"/>
            <a:ext cx="5090946" cy="3265394"/>
          </a:xfrm>
        </p:spPr>
        <p:txBody>
          <a:bodyPr>
            <a:noAutofit/>
          </a:bodyPr>
          <a:lstStyle>
            <a:lvl1pPr marL="231775" indent="-231775">
              <a:spcBef>
                <a:spcPts val="1200"/>
              </a:spcBef>
              <a:buSzPct val="100000"/>
              <a:buFont typeface="Arial" panose="020B0604020202020204" pitchFamily="34" charset="0"/>
              <a:buChar char="•"/>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16"/>
          <p:cNvSpPr>
            <a:spLocks noGrp="1"/>
          </p:cNvSpPr>
          <p:nvPr>
            <p:ph type="title"/>
          </p:nvPr>
        </p:nvSpPr>
        <p:spPr>
          <a:xfrm>
            <a:off x="6498187" y="969819"/>
            <a:ext cx="5093550" cy="1134403"/>
          </a:xfrm>
        </p:spPr>
        <p:txBody>
          <a:bodyPr>
            <a:noAutofit/>
          </a:bodyPr>
          <a:lstStyle>
            <a:lvl1pPr>
              <a:defRPr b="0"/>
            </a:lvl1pPr>
          </a:lstStyle>
          <a:p>
            <a:r>
              <a:rPr lang="en-US"/>
              <a:t>Click to edit Master title style</a:t>
            </a:r>
          </a:p>
        </p:txBody>
      </p:sp>
      <p:sp>
        <p:nvSpPr>
          <p:cNvPr id="11" name="Text Placeholder 5">
            <a:extLst>
              <a:ext uri="{FF2B5EF4-FFF2-40B4-BE49-F238E27FC236}">
                <a16:creationId xmlns:a16="http://schemas.microsoft.com/office/drawing/2014/main" id="{6ACFB233-9B6C-F641-BC39-CD1AFE255B6D}"/>
              </a:ext>
            </a:extLst>
          </p:cNvPr>
          <p:cNvSpPr>
            <a:spLocks noGrp="1"/>
          </p:cNvSpPr>
          <p:nvPr>
            <p:ph type="body" sz="quarter" idx="16" hasCustomPrompt="1"/>
          </p:nvPr>
        </p:nvSpPr>
        <p:spPr>
          <a:xfrm>
            <a:off x="6532411" y="621776"/>
            <a:ext cx="5090946" cy="246221"/>
          </a:xfrm>
        </p:spPr>
        <p:txBody>
          <a:bodyPr>
            <a:no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879066327"/>
      </p:ext>
    </p:extLst>
  </p:cSld>
  <p:clrMapOvr>
    <a:masterClrMapping/>
  </p:clrMapOvr>
  <p:extLst>
    <p:ext uri="{DCECCB84-F9BA-43D5-87BE-67443E8EF086}">
      <p15:sldGuideLst xmlns:p15="http://schemas.microsoft.com/office/powerpoint/2012/main">
        <p15:guide id="1" orient="horz" pos="1560">
          <p15:clr>
            <a:srgbClr val="FBAE40"/>
          </p15:clr>
        </p15:guide>
        <p15:guide id="2" pos="41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C">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0356464-113D-D342-826A-338514AC33C2}"/>
              </a:ext>
            </a:extLst>
          </p:cNvPr>
          <p:cNvSpPr>
            <a:spLocks noGrp="1"/>
          </p:cNvSpPr>
          <p:nvPr>
            <p:ph type="pic" sz="quarter" idx="17"/>
          </p:nvPr>
        </p:nvSpPr>
        <p:spPr>
          <a:xfrm>
            <a:off x="0" y="0"/>
            <a:ext cx="12192000" cy="3587750"/>
          </a:xfrm>
        </p:spPr>
        <p:txBody>
          <a:bodyPr>
            <a:noAutofit/>
          </a:bodyPr>
          <a:lstStyle/>
          <a:p>
            <a:endParaRPr lang="en-US"/>
          </a:p>
        </p:txBody>
      </p:sp>
      <p:sp>
        <p:nvSpPr>
          <p:cNvPr id="3" name="Slide Number Placeholder 2"/>
          <p:cNvSpPr>
            <a:spLocks noGrp="1"/>
          </p:cNvSpPr>
          <p:nvPr>
            <p:ph type="sldNum" sz="quarter" idx="10"/>
          </p:nvPr>
        </p:nvSpPr>
        <p:spPr/>
        <p:txBody>
          <a:bodyPr>
            <a:noAutofit/>
          </a:bodyPr>
          <a:lstStyle>
            <a:lvl1pPr>
              <a:defRPr lang="en-US" sz="1200" b="0" kern="1200" smtClean="0">
                <a:solidFill>
                  <a:schemeClr val="bg2">
                    <a:lumMod val="75000"/>
                  </a:schemeClr>
                </a:solidFill>
                <a:latin typeface="+mn-lt"/>
                <a:ea typeface="+mn-ea"/>
                <a:cs typeface="+mn-cs"/>
              </a:defRPr>
            </a:lvl1pPr>
          </a:lstStyle>
          <a:p>
            <a:fld id="{6D6E361B-DFCA-824D-BA63-ADCED3B41986}" type="slidenum">
              <a:rPr lang="en-US" smtClean="0"/>
              <a:pPr/>
              <a:t>‹#›</a:t>
            </a:fld>
            <a:endParaRPr lang="en-US"/>
          </a:p>
        </p:txBody>
      </p:sp>
      <p:sp>
        <p:nvSpPr>
          <p:cNvPr id="44" name="Title 16"/>
          <p:cNvSpPr>
            <a:spLocks noGrp="1"/>
          </p:cNvSpPr>
          <p:nvPr>
            <p:ph type="title"/>
          </p:nvPr>
        </p:nvSpPr>
        <p:spPr>
          <a:xfrm>
            <a:off x="499176" y="4220262"/>
            <a:ext cx="9157442" cy="1043639"/>
          </a:xfrm>
        </p:spPr>
        <p:txBody>
          <a:bodyPr>
            <a:noAutofit/>
          </a:bodyPr>
          <a:lstStyle>
            <a:lvl1pPr>
              <a:defRPr b="0"/>
            </a:lvl1pPr>
          </a:lstStyle>
          <a:p>
            <a:r>
              <a:rPr lang="en-US"/>
              <a:t>Click to edit Master title style</a:t>
            </a:r>
          </a:p>
        </p:txBody>
      </p:sp>
    </p:spTree>
    <p:extLst>
      <p:ext uri="{BB962C8B-B14F-4D97-AF65-F5344CB8AC3E}">
        <p14:creationId xmlns:p14="http://schemas.microsoft.com/office/powerpoint/2010/main" val="10981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4821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066661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pic>
        <p:nvPicPr>
          <p:cNvPr id="10" name="Picture 9" descr="A picture containing shirt&#10;&#10;Description automatically generated">
            <a:extLst>
              <a:ext uri="{FF2B5EF4-FFF2-40B4-BE49-F238E27FC236}">
                <a16:creationId xmlns:a16="http://schemas.microsoft.com/office/drawing/2014/main" id="{EE16A78A-6204-E14D-86B7-AE113A5ED1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8981185" y="6216212"/>
            <a:ext cx="2707895" cy="246221"/>
          </a:xfrm>
        </p:spPr>
        <p:txBody>
          <a:bodyPr>
            <a:noAutofit/>
          </a:bodyPr>
          <a:lstStyle>
            <a:lvl1pPr>
              <a:defRPr lang="en-US" sz="1200" b="0" kern="1200" smtClean="0">
                <a:solidFill>
                  <a:schemeClr val="bg1"/>
                </a:solidFill>
                <a:latin typeface="+mn-lt"/>
                <a:ea typeface="+mn-ea"/>
                <a:cs typeface="+mn-cs"/>
              </a:defRPr>
            </a:lvl1pPr>
          </a:lstStyle>
          <a:p>
            <a:fld id="{6D6E361B-DFCA-824D-BA63-ADCED3B41986}" type="slidenum">
              <a:rPr lang="en-US" smtClean="0"/>
              <a:pPr/>
              <a:t>‹#›</a:t>
            </a:fld>
            <a:endParaRPr lang="en-US"/>
          </a:p>
        </p:txBody>
      </p:sp>
      <p:sp>
        <p:nvSpPr>
          <p:cNvPr id="26" name="Title 16"/>
          <p:cNvSpPr>
            <a:spLocks noGrp="1"/>
          </p:cNvSpPr>
          <p:nvPr>
            <p:ph type="title"/>
          </p:nvPr>
        </p:nvSpPr>
        <p:spPr>
          <a:xfrm>
            <a:off x="3382180" y="969823"/>
            <a:ext cx="8306900" cy="723900"/>
          </a:xfrm>
        </p:spPr>
        <p:txBody>
          <a:bodyPr>
            <a:noAutofit/>
          </a:bodyPr>
          <a:lstStyle>
            <a:lvl1pPr>
              <a:defRPr b="0"/>
            </a:lvl1pPr>
          </a:lstStyle>
          <a:p>
            <a:r>
              <a:rPr lang="en-US"/>
              <a:t>Click to edit Master title style</a:t>
            </a:r>
          </a:p>
        </p:txBody>
      </p:sp>
      <p:sp>
        <p:nvSpPr>
          <p:cNvPr id="28" name="Content Placeholder 7"/>
          <p:cNvSpPr>
            <a:spLocks noGrp="1"/>
          </p:cNvSpPr>
          <p:nvPr>
            <p:ph sz="quarter" idx="15"/>
          </p:nvPr>
        </p:nvSpPr>
        <p:spPr>
          <a:xfrm>
            <a:off x="3382178" y="2208807"/>
            <a:ext cx="8306901" cy="3533182"/>
          </a:xfrm>
        </p:spPr>
        <p:txBody>
          <a:bodyPr>
            <a:noAutofit/>
          </a:bodyPr>
          <a:lstStyle>
            <a:lvl1pPr marL="231775" indent="-231775">
              <a:spcBef>
                <a:spcPts val="1200"/>
              </a:spcBef>
              <a:buSzPct val="100000"/>
              <a:buFont typeface="Arial" panose="020B0604020202020204" pitchFamily="34" charset="0"/>
              <a:buChar char="•"/>
              <a:tabLst/>
              <a:defRPr sz="2400"/>
            </a:lvl1pPr>
            <a:lvl2pPr>
              <a:spcBef>
                <a:spcPts val="1200"/>
              </a:spcBef>
              <a:defRPr sz="2000"/>
            </a:lvl2pPr>
            <a:lvl3pPr>
              <a:spcBef>
                <a:spcPts val="1200"/>
              </a:spcBef>
              <a:defRPr sz="1800"/>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B65FB38-CF8E-EC49-9B9C-9C905814BC92}"/>
              </a:ext>
            </a:extLst>
          </p:cNvPr>
          <p:cNvSpPr>
            <a:spLocks noGrp="1"/>
          </p:cNvSpPr>
          <p:nvPr>
            <p:ph type="body" sz="quarter" idx="16" hasCustomPrompt="1"/>
          </p:nvPr>
        </p:nvSpPr>
        <p:spPr>
          <a:xfrm>
            <a:off x="3396903" y="626917"/>
            <a:ext cx="8307185" cy="246221"/>
          </a:xfrm>
        </p:spPr>
        <p:txBody>
          <a:bodyPr>
            <a:noAutofit/>
          </a:bodyPr>
          <a:lstStyle>
            <a:lvl1pPr marL="0" indent="0">
              <a:buNone/>
              <a:defRPr sz="1800" b="1" i="0" cap="all" spc="17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
        <p:nvSpPr>
          <p:cNvPr id="13" name="TextBox 12">
            <a:extLst>
              <a:ext uri="{FF2B5EF4-FFF2-40B4-BE49-F238E27FC236}">
                <a16:creationId xmlns:a16="http://schemas.microsoft.com/office/drawing/2014/main" id="{7E0B55B7-62C1-EF43-91BF-058489EF2184}"/>
              </a:ext>
            </a:extLst>
          </p:cNvPr>
          <p:cNvSpPr txBox="1"/>
          <p:nvPr userDrawn="1"/>
        </p:nvSpPr>
        <p:spPr>
          <a:xfrm>
            <a:off x="531038" y="6226999"/>
            <a:ext cx="7159102" cy="276999"/>
          </a:xfrm>
          <a:prstGeom prst="rect">
            <a:avLst/>
          </a:prstGeom>
          <a:noFill/>
        </p:spPr>
        <p:txBody>
          <a:bodyPr wrap="square" rtlCol="0" anchor="ctr" anchorCtr="0">
            <a:spAutoFit/>
          </a:bodyPr>
          <a:lstStyle/>
          <a:p>
            <a:r>
              <a:rPr lang="en-US" sz="1200" b="0" spc="180" baseline="0">
                <a:solidFill>
                  <a:schemeClr val="bg2">
                    <a:lumMod val="75000"/>
                  </a:schemeClr>
                </a:solidFill>
              </a:rPr>
              <a:t>FRANK PORTER GRAHAM CHILD DEVELOPMENT INSTITUTE</a:t>
            </a:r>
            <a:endParaRPr lang="en-US" sz="1200" b="0" i="1" spc="180" baseline="0">
              <a:solidFill>
                <a:schemeClr val="bg2">
                  <a:lumMod val="75000"/>
                </a:schemeClr>
              </a:solidFill>
            </a:endParaRPr>
          </a:p>
        </p:txBody>
      </p:sp>
    </p:spTree>
    <p:extLst>
      <p:ext uri="{BB962C8B-B14F-4D97-AF65-F5344CB8AC3E}">
        <p14:creationId xmlns:p14="http://schemas.microsoft.com/office/powerpoint/2010/main" val="389855532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AE3B6174-F968-9848-AE9B-A49AC03649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4369" y="2318971"/>
            <a:ext cx="2763262" cy="2645174"/>
          </a:xfrm>
          <a:prstGeom prst="rect">
            <a:avLst/>
          </a:prstGeom>
        </p:spPr>
      </p:pic>
    </p:spTree>
    <p:extLst>
      <p:ext uri="{BB962C8B-B14F-4D97-AF65-F5344CB8AC3E}">
        <p14:creationId xmlns:p14="http://schemas.microsoft.com/office/powerpoint/2010/main" val="647683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57CDCF25-96EC-0C45-9072-6F33005E9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4369" y="2318971"/>
            <a:ext cx="2763262" cy="2645174"/>
          </a:xfrm>
          <a:prstGeom prst="rect">
            <a:avLst/>
          </a:prstGeom>
        </p:spPr>
      </p:pic>
    </p:spTree>
    <p:extLst>
      <p:ext uri="{BB962C8B-B14F-4D97-AF65-F5344CB8AC3E}">
        <p14:creationId xmlns:p14="http://schemas.microsoft.com/office/powerpoint/2010/main" val="4014444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nd 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F1B79E-FD97-614F-8253-F41DE0F9D73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D3BA794-69F4-FC4A-8C3A-ED1E9585D5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0249" y="4049928"/>
            <a:ext cx="3864222" cy="416503"/>
          </a:xfrm>
          <a:prstGeom prst="rect">
            <a:avLst/>
          </a:prstGeom>
        </p:spPr>
      </p:pic>
      <p:pic>
        <p:nvPicPr>
          <p:cNvPr id="2" name="Picture 1">
            <a:extLst>
              <a:ext uri="{FF2B5EF4-FFF2-40B4-BE49-F238E27FC236}">
                <a16:creationId xmlns:a16="http://schemas.microsoft.com/office/drawing/2014/main" id="{FC74A86C-10EE-F641-9723-6F3E678A1422}"/>
              </a:ext>
            </a:extLst>
          </p:cNvPr>
          <p:cNvPicPr>
            <a:picLocks noChangeAspect="1"/>
          </p:cNvPicPr>
          <p:nvPr userDrawn="1"/>
        </p:nvPicPr>
        <p:blipFill>
          <a:blip r:embed="rId4"/>
          <a:stretch>
            <a:fillRect/>
          </a:stretch>
        </p:blipFill>
        <p:spPr>
          <a:xfrm>
            <a:off x="2437529" y="1400782"/>
            <a:ext cx="7316942" cy="2645237"/>
          </a:xfrm>
          <a:prstGeom prst="rect">
            <a:avLst/>
          </a:prstGeom>
        </p:spPr>
      </p:pic>
    </p:spTree>
    <p:extLst>
      <p:ext uri="{BB962C8B-B14F-4D97-AF65-F5344CB8AC3E}">
        <p14:creationId xmlns:p14="http://schemas.microsoft.com/office/powerpoint/2010/main" val="2141175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End B">
    <p:spTree>
      <p:nvGrpSpPr>
        <p:cNvPr id="1" name=""/>
        <p:cNvGrpSpPr/>
        <p:nvPr/>
      </p:nvGrpSpPr>
      <p:grpSpPr>
        <a:xfrm>
          <a:off x="0" y="0"/>
          <a:ext cx="0" cy="0"/>
          <a:chOff x="0" y="0"/>
          <a:chExt cx="0" cy="0"/>
        </a:xfrm>
      </p:grpSpPr>
      <p:pic>
        <p:nvPicPr>
          <p:cNvPr id="4" name="Picture 3" descr="A picture containing fish&#10;&#10;Description automatically generated">
            <a:extLst>
              <a:ext uri="{FF2B5EF4-FFF2-40B4-BE49-F238E27FC236}">
                <a16:creationId xmlns:a16="http://schemas.microsoft.com/office/drawing/2014/main" id="{E0ED1143-57B8-344F-B7C8-C49AFCD8D88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2987D9F-DF5A-C647-8373-D1F58849A9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0249" y="4049928"/>
            <a:ext cx="3864222" cy="416503"/>
          </a:xfrm>
          <a:prstGeom prst="rect">
            <a:avLst/>
          </a:prstGeom>
        </p:spPr>
      </p:pic>
      <p:pic>
        <p:nvPicPr>
          <p:cNvPr id="6" name="Picture 5">
            <a:extLst>
              <a:ext uri="{FF2B5EF4-FFF2-40B4-BE49-F238E27FC236}">
                <a16:creationId xmlns:a16="http://schemas.microsoft.com/office/drawing/2014/main" id="{55464514-5C67-144F-84FF-10C60DD29333}"/>
              </a:ext>
            </a:extLst>
          </p:cNvPr>
          <p:cNvPicPr>
            <a:picLocks noChangeAspect="1"/>
          </p:cNvPicPr>
          <p:nvPr userDrawn="1"/>
        </p:nvPicPr>
        <p:blipFill>
          <a:blip r:embed="rId4"/>
          <a:stretch>
            <a:fillRect/>
          </a:stretch>
        </p:blipFill>
        <p:spPr>
          <a:xfrm>
            <a:off x="2437529" y="1400782"/>
            <a:ext cx="7316942" cy="2645237"/>
          </a:xfrm>
          <a:prstGeom prst="rect">
            <a:avLst/>
          </a:prstGeom>
        </p:spPr>
      </p:pic>
    </p:spTree>
    <p:extLst>
      <p:ext uri="{BB962C8B-B14F-4D97-AF65-F5344CB8AC3E}">
        <p14:creationId xmlns:p14="http://schemas.microsoft.com/office/powerpoint/2010/main" val="1103900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End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99E0C7-DA5A-534F-A6A4-3FD4EABD53C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28DEE02D-BD21-744D-9F3C-8212E94E13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14369" y="2318971"/>
            <a:ext cx="2763262" cy="2645174"/>
          </a:xfrm>
          <a:prstGeom prst="rect">
            <a:avLst/>
          </a:prstGeom>
        </p:spPr>
      </p:pic>
    </p:spTree>
    <p:extLst>
      <p:ext uri="{BB962C8B-B14F-4D97-AF65-F5344CB8AC3E}">
        <p14:creationId xmlns:p14="http://schemas.microsoft.com/office/powerpoint/2010/main" val="1782421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55E5-FB3B-48F7-86EC-B833A2A280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2FE91-C052-4EE9-A06E-2052839597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B60AB4-E20E-465E-8858-F07779920F1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C3AB74-91B5-47F8-9965-732EDC657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658A2-6298-4EE2-900B-32FA1973DB9B}"/>
              </a:ext>
            </a:extLst>
          </p:cNvPr>
          <p:cNvSpPr>
            <a:spLocks noGrp="1"/>
          </p:cNvSpPr>
          <p:nvPr>
            <p:ph type="sldNum" sz="quarter" idx="12"/>
          </p:nvPr>
        </p:nvSpPr>
        <p:spPr/>
        <p:txBody>
          <a:bodyPr/>
          <a:lstStyle/>
          <a:p>
            <a:fld id="{D77F32B5-746C-4643-AA85-FAF18C121397}" type="slidenum">
              <a:rPr lang="en-US" smtClean="0"/>
              <a:t>‹#›</a:t>
            </a:fld>
            <a:endParaRPr lang="en-US"/>
          </a:p>
        </p:txBody>
      </p:sp>
    </p:spTree>
    <p:extLst>
      <p:ext uri="{BB962C8B-B14F-4D97-AF65-F5344CB8AC3E}">
        <p14:creationId xmlns:p14="http://schemas.microsoft.com/office/powerpoint/2010/main" val="3094251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A8A819B-3FF0-4C26-98EC-A243FE4ED188}" type="slidenum">
              <a:rPr lang="en-US" smtClean="0"/>
              <a:t>‹#›</a:t>
            </a:fld>
            <a:endParaRPr lang="en-US"/>
          </a:p>
        </p:txBody>
      </p:sp>
    </p:spTree>
    <p:extLst>
      <p:ext uri="{BB962C8B-B14F-4D97-AF65-F5344CB8AC3E}">
        <p14:creationId xmlns:p14="http://schemas.microsoft.com/office/powerpoint/2010/main" val="2806056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5A8A819B-3FF0-4C26-98EC-A243FE4ED188}" type="slidenum">
              <a:rPr lang="en-US" smtClean="0"/>
              <a:t>‹#›</a:t>
            </a:fld>
            <a:endParaRPr lang="en-US"/>
          </a:p>
        </p:txBody>
      </p:sp>
    </p:spTree>
    <p:extLst>
      <p:ext uri="{BB962C8B-B14F-4D97-AF65-F5344CB8AC3E}">
        <p14:creationId xmlns:p14="http://schemas.microsoft.com/office/powerpoint/2010/main" val="2629971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644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A8A819B-3FF0-4C26-98EC-A243FE4ED188}" type="slidenum">
              <a:rPr lang="en-US" smtClean="0"/>
              <a:t>‹#›</a:t>
            </a:fld>
            <a:endParaRPr lang="en-US"/>
          </a:p>
        </p:txBody>
      </p:sp>
    </p:spTree>
    <p:extLst>
      <p:ext uri="{BB962C8B-B14F-4D97-AF65-F5344CB8AC3E}">
        <p14:creationId xmlns:p14="http://schemas.microsoft.com/office/powerpoint/2010/main" val="3786613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5A8A819B-3FF0-4C26-98EC-A243FE4ED188}" type="slidenum">
              <a:rPr lang="en-US" smtClean="0"/>
              <a:t>‹#›</a:t>
            </a:fld>
            <a:endParaRPr lang="en-US"/>
          </a:p>
        </p:txBody>
      </p:sp>
    </p:spTree>
    <p:extLst>
      <p:ext uri="{BB962C8B-B14F-4D97-AF65-F5344CB8AC3E}">
        <p14:creationId xmlns:p14="http://schemas.microsoft.com/office/powerpoint/2010/main" val="740338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5A8A819B-3FF0-4C26-98EC-A243FE4ED188}" type="slidenum">
              <a:rPr lang="en-US" smtClean="0"/>
              <a:t>‹#›</a:t>
            </a:fld>
            <a:endParaRPr lang="en-US"/>
          </a:p>
        </p:txBody>
      </p:sp>
    </p:spTree>
    <p:extLst>
      <p:ext uri="{BB962C8B-B14F-4D97-AF65-F5344CB8AC3E}">
        <p14:creationId xmlns:p14="http://schemas.microsoft.com/office/powerpoint/2010/main" val="2138775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A8A819B-3FF0-4C26-98EC-A243FE4ED188}" type="slidenum">
              <a:rPr lang="en-US" smtClean="0"/>
              <a:t>‹#›</a:t>
            </a:fld>
            <a:endParaRPr lang="en-US"/>
          </a:p>
        </p:txBody>
      </p:sp>
    </p:spTree>
    <p:extLst>
      <p:ext uri="{BB962C8B-B14F-4D97-AF65-F5344CB8AC3E}">
        <p14:creationId xmlns:p14="http://schemas.microsoft.com/office/powerpoint/2010/main" val="4105079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8A819B-3FF0-4C26-98EC-A243FE4ED188}" type="slidenum">
              <a:rPr lang="en-US" smtClean="0"/>
              <a:t>‹#›</a:t>
            </a:fld>
            <a:endParaRPr lang="en-US"/>
          </a:p>
        </p:txBody>
      </p:sp>
    </p:spTree>
    <p:extLst>
      <p:ext uri="{BB962C8B-B14F-4D97-AF65-F5344CB8AC3E}">
        <p14:creationId xmlns:p14="http://schemas.microsoft.com/office/powerpoint/2010/main" val="3945410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A8A819B-3FF0-4C26-98EC-A243FE4ED188}" type="slidenum">
              <a:rPr lang="en-US" smtClean="0"/>
              <a:t>‹#›</a:t>
            </a:fld>
            <a:endParaRPr lang="en-US"/>
          </a:p>
        </p:txBody>
      </p:sp>
    </p:spTree>
    <p:extLst>
      <p:ext uri="{BB962C8B-B14F-4D97-AF65-F5344CB8AC3E}">
        <p14:creationId xmlns:p14="http://schemas.microsoft.com/office/powerpoint/2010/main" val="680111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 ECTA">
  <p:cSld name="Cover - ECTA">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5974081" y="2410120"/>
            <a:ext cx="5624361" cy="1841841"/>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accent4"/>
              </a:buClr>
              <a:buSzPts val="4100"/>
              <a:buFont typeface="Arial"/>
              <a:buNone/>
              <a:defRPr sz="5467"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subTitle" idx="1"/>
          </p:nvPr>
        </p:nvSpPr>
        <p:spPr>
          <a:xfrm>
            <a:off x="5974081" y="4436837"/>
            <a:ext cx="5624361" cy="1702399"/>
          </a:xfrm>
          <a:prstGeom prst="rect">
            <a:avLst/>
          </a:prstGeom>
          <a:noFill/>
          <a:ln>
            <a:noFill/>
          </a:ln>
        </p:spPr>
        <p:txBody>
          <a:bodyPr spcFirstLastPara="1" wrap="square" lIns="68575" tIns="68575" rIns="68575" bIns="68575" anchor="ctr" anchorCtr="0">
            <a:normAutofit/>
          </a:bodyPr>
          <a:lstStyle>
            <a:lvl1pPr lvl="0" algn="l">
              <a:lnSpc>
                <a:spcPct val="120000"/>
              </a:lnSpc>
              <a:spcBef>
                <a:spcPts val="1067"/>
              </a:spcBef>
              <a:spcAft>
                <a:spcPts val="0"/>
              </a:spcAft>
              <a:buSzPts val="1400"/>
              <a:buNone/>
              <a:defRPr sz="1867" b="0" cap="none">
                <a:solidFill>
                  <a:schemeClr val="dk1"/>
                </a:solidFill>
              </a:defRPr>
            </a:lvl1pPr>
            <a:lvl2pPr lvl="1" algn="ctr">
              <a:lnSpc>
                <a:spcPct val="120000"/>
              </a:lnSpc>
              <a:spcBef>
                <a:spcPts val="533"/>
              </a:spcBef>
              <a:spcAft>
                <a:spcPts val="0"/>
              </a:spcAft>
              <a:buSzPts val="1400"/>
              <a:buNone/>
              <a:defRPr sz="1867"/>
            </a:lvl2pPr>
            <a:lvl3pPr lvl="2" algn="ctr">
              <a:lnSpc>
                <a:spcPct val="120000"/>
              </a:lnSpc>
              <a:spcBef>
                <a:spcPts val="533"/>
              </a:spcBef>
              <a:spcAft>
                <a:spcPts val="0"/>
              </a:spcAft>
              <a:buSzPts val="1400"/>
              <a:buNone/>
              <a:defRPr sz="1867"/>
            </a:lvl3pPr>
            <a:lvl4pPr lvl="3" algn="ctr">
              <a:lnSpc>
                <a:spcPct val="120000"/>
              </a:lnSpc>
              <a:spcBef>
                <a:spcPts val="533"/>
              </a:spcBef>
              <a:spcAft>
                <a:spcPts val="0"/>
              </a:spcAft>
              <a:buSzPts val="1200"/>
              <a:buNone/>
              <a:defRPr sz="1600"/>
            </a:lvl4pPr>
            <a:lvl5pPr lvl="4" algn="ctr">
              <a:lnSpc>
                <a:spcPct val="120000"/>
              </a:lnSpc>
              <a:spcBef>
                <a:spcPts val="533"/>
              </a:spcBef>
              <a:spcAft>
                <a:spcPts val="0"/>
              </a:spcAft>
              <a:buSzPts val="1200"/>
              <a:buNone/>
              <a:defRPr sz="1600"/>
            </a:lvl5pPr>
            <a:lvl6pPr lvl="5" algn="ctr">
              <a:lnSpc>
                <a:spcPct val="120000"/>
              </a:lnSpc>
              <a:spcBef>
                <a:spcPts val="533"/>
              </a:spcBef>
              <a:spcAft>
                <a:spcPts val="0"/>
              </a:spcAft>
              <a:buSzPts val="1200"/>
              <a:buNone/>
              <a:defRPr sz="1600"/>
            </a:lvl6pPr>
            <a:lvl7pPr lvl="6" algn="ctr">
              <a:lnSpc>
                <a:spcPct val="120000"/>
              </a:lnSpc>
              <a:spcBef>
                <a:spcPts val="533"/>
              </a:spcBef>
              <a:spcAft>
                <a:spcPts val="0"/>
              </a:spcAft>
              <a:buSzPts val="1200"/>
              <a:buNone/>
              <a:defRPr sz="1600"/>
            </a:lvl7pPr>
            <a:lvl8pPr lvl="7" algn="ctr">
              <a:lnSpc>
                <a:spcPct val="120000"/>
              </a:lnSpc>
              <a:spcBef>
                <a:spcPts val="533"/>
              </a:spcBef>
              <a:spcAft>
                <a:spcPts val="0"/>
              </a:spcAft>
              <a:buSzPts val="1200"/>
              <a:buNone/>
              <a:defRPr sz="1600"/>
            </a:lvl8pPr>
            <a:lvl9pPr lvl="8" algn="ctr">
              <a:lnSpc>
                <a:spcPct val="120000"/>
              </a:lnSpc>
              <a:spcBef>
                <a:spcPts val="533"/>
              </a:spcBef>
              <a:spcAft>
                <a:spcPts val="0"/>
              </a:spcAft>
              <a:buSzPts val="1200"/>
              <a:buNone/>
              <a:defRPr sz="1600"/>
            </a:lvl9pPr>
          </a:lstStyle>
          <a:p>
            <a:endParaRPr/>
          </a:p>
        </p:txBody>
      </p:sp>
      <p:sp>
        <p:nvSpPr>
          <p:cNvPr id="58" name="Google Shape;58;p14"/>
          <p:cNvSpPr txBox="1"/>
          <p:nvPr/>
        </p:nvSpPr>
        <p:spPr>
          <a:xfrm>
            <a:off x="495301" y="2410119"/>
            <a:ext cx="3451860" cy="3729116"/>
          </a:xfrm>
          <a:prstGeom prst="rect">
            <a:avLst/>
          </a:prstGeom>
          <a:noFill/>
          <a:ln>
            <a:noFill/>
          </a:ln>
        </p:spPr>
        <p:txBody>
          <a:bodyPr spcFirstLastPara="1" wrap="square" lIns="91433" tIns="91433" rIns="91433" bIns="91433" anchor="ctr" anchorCtr="0">
            <a:normAutofit/>
          </a:bodyPr>
          <a:lstStyle/>
          <a:p>
            <a:pPr marL="0" marR="0" lvl="0" indent="0" algn="l" rtl="0">
              <a:lnSpc>
                <a:spcPct val="120000"/>
              </a:lnSpc>
              <a:spcBef>
                <a:spcPts val="0"/>
              </a:spcBef>
              <a:spcAft>
                <a:spcPts val="0"/>
              </a:spcAft>
              <a:buClr>
                <a:schemeClr val="accent1"/>
              </a:buClr>
              <a:buSzPts val="1400"/>
              <a:buFont typeface="Arial"/>
              <a:buNone/>
            </a:pPr>
            <a:r>
              <a:rPr lang="en" sz="1867" b="0" i="0" u="none" strike="noStrike" cap="none">
                <a:solidFill>
                  <a:schemeClr val="lt1"/>
                </a:solidFill>
                <a:latin typeface="Arial"/>
                <a:ea typeface="Arial"/>
                <a:cs typeface="Arial"/>
                <a:sym typeface="Arial"/>
              </a:rPr>
              <a:t>Additional welcome, information or notification</a:t>
            </a:r>
            <a:endParaRPr sz="1867" b="0" i="0" u="none" strike="noStrike" cap="none">
              <a:solidFill>
                <a:schemeClr val="lt1"/>
              </a:solidFill>
              <a:latin typeface="Arial"/>
              <a:ea typeface="Arial"/>
              <a:cs typeface="Arial"/>
              <a:sym typeface="Arial"/>
            </a:endParaRPr>
          </a:p>
        </p:txBody>
      </p:sp>
      <p:cxnSp>
        <p:nvCxnSpPr>
          <p:cNvPr id="59" name="Google Shape;59;p14"/>
          <p:cNvCxnSpPr/>
          <p:nvPr/>
        </p:nvCxnSpPr>
        <p:spPr>
          <a:xfrm>
            <a:off x="5974081" y="1906003"/>
            <a:ext cx="5624361" cy="0"/>
          </a:xfrm>
          <a:prstGeom prst="straightConnector1">
            <a:avLst/>
          </a:prstGeom>
          <a:noFill/>
          <a:ln w="76200" cap="flat" cmpd="sng">
            <a:solidFill>
              <a:schemeClr val="accent1"/>
            </a:solidFill>
            <a:prstDash val="solid"/>
            <a:round/>
            <a:headEnd type="none" w="sm" len="sm"/>
            <a:tailEnd type="none" w="sm" len="sm"/>
          </a:ln>
        </p:spPr>
      </p:cxnSp>
      <p:pic>
        <p:nvPicPr>
          <p:cNvPr id="60" name="Google Shape;60;p14" title="Logo: ECTA: Early Childhood Technical Assistance Center"/>
          <p:cNvPicPr preferRelativeResize="0"/>
          <p:nvPr/>
        </p:nvPicPr>
        <p:blipFill rotWithShape="1">
          <a:blip r:embed="rId3">
            <a:alphaModFix/>
          </a:blip>
          <a:srcRect/>
          <a:stretch/>
        </p:blipFill>
        <p:spPr>
          <a:xfrm>
            <a:off x="5974081" y="891304"/>
            <a:ext cx="5624361" cy="829824"/>
          </a:xfrm>
          <a:prstGeom prst="rect">
            <a:avLst/>
          </a:prstGeom>
          <a:noFill/>
          <a:ln>
            <a:noFill/>
          </a:ln>
        </p:spPr>
      </p:pic>
    </p:spTree>
    <p:extLst>
      <p:ext uri="{BB962C8B-B14F-4D97-AF65-F5344CB8AC3E}">
        <p14:creationId xmlns:p14="http://schemas.microsoft.com/office/powerpoint/2010/main" val="2818424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 ECTA-DaSy" type="title">
  <p:cSld name="Cover - ECTA-DaSy">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5"/>
          <p:cNvSpPr txBox="1">
            <a:spLocks noGrp="1"/>
          </p:cNvSpPr>
          <p:nvPr>
            <p:ph type="ctrTitle"/>
          </p:nvPr>
        </p:nvSpPr>
        <p:spPr>
          <a:xfrm>
            <a:off x="5974081" y="268898"/>
            <a:ext cx="5624361" cy="2541431"/>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accent4"/>
              </a:buClr>
              <a:buSzPts val="4100"/>
              <a:buFont typeface="Arial"/>
              <a:buNone/>
              <a:defRPr sz="5467"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Google Shape;63;p15"/>
          <p:cNvSpPr txBox="1">
            <a:spLocks noGrp="1"/>
          </p:cNvSpPr>
          <p:nvPr>
            <p:ph type="subTitle" idx="1"/>
          </p:nvPr>
        </p:nvSpPr>
        <p:spPr>
          <a:xfrm>
            <a:off x="5974081" y="3227742"/>
            <a:ext cx="5624361" cy="1702399"/>
          </a:xfrm>
          <a:prstGeom prst="rect">
            <a:avLst/>
          </a:prstGeom>
          <a:noFill/>
          <a:ln>
            <a:noFill/>
          </a:ln>
        </p:spPr>
        <p:txBody>
          <a:bodyPr spcFirstLastPara="1" wrap="square" lIns="68575" tIns="68575" rIns="68575" bIns="68575" anchor="ctr" anchorCtr="0">
            <a:normAutofit/>
          </a:bodyPr>
          <a:lstStyle>
            <a:lvl1pPr lvl="0" algn="l">
              <a:lnSpc>
                <a:spcPct val="120000"/>
              </a:lnSpc>
              <a:spcBef>
                <a:spcPts val="1067"/>
              </a:spcBef>
              <a:spcAft>
                <a:spcPts val="0"/>
              </a:spcAft>
              <a:buSzPts val="1400"/>
              <a:buNone/>
              <a:defRPr sz="1867" b="0" cap="none">
                <a:solidFill>
                  <a:schemeClr val="dk1"/>
                </a:solidFill>
              </a:defRPr>
            </a:lvl1pPr>
            <a:lvl2pPr lvl="1" algn="ctr">
              <a:lnSpc>
                <a:spcPct val="120000"/>
              </a:lnSpc>
              <a:spcBef>
                <a:spcPts val="533"/>
              </a:spcBef>
              <a:spcAft>
                <a:spcPts val="0"/>
              </a:spcAft>
              <a:buSzPts val="1400"/>
              <a:buNone/>
              <a:defRPr sz="1867"/>
            </a:lvl2pPr>
            <a:lvl3pPr lvl="2" algn="ctr">
              <a:lnSpc>
                <a:spcPct val="120000"/>
              </a:lnSpc>
              <a:spcBef>
                <a:spcPts val="533"/>
              </a:spcBef>
              <a:spcAft>
                <a:spcPts val="0"/>
              </a:spcAft>
              <a:buSzPts val="1400"/>
              <a:buNone/>
              <a:defRPr sz="1867"/>
            </a:lvl3pPr>
            <a:lvl4pPr lvl="3" algn="ctr">
              <a:lnSpc>
                <a:spcPct val="120000"/>
              </a:lnSpc>
              <a:spcBef>
                <a:spcPts val="533"/>
              </a:spcBef>
              <a:spcAft>
                <a:spcPts val="0"/>
              </a:spcAft>
              <a:buSzPts val="1200"/>
              <a:buNone/>
              <a:defRPr sz="1600"/>
            </a:lvl4pPr>
            <a:lvl5pPr lvl="4" algn="ctr">
              <a:lnSpc>
                <a:spcPct val="120000"/>
              </a:lnSpc>
              <a:spcBef>
                <a:spcPts val="533"/>
              </a:spcBef>
              <a:spcAft>
                <a:spcPts val="0"/>
              </a:spcAft>
              <a:buSzPts val="1200"/>
              <a:buNone/>
              <a:defRPr sz="1600"/>
            </a:lvl5pPr>
            <a:lvl6pPr lvl="5" algn="ctr">
              <a:lnSpc>
                <a:spcPct val="120000"/>
              </a:lnSpc>
              <a:spcBef>
                <a:spcPts val="533"/>
              </a:spcBef>
              <a:spcAft>
                <a:spcPts val="0"/>
              </a:spcAft>
              <a:buSzPts val="1200"/>
              <a:buNone/>
              <a:defRPr sz="1600"/>
            </a:lvl6pPr>
            <a:lvl7pPr lvl="6" algn="ctr">
              <a:lnSpc>
                <a:spcPct val="120000"/>
              </a:lnSpc>
              <a:spcBef>
                <a:spcPts val="533"/>
              </a:spcBef>
              <a:spcAft>
                <a:spcPts val="0"/>
              </a:spcAft>
              <a:buSzPts val="1200"/>
              <a:buNone/>
              <a:defRPr sz="1600"/>
            </a:lvl7pPr>
            <a:lvl8pPr lvl="7" algn="ctr">
              <a:lnSpc>
                <a:spcPct val="120000"/>
              </a:lnSpc>
              <a:spcBef>
                <a:spcPts val="533"/>
              </a:spcBef>
              <a:spcAft>
                <a:spcPts val="0"/>
              </a:spcAft>
              <a:buSzPts val="1200"/>
              <a:buNone/>
              <a:defRPr sz="1600"/>
            </a:lvl8pPr>
            <a:lvl9pPr lvl="8" algn="ctr">
              <a:lnSpc>
                <a:spcPct val="120000"/>
              </a:lnSpc>
              <a:spcBef>
                <a:spcPts val="533"/>
              </a:spcBef>
              <a:spcAft>
                <a:spcPts val="0"/>
              </a:spcAft>
              <a:buSzPts val="1200"/>
              <a:buNone/>
              <a:defRPr sz="1600"/>
            </a:lvl9pPr>
          </a:lstStyle>
          <a:p>
            <a:endParaRPr/>
          </a:p>
        </p:txBody>
      </p:sp>
      <p:sp>
        <p:nvSpPr>
          <p:cNvPr id="64" name="Google Shape;64;p15"/>
          <p:cNvSpPr txBox="1"/>
          <p:nvPr/>
        </p:nvSpPr>
        <p:spPr>
          <a:xfrm>
            <a:off x="495301" y="337479"/>
            <a:ext cx="3451860" cy="4592663"/>
          </a:xfrm>
          <a:prstGeom prst="rect">
            <a:avLst/>
          </a:prstGeom>
          <a:noFill/>
          <a:ln>
            <a:noFill/>
          </a:ln>
        </p:spPr>
        <p:txBody>
          <a:bodyPr spcFirstLastPara="1" wrap="square" lIns="91433" tIns="91433" rIns="91433" bIns="91433" anchor="ctr" anchorCtr="0">
            <a:normAutofit/>
          </a:bodyPr>
          <a:lstStyle/>
          <a:p>
            <a:pPr marL="0" marR="0" lvl="0" indent="0" algn="l" rtl="0">
              <a:lnSpc>
                <a:spcPct val="120000"/>
              </a:lnSpc>
              <a:spcBef>
                <a:spcPts val="0"/>
              </a:spcBef>
              <a:spcAft>
                <a:spcPts val="0"/>
              </a:spcAft>
              <a:buClr>
                <a:schemeClr val="accent1"/>
              </a:buClr>
              <a:buSzPts val="1400"/>
              <a:buFont typeface="Arial"/>
              <a:buNone/>
            </a:pPr>
            <a:r>
              <a:rPr lang="en" sz="1867" b="0" i="0" u="none" strike="noStrike" cap="none">
                <a:solidFill>
                  <a:schemeClr val="lt1"/>
                </a:solidFill>
                <a:latin typeface="Arial"/>
                <a:ea typeface="Arial"/>
                <a:cs typeface="Arial"/>
                <a:sym typeface="Arial"/>
              </a:rPr>
              <a:t>Additional welcome, information or notification</a:t>
            </a:r>
            <a:endParaRPr sz="1867" b="0" i="0" u="none" strike="noStrike" cap="none">
              <a:solidFill>
                <a:schemeClr val="lt1"/>
              </a:solidFill>
              <a:latin typeface="Arial"/>
              <a:ea typeface="Arial"/>
              <a:cs typeface="Arial"/>
              <a:sym typeface="Arial"/>
            </a:endParaRPr>
          </a:p>
        </p:txBody>
      </p:sp>
      <p:pic>
        <p:nvPicPr>
          <p:cNvPr id="65" name="Google Shape;65;p15" title="Logo: DaSy"/>
          <p:cNvPicPr preferRelativeResize="0"/>
          <p:nvPr/>
        </p:nvPicPr>
        <p:blipFill rotWithShape="1">
          <a:blip r:embed="rId3">
            <a:alphaModFix/>
          </a:blip>
          <a:srcRect/>
          <a:stretch/>
        </p:blipFill>
        <p:spPr>
          <a:xfrm>
            <a:off x="9525668" y="5250567"/>
            <a:ext cx="1988153" cy="1427519"/>
          </a:xfrm>
          <a:prstGeom prst="rect">
            <a:avLst/>
          </a:prstGeom>
          <a:noFill/>
          <a:ln>
            <a:noFill/>
          </a:ln>
        </p:spPr>
      </p:pic>
      <p:pic>
        <p:nvPicPr>
          <p:cNvPr id="66" name="Google Shape;66;p15" title="Logo: ECTA"/>
          <p:cNvPicPr preferRelativeResize="0"/>
          <p:nvPr/>
        </p:nvPicPr>
        <p:blipFill rotWithShape="1">
          <a:blip r:embed="rId4">
            <a:alphaModFix/>
          </a:blip>
          <a:srcRect/>
          <a:stretch/>
        </p:blipFill>
        <p:spPr>
          <a:xfrm>
            <a:off x="5974081" y="5524683"/>
            <a:ext cx="2725423" cy="1048239"/>
          </a:xfrm>
          <a:prstGeom prst="rect">
            <a:avLst/>
          </a:prstGeom>
          <a:noFill/>
          <a:ln>
            <a:noFill/>
          </a:ln>
        </p:spPr>
      </p:pic>
    </p:spTree>
    <p:extLst>
      <p:ext uri="{BB962C8B-B14F-4D97-AF65-F5344CB8AC3E}">
        <p14:creationId xmlns:p14="http://schemas.microsoft.com/office/powerpoint/2010/main" val="3242666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ver - Logos by Hand">
  <p:cSld name="Cover - Logos by Hand">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ctrTitle"/>
          </p:nvPr>
        </p:nvSpPr>
        <p:spPr>
          <a:xfrm>
            <a:off x="5974081" y="268898"/>
            <a:ext cx="5624361" cy="2541431"/>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accent4"/>
              </a:buClr>
              <a:buSzPts val="4100"/>
              <a:buFont typeface="Arial"/>
              <a:buNone/>
              <a:defRPr sz="5467"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6"/>
          <p:cNvSpPr txBox="1">
            <a:spLocks noGrp="1"/>
          </p:cNvSpPr>
          <p:nvPr>
            <p:ph type="subTitle" idx="1"/>
          </p:nvPr>
        </p:nvSpPr>
        <p:spPr>
          <a:xfrm>
            <a:off x="5974081" y="3227742"/>
            <a:ext cx="5624361" cy="1702399"/>
          </a:xfrm>
          <a:prstGeom prst="rect">
            <a:avLst/>
          </a:prstGeom>
          <a:noFill/>
          <a:ln>
            <a:noFill/>
          </a:ln>
        </p:spPr>
        <p:txBody>
          <a:bodyPr spcFirstLastPara="1" wrap="square" lIns="68575" tIns="68575" rIns="68575" bIns="68575" anchor="ctr" anchorCtr="0">
            <a:normAutofit/>
          </a:bodyPr>
          <a:lstStyle>
            <a:lvl1pPr lvl="0" algn="l">
              <a:lnSpc>
                <a:spcPct val="120000"/>
              </a:lnSpc>
              <a:spcBef>
                <a:spcPts val="1067"/>
              </a:spcBef>
              <a:spcAft>
                <a:spcPts val="0"/>
              </a:spcAft>
              <a:buSzPts val="1400"/>
              <a:buNone/>
              <a:defRPr sz="1867" b="0" cap="none">
                <a:solidFill>
                  <a:schemeClr val="dk1"/>
                </a:solidFill>
              </a:defRPr>
            </a:lvl1pPr>
            <a:lvl2pPr lvl="1" algn="ctr">
              <a:lnSpc>
                <a:spcPct val="120000"/>
              </a:lnSpc>
              <a:spcBef>
                <a:spcPts val="533"/>
              </a:spcBef>
              <a:spcAft>
                <a:spcPts val="0"/>
              </a:spcAft>
              <a:buSzPts val="1400"/>
              <a:buNone/>
              <a:defRPr sz="1867"/>
            </a:lvl2pPr>
            <a:lvl3pPr lvl="2" algn="ctr">
              <a:lnSpc>
                <a:spcPct val="120000"/>
              </a:lnSpc>
              <a:spcBef>
                <a:spcPts val="533"/>
              </a:spcBef>
              <a:spcAft>
                <a:spcPts val="0"/>
              </a:spcAft>
              <a:buSzPts val="1400"/>
              <a:buNone/>
              <a:defRPr sz="1867"/>
            </a:lvl3pPr>
            <a:lvl4pPr lvl="3" algn="ctr">
              <a:lnSpc>
                <a:spcPct val="120000"/>
              </a:lnSpc>
              <a:spcBef>
                <a:spcPts val="533"/>
              </a:spcBef>
              <a:spcAft>
                <a:spcPts val="0"/>
              </a:spcAft>
              <a:buSzPts val="1200"/>
              <a:buNone/>
              <a:defRPr sz="1600"/>
            </a:lvl4pPr>
            <a:lvl5pPr lvl="4" algn="ctr">
              <a:lnSpc>
                <a:spcPct val="120000"/>
              </a:lnSpc>
              <a:spcBef>
                <a:spcPts val="533"/>
              </a:spcBef>
              <a:spcAft>
                <a:spcPts val="0"/>
              </a:spcAft>
              <a:buSzPts val="1200"/>
              <a:buNone/>
              <a:defRPr sz="1600"/>
            </a:lvl5pPr>
            <a:lvl6pPr lvl="5" algn="ctr">
              <a:lnSpc>
                <a:spcPct val="120000"/>
              </a:lnSpc>
              <a:spcBef>
                <a:spcPts val="533"/>
              </a:spcBef>
              <a:spcAft>
                <a:spcPts val="0"/>
              </a:spcAft>
              <a:buSzPts val="1200"/>
              <a:buNone/>
              <a:defRPr sz="1600"/>
            </a:lvl6pPr>
            <a:lvl7pPr lvl="6" algn="ctr">
              <a:lnSpc>
                <a:spcPct val="120000"/>
              </a:lnSpc>
              <a:spcBef>
                <a:spcPts val="533"/>
              </a:spcBef>
              <a:spcAft>
                <a:spcPts val="0"/>
              </a:spcAft>
              <a:buSzPts val="1200"/>
              <a:buNone/>
              <a:defRPr sz="1600"/>
            </a:lvl7pPr>
            <a:lvl8pPr lvl="7" algn="ctr">
              <a:lnSpc>
                <a:spcPct val="120000"/>
              </a:lnSpc>
              <a:spcBef>
                <a:spcPts val="533"/>
              </a:spcBef>
              <a:spcAft>
                <a:spcPts val="0"/>
              </a:spcAft>
              <a:buSzPts val="1200"/>
              <a:buNone/>
              <a:defRPr sz="1600"/>
            </a:lvl8pPr>
            <a:lvl9pPr lvl="8" algn="ctr">
              <a:lnSpc>
                <a:spcPct val="120000"/>
              </a:lnSpc>
              <a:spcBef>
                <a:spcPts val="533"/>
              </a:spcBef>
              <a:spcAft>
                <a:spcPts val="0"/>
              </a:spcAft>
              <a:buSzPts val="1200"/>
              <a:buNone/>
              <a:defRPr sz="1600"/>
            </a:lvl9pPr>
          </a:lstStyle>
          <a:p>
            <a:endParaRPr/>
          </a:p>
        </p:txBody>
      </p:sp>
      <p:sp>
        <p:nvSpPr>
          <p:cNvPr id="70" name="Google Shape;70;p16"/>
          <p:cNvSpPr txBox="1"/>
          <p:nvPr/>
        </p:nvSpPr>
        <p:spPr>
          <a:xfrm>
            <a:off x="495301" y="337479"/>
            <a:ext cx="3451860" cy="4592663"/>
          </a:xfrm>
          <a:prstGeom prst="rect">
            <a:avLst/>
          </a:prstGeom>
          <a:noFill/>
          <a:ln>
            <a:noFill/>
          </a:ln>
        </p:spPr>
        <p:txBody>
          <a:bodyPr spcFirstLastPara="1" wrap="square" lIns="91433" tIns="91433" rIns="91433" bIns="91433" anchor="ctr" anchorCtr="0">
            <a:normAutofit/>
          </a:bodyPr>
          <a:lstStyle/>
          <a:p>
            <a:pPr marL="0" marR="0" lvl="0" indent="0" algn="l" rtl="0">
              <a:lnSpc>
                <a:spcPct val="120000"/>
              </a:lnSpc>
              <a:spcBef>
                <a:spcPts val="0"/>
              </a:spcBef>
              <a:spcAft>
                <a:spcPts val="0"/>
              </a:spcAft>
              <a:buClr>
                <a:schemeClr val="accent1"/>
              </a:buClr>
              <a:buSzPts val="1400"/>
              <a:buFont typeface="Arial"/>
              <a:buNone/>
            </a:pPr>
            <a:r>
              <a:rPr lang="en" sz="1867" b="0" i="0" u="none" strike="noStrike" cap="none">
                <a:solidFill>
                  <a:schemeClr val="lt1"/>
                </a:solidFill>
                <a:latin typeface="Arial"/>
                <a:ea typeface="Arial"/>
                <a:cs typeface="Arial"/>
                <a:sym typeface="Arial"/>
              </a:rPr>
              <a:t>Additional welcome, information or notification</a:t>
            </a: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60095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71"/>
        <p:cNvGrpSpPr/>
        <p:nvPr/>
      </p:nvGrpSpPr>
      <p:grpSpPr>
        <a:xfrm>
          <a:off x="0" y="0"/>
          <a:ext cx="0" cy="0"/>
          <a:chOff x="0" y="0"/>
          <a:chExt cx="0" cy="0"/>
        </a:xfrm>
      </p:grpSpPr>
      <p:sp>
        <p:nvSpPr>
          <p:cNvPr id="72" name="Google Shape;72;p17"/>
          <p:cNvSpPr txBox="1">
            <a:spLocks noGrp="1"/>
          </p:cNvSpPr>
          <p:nvPr>
            <p:ph type="subTitle" idx="1"/>
          </p:nvPr>
        </p:nvSpPr>
        <p:spPr>
          <a:xfrm>
            <a:off x="571155" y="4588551"/>
            <a:ext cx="11027288" cy="977621"/>
          </a:xfrm>
          <a:prstGeom prst="rect">
            <a:avLst/>
          </a:prstGeom>
          <a:noFill/>
          <a:ln>
            <a:noFill/>
          </a:ln>
        </p:spPr>
        <p:txBody>
          <a:bodyPr spcFirstLastPara="1" wrap="square" lIns="68575" tIns="68575" rIns="68575" bIns="68575" anchor="t" anchorCtr="0">
            <a:normAutofit/>
          </a:bodyPr>
          <a:lstStyle>
            <a:lvl1pPr lvl="0" algn="l">
              <a:lnSpc>
                <a:spcPct val="120000"/>
              </a:lnSpc>
              <a:spcBef>
                <a:spcPts val="1067"/>
              </a:spcBef>
              <a:spcAft>
                <a:spcPts val="0"/>
              </a:spcAft>
              <a:buSzPts val="1400"/>
              <a:buNone/>
              <a:defRPr sz="1867" b="0" cap="none">
                <a:solidFill>
                  <a:schemeClr val="dk1"/>
                </a:solidFill>
              </a:defRPr>
            </a:lvl1pPr>
            <a:lvl2pPr lvl="1" algn="ctr">
              <a:lnSpc>
                <a:spcPct val="120000"/>
              </a:lnSpc>
              <a:spcBef>
                <a:spcPts val="533"/>
              </a:spcBef>
              <a:spcAft>
                <a:spcPts val="0"/>
              </a:spcAft>
              <a:buSzPts val="1400"/>
              <a:buNone/>
              <a:defRPr sz="1867"/>
            </a:lvl2pPr>
            <a:lvl3pPr lvl="2" algn="ctr">
              <a:lnSpc>
                <a:spcPct val="120000"/>
              </a:lnSpc>
              <a:spcBef>
                <a:spcPts val="533"/>
              </a:spcBef>
              <a:spcAft>
                <a:spcPts val="0"/>
              </a:spcAft>
              <a:buSzPts val="1400"/>
              <a:buNone/>
              <a:defRPr sz="1867"/>
            </a:lvl3pPr>
            <a:lvl4pPr lvl="3" algn="ctr">
              <a:lnSpc>
                <a:spcPct val="120000"/>
              </a:lnSpc>
              <a:spcBef>
                <a:spcPts val="533"/>
              </a:spcBef>
              <a:spcAft>
                <a:spcPts val="0"/>
              </a:spcAft>
              <a:buSzPts val="1200"/>
              <a:buNone/>
              <a:defRPr sz="1600"/>
            </a:lvl4pPr>
            <a:lvl5pPr lvl="4" algn="ctr">
              <a:lnSpc>
                <a:spcPct val="120000"/>
              </a:lnSpc>
              <a:spcBef>
                <a:spcPts val="533"/>
              </a:spcBef>
              <a:spcAft>
                <a:spcPts val="0"/>
              </a:spcAft>
              <a:buSzPts val="1200"/>
              <a:buNone/>
              <a:defRPr sz="1600"/>
            </a:lvl5pPr>
            <a:lvl6pPr lvl="5" algn="ctr">
              <a:lnSpc>
                <a:spcPct val="120000"/>
              </a:lnSpc>
              <a:spcBef>
                <a:spcPts val="533"/>
              </a:spcBef>
              <a:spcAft>
                <a:spcPts val="0"/>
              </a:spcAft>
              <a:buSzPts val="1200"/>
              <a:buNone/>
              <a:defRPr sz="1600"/>
            </a:lvl6pPr>
            <a:lvl7pPr lvl="6" algn="ctr">
              <a:lnSpc>
                <a:spcPct val="120000"/>
              </a:lnSpc>
              <a:spcBef>
                <a:spcPts val="533"/>
              </a:spcBef>
              <a:spcAft>
                <a:spcPts val="0"/>
              </a:spcAft>
              <a:buSzPts val="1200"/>
              <a:buNone/>
              <a:defRPr sz="1600"/>
            </a:lvl7pPr>
            <a:lvl8pPr lvl="7" algn="ctr">
              <a:lnSpc>
                <a:spcPct val="120000"/>
              </a:lnSpc>
              <a:spcBef>
                <a:spcPts val="533"/>
              </a:spcBef>
              <a:spcAft>
                <a:spcPts val="0"/>
              </a:spcAft>
              <a:buSzPts val="1200"/>
              <a:buNone/>
              <a:defRPr sz="1600"/>
            </a:lvl8pPr>
            <a:lvl9pPr lvl="8" algn="ctr">
              <a:lnSpc>
                <a:spcPct val="120000"/>
              </a:lnSpc>
              <a:spcBef>
                <a:spcPts val="533"/>
              </a:spcBef>
              <a:spcAft>
                <a:spcPts val="0"/>
              </a:spcAft>
              <a:buSzPts val="1200"/>
              <a:buNone/>
              <a:defRPr sz="1600"/>
            </a:lvl9pPr>
          </a:lstStyle>
          <a:p>
            <a:endParaRPr/>
          </a:p>
        </p:txBody>
      </p:sp>
      <p:cxnSp>
        <p:nvCxnSpPr>
          <p:cNvPr id="73" name="Google Shape;73;p17"/>
          <p:cNvCxnSpPr/>
          <p:nvPr/>
        </p:nvCxnSpPr>
        <p:spPr>
          <a:xfrm rot="10800000" flipH="1">
            <a:off x="571155" y="2743201"/>
            <a:ext cx="11009157" cy="1"/>
          </a:xfrm>
          <a:prstGeom prst="straightConnector1">
            <a:avLst/>
          </a:prstGeom>
          <a:noFill/>
          <a:ln w="76200" cap="flat" cmpd="sng">
            <a:solidFill>
              <a:schemeClr val="accent1"/>
            </a:solidFill>
            <a:prstDash val="solid"/>
            <a:round/>
            <a:headEnd type="none" w="sm" len="sm"/>
            <a:tailEnd type="none" w="sm" len="sm"/>
          </a:ln>
        </p:spPr>
      </p:cxnSp>
      <p:sp>
        <p:nvSpPr>
          <p:cNvPr id="74" name="Google Shape;74;p17"/>
          <p:cNvSpPr txBox="1">
            <a:spLocks noGrp="1"/>
          </p:cNvSpPr>
          <p:nvPr>
            <p:ph type="ctrTitle"/>
          </p:nvPr>
        </p:nvSpPr>
        <p:spPr>
          <a:xfrm>
            <a:off x="571156" y="3063241"/>
            <a:ext cx="11027289" cy="1333500"/>
          </a:xfrm>
          <a:prstGeom prst="rect">
            <a:avLst/>
          </a:prstGeom>
          <a:noFill/>
          <a:ln>
            <a:noFill/>
          </a:ln>
        </p:spPr>
        <p:txBody>
          <a:bodyPr spcFirstLastPara="1" wrap="square" lIns="68575" tIns="34275" rIns="68575" bIns="0" anchor="t" anchorCtr="0">
            <a:normAutofit/>
          </a:bodyPr>
          <a:lstStyle>
            <a:lvl1pPr lvl="0" algn="l">
              <a:lnSpc>
                <a:spcPct val="90000"/>
              </a:lnSpc>
              <a:spcBef>
                <a:spcPts val="0"/>
              </a:spcBef>
              <a:spcAft>
                <a:spcPts val="0"/>
              </a:spcAft>
              <a:buClr>
                <a:schemeClr val="accent4"/>
              </a:buClr>
              <a:buSzPts val="2700"/>
              <a:buFont typeface="Arial"/>
              <a:buNone/>
              <a:defRPr sz="36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75" name="Google Shape;75;p17" title="Logo: ECTA: Early Childhood Technical Assistance Center"/>
          <p:cNvPicPr preferRelativeResize="0"/>
          <p:nvPr/>
        </p:nvPicPr>
        <p:blipFill rotWithShape="1">
          <a:blip r:embed="rId2">
            <a:alphaModFix/>
          </a:blip>
          <a:srcRect/>
          <a:stretch/>
        </p:blipFill>
        <p:spPr>
          <a:xfrm>
            <a:off x="571155" y="1333947"/>
            <a:ext cx="7382443" cy="1089213"/>
          </a:xfrm>
          <a:prstGeom prst="rect">
            <a:avLst/>
          </a:prstGeom>
          <a:noFill/>
          <a:ln>
            <a:noFill/>
          </a:ln>
        </p:spPr>
      </p:pic>
    </p:spTree>
    <p:extLst>
      <p:ext uri="{BB962C8B-B14F-4D97-AF65-F5344CB8AC3E}">
        <p14:creationId xmlns:p14="http://schemas.microsoft.com/office/powerpoint/2010/main" val="284571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solidFill>
                  <a:schemeClr val="tx1">
                    <a:lumMod val="85000"/>
                    <a:lumOff val="1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0274345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Multi-Org">
  <p:cSld name="Title - Multi-Org">
    <p:spTree>
      <p:nvGrpSpPr>
        <p:cNvPr id="1" name="Shape 76"/>
        <p:cNvGrpSpPr/>
        <p:nvPr/>
      </p:nvGrpSpPr>
      <p:grpSpPr>
        <a:xfrm>
          <a:off x="0" y="0"/>
          <a:ext cx="0" cy="0"/>
          <a:chOff x="0" y="0"/>
          <a:chExt cx="0" cy="0"/>
        </a:xfrm>
      </p:grpSpPr>
      <p:sp>
        <p:nvSpPr>
          <p:cNvPr id="77" name="Google Shape;77;p18"/>
          <p:cNvSpPr txBox="1">
            <a:spLocks noGrp="1"/>
          </p:cNvSpPr>
          <p:nvPr>
            <p:ph type="ctrTitle"/>
          </p:nvPr>
        </p:nvSpPr>
        <p:spPr>
          <a:xfrm>
            <a:off x="3821723" y="802298"/>
            <a:ext cx="7776720" cy="2541431"/>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accent4"/>
              </a:buClr>
              <a:buSzPts val="5000"/>
              <a:buFont typeface="Arial"/>
              <a:buNone/>
              <a:defRPr sz="6667"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subTitle" idx="1"/>
          </p:nvPr>
        </p:nvSpPr>
        <p:spPr>
          <a:xfrm>
            <a:off x="3821723" y="3761142"/>
            <a:ext cx="7776719" cy="1702399"/>
          </a:xfrm>
          <a:prstGeom prst="rect">
            <a:avLst/>
          </a:prstGeom>
          <a:noFill/>
          <a:ln>
            <a:noFill/>
          </a:ln>
        </p:spPr>
        <p:txBody>
          <a:bodyPr spcFirstLastPara="1" wrap="square" lIns="68575" tIns="68575" rIns="68575" bIns="68575" anchor="ctr" anchorCtr="0">
            <a:normAutofit/>
          </a:bodyPr>
          <a:lstStyle>
            <a:lvl1pPr lvl="0" algn="l">
              <a:lnSpc>
                <a:spcPct val="120000"/>
              </a:lnSpc>
              <a:spcBef>
                <a:spcPts val="1067"/>
              </a:spcBef>
              <a:spcAft>
                <a:spcPts val="0"/>
              </a:spcAft>
              <a:buSzPts val="1400"/>
              <a:buNone/>
              <a:defRPr sz="1867" b="0" cap="none">
                <a:solidFill>
                  <a:schemeClr val="dk1"/>
                </a:solidFill>
              </a:defRPr>
            </a:lvl1pPr>
            <a:lvl2pPr lvl="1" algn="ctr">
              <a:lnSpc>
                <a:spcPct val="120000"/>
              </a:lnSpc>
              <a:spcBef>
                <a:spcPts val="533"/>
              </a:spcBef>
              <a:spcAft>
                <a:spcPts val="0"/>
              </a:spcAft>
              <a:buSzPts val="1400"/>
              <a:buNone/>
              <a:defRPr sz="1867"/>
            </a:lvl2pPr>
            <a:lvl3pPr lvl="2" algn="ctr">
              <a:lnSpc>
                <a:spcPct val="120000"/>
              </a:lnSpc>
              <a:spcBef>
                <a:spcPts val="533"/>
              </a:spcBef>
              <a:spcAft>
                <a:spcPts val="0"/>
              </a:spcAft>
              <a:buSzPts val="1400"/>
              <a:buNone/>
              <a:defRPr sz="1867"/>
            </a:lvl3pPr>
            <a:lvl4pPr lvl="3" algn="ctr">
              <a:lnSpc>
                <a:spcPct val="120000"/>
              </a:lnSpc>
              <a:spcBef>
                <a:spcPts val="533"/>
              </a:spcBef>
              <a:spcAft>
                <a:spcPts val="0"/>
              </a:spcAft>
              <a:buSzPts val="1200"/>
              <a:buNone/>
              <a:defRPr sz="1600"/>
            </a:lvl4pPr>
            <a:lvl5pPr lvl="4" algn="ctr">
              <a:lnSpc>
                <a:spcPct val="120000"/>
              </a:lnSpc>
              <a:spcBef>
                <a:spcPts val="533"/>
              </a:spcBef>
              <a:spcAft>
                <a:spcPts val="0"/>
              </a:spcAft>
              <a:buSzPts val="1200"/>
              <a:buNone/>
              <a:defRPr sz="1600"/>
            </a:lvl5pPr>
            <a:lvl6pPr lvl="5" algn="ctr">
              <a:lnSpc>
                <a:spcPct val="120000"/>
              </a:lnSpc>
              <a:spcBef>
                <a:spcPts val="533"/>
              </a:spcBef>
              <a:spcAft>
                <a:spcPts val="0"/>
              </a:spcAft>
              <a:buSzPts val="1200"/>
              <a:buNone/>
              <a:defRPr sz="1600"/>
            </a:lvl6pPr>
            <a:lvl7pPr lvl="6" algn="ctr">
              <a:lnSpc>
                <a:spcPct val="120000"/>
              </a:lnSpc>
              <a:spcBef>
                <a:spcPts val="533"/>
              </a:spcBef>
              <a:spcAft>
                <a:spcPts val="0"/>
              </a:spcAft>
              <a:buSzPts val="1200"/>
              <a:buNone/>
              <a:defRPr sz="1600"/>
            </a:lvl7pPr>
            <a:lvl8pPr lvl="7" algn="ctr">
              <a:lnSpc>
                <a:spcPct val="120000"/>
              </a:lnSpc>
              <a:spcBef>
                <a:spcPts val="533"/>
              </a:spcBef>
              <a:spcAft>
                <a:spcPts val="0"/>
              </a:spcAft>
              <a:buSzPts val="1200"/>
              <a:buNone/>
              <a:defRPr sz="1600"/>
            </a:lvl8pPr>
            <a:lvl9pPr lvl="8" algn="ctr">
              <a:lnSpc>
                <a:spcPct val="120000"/>
              </a:lnSpc>
              <a:spcBef>
                <a:spcPts val="533"/>
              </a:spcBef>
              <a:spcAft>
                <a:spcPts val="0"/>
              </a:spcAft>
              <a:buSzPts val="1200"/>
              <a:buNone/>
              <a:defRPr sz="1600"/>
            </a:lvl9pPr>
          </a:lstStyle>
          <a:p>
            <a:endParaRPr/>
          </a:p>
        </p:txBody>
      </p:sp>
      <p:cxnSp>
        <p:nvCxnSpPr>
          <p:cNvPr id="79" name="Google Shape;79;p18"/>
          <p:cNvCxnSpPr/>
          <p:nvPr/>
        </p:nvCxnSpPr>
        <p:spPr>
          <a:xfrm rot="10800000">
            <a:off x="3497580" y="802300"/>
            <a:ext cx="0" cy="4661241"/>
          </a:xfrm>
          <a:prstGeom prst="straightConnector1">
            <a:avLst/>
          </a:prstGeom>
          <a:noFill/>
          <a:ln w="76200" cap="flat" cmpd="sng">
            <a:solidFill>
              <a:schemeClr val="accent1"/>
            </a:solidFill>
            <a:prstDash val="solid"/>
            <a:round/>
            <a:headEnd type="none" w="sm" len="sm"/>
            <a:tailEnd type="none" w="sm" len="sm"/>
          </a:ln>
        </p:spPr>
      </p:cxnSp>
      <p:pic>
        <p:nvPicPr>
          <p:cNvPr id="80" name="Google Shape;80;p18" title="Logo: ECTA"/>
          <p:cNvPicPr preferRelativeResize="0"/>
          <p:nvPr/>
        </p:nvPicPr>
        <p:blipFill rotWithShape="1">
          <a:blip r:embed="rId2">
            <a:alphaModFix/>
          </a:blip>
          <a:srcRect/>
          <a:stretch/>
        </p:blipFill>
        <p:spPr>
          <a:xfrm>
            <a:off x="282841" y="720763"/>
            <a:ext cx="2937416" cy="1129775"/>
          </a:xfrm>
          <a:prstGeom prst="rect">
            <a:avLst/>
          </a:prstGeom>
          <a:noFill/>
          <a:ln>
            <a:noFill/>
          </a:ln>
        </p:spPr>
      </p:pic>
    </p:spTree>
    <p:extLst>
      <p:ext uri="{BB962C8B-B14F-4D97-AF65-F5344CB8AC3E}">
        <p14:creationId xmlns:p14="http://schemas.microsoft.com/office/powerpoint/2010/main" val="1531457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ECTA-DaSy">
  <p:cSld name="Title - ECTA-DaSy">
    <p:spTree>
      <p:nvGrpSpPr>
        <p:cNvPr id="1" name="Shape 81"/>
        <p:cNvGrpSpPr/>
        <p:nvPr/>
      </p:nvGrpSpPr>
      <p:grpSpPr>
        <a:xfrm>
          <a:off x="0" y="0"/>
          <a:ext cx="0" cy="0"/>
          <a:chOff x="0" y="0"/>
          <a:chExt cx="0" cy="0"/>
        </a:xfrm>
      </p:grpSpPr>
      <p:sp>
        <p:nvSpPr>
          <p:cNvPr id="82" name="Google Shape;82;p19"/>
          <p:cNvSpPr txBox="1">
            <a:spLocks noGrp="1"/>
          </p:cNvSpPr>
          <p:nvPr>
            <p:ph type="ctrTitle"/>
          </p:nvPr>
        </p:nvSpPr>
        <p:spPr>
          <a:xfrm>
            <a:off x="3821723" y="802298"/>
            <a:ext cx="7776720" cy="2541431"/>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accent4"/>
              </a:buClr>
              <a:buSzPts val="5000"/>
              <a:buFont typeface="Arial"/>
              <a:buNone/>
              <a:defRPr sz="6667"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9"/>
          <p:cNvSpPr txBox="1">
            <a:spLocks noGrp="1"/>
          </p:cNvSpPr>
          <p:nvPr>
            <p:ph type="subTitle" idx="1"/>
          </p:nvPr>
        </p:nvSpPr>
        <p:spPr>
          <a:xfrm>
            <a:off x="3821723" y="3761142"/>
            <a:ext cx="7776719" cy="1702399"/>
          </a:xfrm>
          <a:prstGeom prst="rect">
            <a:avLst/>
          </a:prstGeom>
          <a:noFill/>
          <a:ln>
            <a:noFill/>
          </a:ln>
        </p:spPr>
        <p:txBody>
          <a:bodyPr spcFirstLastPara="1" wrap="square" lIns="68575" tIns="68575" rIns="68575" bIns="68575" anchor="ctr" anchorCtr="0">
            <a:normAutofit/>
          </a:bodyPr>
          <a:lstStyle>
            <a:lvl1pPr lvl="0" algn="l">
              <a:lnSpc>
                <a:spcPct val="120000"/>
              </a:lnSpc>
              <a:spcBef>
                <a:spcPts val="1067"/>
              </a:spcBef>
              <a:spcAft>
                <a:spcPts val="0"/>
              </a:spcAft>
              <a:buSzPts val="1400"/>
              <a:buNone/>
              <a:defRPr sz="1867" b="0" cap="none">
                <a:solidFill>
                  <a:schemeClr val="dk1"/>
                </a:solidFill>
              </a:defRPr>
            </a:lvl1pPr>
            <a:lvl2pPr lvl="1" algn="ctr">
              <a:lnSpc>
                <a:spcPct val="120000"/>
              </a:lnSpc>
              <a:spcBef>
                <a:spcPts val="533"/>
              </a:spcBef>
              <a:spcAft>
                <a:spcPts val="0"/>
              </a:spcAft>
              <a:buSzPts val="1400"/>
              <a:buNone/>
              <a:defRPr sz="1867"/>
            </a:lvl2pPr>
            <a:lvl3pPr lvl="2" algn="ctr">
              <a:lnSpc>
                <a:spcPct val="120000"/>
              </a:lnSpc>
              <a:spcBef>
                <a:spcPts val="533"/>
              </a:spcBef>
              <a:spcAft>
                <a:spcPts val="0"/>
              </a:spcAft>
              <a:buSzPts val="1400"/>
              <a:buNone/>
              <a:defRPr sz="1867"/>
            </a:lvl3pPr>
            <a:lvl4pPr lvl="3" algn="ctr">
              <a:lnSpc>
                <a:spcPct val="120000"/>
              </a:lnSpc>
              <a:spcBef>
                <a:spcPts val="533"/>
              </a:spcBef>
              <a:spcAft>
                <a:spcPts val="0"/>
              </a:spcAft>
              <a:buSzPts val="1200"/>
              <a:buNone/>
              <a:defRPr sz="1600"/>
            </a:lvl4pPr>
            <a:lvl5pPr lvl="4" algn="ctr">
              <a:lnSpc>
                <a:spcPct val="120000"/>
              </a:lnSpc>
              <a:spcBef>
                <a:spcPts val="533"/>
              </a:spcBef>
              <a:spcAft>
                <a:spcPts val="0"/>
              </a:spcAft>
              <a:buSzPts val="1200"/>
              <a:buNone/>
              <a:defRPr sz="1600"/>
            </a:lvl5pPr>
            <a:lvl6pPr lvl="5" algn="ctr">
              <a:lnSpc>
                <a:spcPct val="120000"/>
              </a:lnSpc>
              <a:spcBef>
                <a:spcPts val="533"/>
              </a:spcBef>
              <a:spcAft>
                <a:spcPts val="0"/>
              </a:spcAft>
              <a:buSzPts val="1200"/>
              <a:buNone/>
              <a:defRPr sz="1600"/>
            </a:lvl6pPr>
            <a:lvl7pPr lvl="6" algn="ctr">
              <a:lnSpc>
                <a:spcPct val="120000"/>
              </a:lnSpc>
              <a:spcBef>
                <a:spcPts val="533"/>
              </a:spcBef>
              <a:spcAft>
                <a:spcPts val="0"/>
              </a:spcAft>
              <a:buSzPts val="1200"/>
              <a:buNone/>
              <a:defRPr sz="1600"/>
            </a:lvl7pPr>
            <a:lvl8pPr lvl="7" algn="ctr">
              <a:lnSpc>
                <a:spcPct val="120000"/>
              </a:lnSpc>
              <a:spcBef>
                <a:spcPts val="533"/>
              </a:spcBef>
              <a:spcAft>
                <a:spcPts val="0"/>
              </a:spcAft>
              <a:buSzPts val="1200"/>
              <a:buNone/>
              <a:defRPr sz="1600"/>
            </a:lvl8pPr>
            <a:lvl9pPr lvl="8" algn="ctr">
              <a:lnSpc>
                <a:spcPct val="120000"/>
              </a:lnSpc>
              <a:spcBef>
                <a:spcPts val="533"/>
              </a:spcBef>
              <a:spcAft>
                <a:spcPts val="0"/>
              </a:spcAft>
              <a:buSzPts val="1200"/>
              <a:buNone/>
              <a:defRPr sz="1600"/>
            </a:lvl9pPr>
          </a:lstStyle>
          <a:p>
            <a:endParaRPr/>
          </a:p>
        </p:txBody>
      </p:sp>
      <p:cxnSp>
        <p:nvCxnSpPr>
          <p:cNvPr id="84" name="Google Shape;84;p19"/>
          <p:cNvCxnSpPr/>
          <p:nvPr/>
        </p:nvCxnSpPr>
        <p:spPr>
          <a:xfrm rot="10800000">
            <a:off x="3497580" y="802300"/>
            <a:ext cx="0" cy="4661241"/>
          </a:xfrm>
          <a:prstGeom prst="straightConnector1">
            <a:avLst/>
          </a:prstGeom>
          <a:noFill/>
          <a:ln w="76200" cap="flat" cmpd="sng">
            <a:solidFill>
              <a:schemeClr val="accent1"/>
            </a:solidFill>
            <a:prstDash val="solid"/>
            <a:round/>
            <a:headEnd type="none" w="sm" len="sm"/>
            <a:tailEnd type="none" w="sm" len="sm"/>
          </a:ln>
        </p:spPr>
      </p:cxnSp>
      <p:pic>
        <p:nvPicPr>
          <p:cNvPr id="85" name="Google Shape;85;p19" title="Logo: DaSy"/>
          <p:cNvPicPr preferRelativeResize="0"/>
          <p:nvPr/>
        </p:nvPicPr>
        <p:blipFill rotWithShape="1">
          <a:blip r:embed="rId2">
            <a:alphaModFix/>
          </a:blip>
          <a:srcRect/>
          <a:stretch/>
        </p:blipFill>
        <p:spPr>
          <a:xfrm>
            <a:off x="698035" y="2273883"/>
            <a:ext cx="2392815" cy="1718072"/>
          </a:xfrm>
          <a:prstGeom prst="rect">
            <a:avLst/>
          </a:prstGeom>
          <a:noFill/>
          <a:ln>
            <a:noFill/>
          </a:ln>
        </p:spPr>
      </p:pic>
      <p:pic>
        <p:nvPicPr>
          <p:cNvPr id="86" name="Google Shape;86;p19" title="Logo: ECTA"/>
          <p:cNvPicPr preferRelativeResize="0"/>
          <p:nvPr/>
        </p:nvPicPr>
        <p:blipFill rotWithShape="1">
          <a:blip r:embed="rId3">
            <a:alphaModFix/>
          </a:blip>
          <a:srcRect/>
          <a:stretch/>
        </p:blipFill>
        <p:spPr>
          <a:xfrm>
            <a:off x="282841" y="720763"/>
            <a:ext cx="2937416" cy="1129775"/>
          </a:xfrm>
          <a:prstGeom prst="rect">
            <a:avLst/>
          </a:prstGeom>
          <a:noFill/>
          <a:ln>
            <a:noFill/>
          </a:ln>
        </p:spPr>
      </p:pic>
    </p:spTree>
    <p:extLst>
      <p:ext uri="{BB962C8B-B14F-4D97-AF65-F5344CB8AC3E}">
        <p14:creationId xmlns:p14="http://schemas.microsoft.com/office/powerpoint/2010/main" val="544674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1941533" y="1609738"/>
            <a:ext cx="8299747" cy="1887951"/>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accent4"/>
              </a:buClr>
              <a:buSzPts val="2700"/>
              <a:buFont typeface="Arial"/>
              <a:buNone/>
              <a:defRPr sz="36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20"/>
          <p:cNvSpPr txBox="1">
            <a:spLocks noGrp="1"/>
          </p:cNvSpPr>
          <p:nvPr>
            <p:ph type="body" idx="1"/>
          </p:nvPr>
        </p:nvSpPr>
        <p:spPr>
          <a:xfrm>
            <a:off x="1941679" y="3851916"/>
            <a:ext cx="8287544" cy="1012929"/>
          </a:xfrm>
          <a:prstGeom prst="rect">
            <a:avLst/>
          </a:prstGeom>
          <a:noFill/>
          <a:ln>
            <a:noFill/>
          </a:ln>
        </p:spPr>
        <p:txBody>
          <a:bodyPr spcFirstLastPara="1" wrap="square" lIns="68575" tIns="68575" rIns="68575" bIns="34275" anchor="t" anchorCtr="0">
            <a:normAutofit/>
          </a:bodyPr>
          <a:lstStyle>
            <a:lvl1pPr marL="609585" lvl="0" indent="-304792" algn="l">
              <a:lnSpc>
                <a:spcPct val="120000"/>
              </a:lnSpc>
              <a:spcBef>
                <a:spcPts val="1067"/>
              </a:spcBef>
              <a:spcAft>
                <a:spcPts val="0"/>
              </a:spcAft>
              <a:buSzPts val="1400"/>
              <a:buNone/>
              <a:defRPr sz="1867">
                <a:solidFill>
                  <a:schemeClr val="dk1"/>
                </a:solidFill>
              </a:defRPr>
            </a:lvl1pPr>
            <a:lvl2pPr marL="1219170" lvl="1" indent="-304792" algn="l">
              <a:lnSpc>
                <a:spcPct val="120000"/>
              </a:lnSpc>
              <a:spcBef>
                <a:spcPts val="533"/>
              </a:spcBef>
              <a:spcAft>
                <a:spcPts val="0"/>
              </a:spcAft>
              <a:buSzPts val="1400"/>
              <a:buNone/>
              <a:defRPr sz="1867">
                <a:solidFill>
                  <a:srgbClr val="888888"/>
                </a:solidFill>
              </a:defRPr>
            </a:lvl2pPr>
            <a:lvl3pPr marL="1828754" lvl="2" indent="-304792" algn="l">
              <a:lnSpc>
                <a:spcPct val="120000"/>
              </a:lnSpc>
              <a:spcBef>
                <a:spcPts val="533"/>
              </a:spcBef>
              <a:spcAft>
                <a:spcPts val="0"/>
              </a:spcAft>
              <a:buSzPts val="1400"/>
              <a:buNone/>
              <a:defRPr sz="1867">
                <a:solidFill>
                  <a:srgbClr val="888888"/>
                </a:solidFill>
              </a:defRPr>
            </a:lvl3pPr>
            <a:lvl4pPr marL="2438339" lvl="3" indent="-304792" algn="l">
              <a:lnSpc>
                <a:spcPct val="120000"/>
              </a:lnSpc>
              <a:spcBef>
                <a:spcPts val="533"/>
              </a:spcBef>
              <a:spcAft>
                <a:spcPts val="0"/>
              </a:spcAft>
              <a:buSzPts val="1200"/>
              <a:buNone/>
              <a:defRPr sz="1600">
                <a:solidFill>
                  <a:srgbClr val="888888"/>
                </a:solidFill>
              </a:defRPr>
            </a:lvl4pPr>
            <a:lvl5pPr marL="3047924" lvl="4" indent="-304792" algn="l">
              <a:lnSpc>
                <a:spcPct val="120000"/>
              </a:lnSpc>
              <a:spcBef>
                <a:spcPts val="533"/>
              </a:spcBef>
              <a:spcAft>
                <a:spcPts val="0"/>
              </a:spcAft>
              <a:buSzPts val="1200"/>
              <a:buNone/>
              <a:defRPr sz="1600">
                <a:solidFill>
                  <a:srgbClr val="888888"/>
                </a:solidFill>
              </a:defRPr>
            </a:lvl5pPr>
            <a:lvl6pPr marL="3657509" lvl="5" indent="-304792" algn="l">
              <a:lnSpc>
                <a:spcPct val="120000"/>
              </a:lnSpc>
              <a:spcBef>
                <a:spcPts val="533"/>
              </a:spcBef>
              <a:spcAft>
                <a:spcPts val="0"/>
              </a:spcAft>
              <a:buSzPts val="1200"/>
              <a:buNone/>
              <a:defRPr sz="1600">
                <a:solidFill>
                  <a:srgbClr val="888888"/>
                </a:solidFill>
              </a:defRPr>
            </a:lvl6pPr>
            <a:lvl7pPr marL="4267093" lvl="6" indent="-304792" algn="l">
              <a:lnSpc>
                <a:spcPct val="120000"/>
              </a:lnSpc>
              <a:spcBef>
                <a:spcPts val="533"/>
              </a:spcBef>
              <a:spcAft>
                <a:spcPts val="0"/>
              </a:spcAft>
              <a:buSzPts val="1200"/>
              <a:buNone/>
              <a:defRPr sz="1600">
                <a:solidFill>
                  <a:srgbClr val="888888"/>
                </a:solidFill>
              </a:defRPr>
            </a:lvl7pPr>
            <a:lvl8pPr marL="4876678" lvl="7" indent="-304792" algn="l">
              <a:lnSpc>
                <a:spcPct val="120000"/>
              </a:lnSpc>
              <a:spcBef>
                <a:spcPts val="533"/>
              </a:spcBef>
              <a:spcAft>
                <a:spcPts val="0"/>
              </a:spcAft>
              <a:buSzPts val="1200"/>
              <a:buNone/>
              <a:defRPr sz="1600">
                <a:solidFill>
                  <a:srgbClr val="888888"/>
                </a:solidFill>
              </a:defRPr>
            </a:lvl8pPr>
            <a:lvl9pPr marL="5486263" lvl="8" indent="-304792" algn="l">
              <a:lnSpc>
                <a:spcPct val="120000"/>
              </a:lnSpc>
              <a:spcBef>
                <a:spcPts val="533"/>
              </a:spcBef>
              <a:spcAft>
                <a:spcPts val="0"/>
              </a:spcAft>
              <a:buSzPts val="1200"/>
              <a:buNone/>
              <a:defRPr sz="1600">
                <a:solidFill>
                  <a:srgbClr val="888888"/>
                </a:solidFill>
              </a:defRPr>
            </a:lvl9pPr>
          </a:lstStyle>
          <a:p>
            <a:endParaRPr/>
          </a:p>
        </p:txBody>
      </p:sp>
      <p:sp>
        <p:nvSpPr>
          <p:cNvPr id="90" name="Google Shape;90;p20"/>
          <p:cNvSpPr txBox="1">
            <a:spLocks noGrp="1"/>
          </p:cNvSpPr>
          <p:nvPr>
            <p:ph type="ftr" idx="11"/>
          </p:nvPr>
        </p:nvSpPr>
        <p:spPr>
          <a:xfrm>
            <a:off x="2229634" y="6349534"/>
            <a:ext cx="8130877" cy="496463"/>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067">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20"/>
          <p:cNvSpPr txBox="1">
            <a:spLocks noGrp="1"/>
          </p:cNvSpPr>
          <p:nvPr>
            <p:ph type="sldNum" idx="12"/>
          </p:nvPr>
        </p:nvSpPr>
        <p:spPr>
          <a:xfrm>
            <a:off x="10360511" y="6349534"/>
            <a:ext cx="1232776" cy="50357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2000" b="1" i="0" u="none" strike="noStrike" cap="none">
                <a:solidFill>
                  <a:schemeClr val="lt1"/>
                </a:solidFill>
                <a:latin typeface="Arial"/>
                <a:ea typeface="Arial"/>
                <a:cs typeface="Arial"/>
                <a:sym typeface="Arial"/>
              </a:defRPr>
            </a:lvl1pPr>
            <a:lvl2pPr marL="0" lvl="1" indent="0" algn="r">
              <a:spcBef>
                <a:spcPts val="0"/>
              </a:spcBef>
              <a:buNone/>
              <a:defRPr sz="2000" b="1" i="0" u="none" strike="noStrike" cap="none">
                <a:solidFill>
                  <a:schemeClr val="lt1"/>
                </a:solidFill>
                <a:latin typeface="Arial"/>
                <a:ea typeface="Arial"/>
                <a:cs typeface="Arial"/>
                <a:sym typeface="Arial"/>
              </a:defRPr>
            </a:lvl2pPr>
            <a:lvl3pPr marL="0" lvl="2" indent="0" algn="r">
              <a:spcBef>
                <a:spcPts val="0"/>
              </a:spcBef>
              <a:buNone/>
              <a:defRPr sz="2000" b="1" i="0" u="none" strike="noStrike" cap="none">
                <a:solidFill>
                  <a:schemeClr val="lt1"/>
                </a:solidFill>
                <a:latin typeface="Arial"/>
                <a:ea typeface="Arial"/>
                <a:cs typeface="Arial"/>
                <a:sym typeface="Arial"/>
              </a:defRPr>
            </a:lvl3pPr>
            <a:lvl4pPr marL="0" lvl="3" indent="0" algn="r">
              <a:spcBef>
                <a:spcPts val="0"/>
              </a:spcBef>
              <a:buNone/>
              <a:defRPr sz="2000" b="1" i="0" u="none" strike="noStrike" cap="none">
                <a:solidFill>
                  <a:schemeClr val="lt1"/>
                </a:solidFill>
                <a:latin typeface="Arial"/>
                <a:ea typeface="Arial"/>
                <a:cs typeface="Arial"/>
                <a:sym typeface="Arial"/>
              </a:defRPr>
            </a:lvl4pPr>
            <a:lvl5pPr marL="0" lvl="4" indent="0" algn="r">
              <a:spcBef>
                <a:spcPts val="0"/>
              </a:spcBef>
              <a:buNone/>
              <a:defRPr sz="2000" b="1" i="0" u="none" strike="noStrike" cap="none">
                <a:solidFill>
                  <a:schemeClr val="lt1"/>
                </a:solidFill>
                <a:latin typeface="Arial"/>
                <a:ea typeface="Arial"/>
                <a:cs typeface="Arial"/>
                <a:sym typeface="Arial"/>
              </a:defRPr>
            </a:lvl5pPr>
            <a:lvl6pPr marL="0" lvl="5" indent="0" algn="r">
              <a:spcBef>
                <a:spcPts val="0"/>
              </a:spcBef>
              <a:buNone/>
              <a:defRPr sz="2000" b="1" i="0" u="none" strike="noStrike" cap="none">
                <a:solidFill>
                  <a:schemeClr val="lt1"/>
                </a:solidFill>
                <a:latin typeface="Arial"/>
                <a:ea typeface="Arial"/>
                <a:cs typeface="Arial"/>
                <a:sym typeface="Arial"/>
              </a:defRPr>
            </a:lvl6pPr>
            <a:lvl7pPr marL="0" lvl="6" indent="0" algn="r">
              <a:spcBef>
                <a:spcPts val="0"/>
              </a:spcBef>
              <a:buNone/>
              <a:defRPr sz="2000" b="1" i="0" u="none" strike="noStrike" cap="none">
                <a:solidFill>
                  <a:schemeClr val="lt1"/>
                </a:solidFill>
                <a:latin typeface="Arial"/>
                <a:ea typeface="Arial"/>
                <a:cs typeface="Arial"/>
                <a:sym typeface="Arial"/>
              </a:defRPr>
            </a:lvl7pPr>
            <a:lvl8pPr marL="0" lvl="7" indent="0" algn="r">
              <a:spcBef>
                <a:spcPts val="0"/>
              </a:spcBef>
              <a:buNone/>
              <a:defRPr sz="2000" b="1" i="0" u="none" strike="noStrike" cap="none">
                <a:solidFill>
                  <a:schemeClr val="lt1"/>
                </a:solidFill>
                <a:latin typeface="Arial"/>
                <a:ea typeface="Arial"/>
                <a:cs typeface="Arial"/>
                <a:sym typeface="Arial"/>
              </a:defRPr>
            </a:lvl8pPr>
            <a:lvl9pPr marL="0" lvl="8" indent="0" algn="r">
              <a:spcBef>
                <a:spcPts val="0"/>
              </a:spcBef>
              <a:buNone/>
              <a:defRPr sz="20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cxnSp>
        <p:nvCxnSpPr>
          <p:cNvPr id="92" name="Google Shape;92;p20"/>
          <p:cNvCxnSpPr/>
          <p:nvPr/>
        </p:nvCxnSpPr>
        <p:spPr>
          <a:xfrm>
            <a:off x="1941533" y="3713663"/>
            <a:ext cx="8299747" cy="0"/>
          </a:xfrm>
          <a:prstGeom prst="straightConnector1">
            <a:avLst/>
          </a:prstGeom>
          <a:noFill/>
          <a:ln w="7620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461738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587829" y="226980"/>
            <a:ext cx="11005457" cy="9144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accent4"/>
              </a:buClr>
              <a:buSzPts val="2400"/>
              <a:buFont typeface="Arial"/>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ftr" idx="11"/>
          </p:nvPr>
        </p:nvSpPr>
        <p:spPr>
          <a:xfrm>
            <a:off x="2229634" y="6349534"/>
            <a:ext cx="8130877" cy="496463"/>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067">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21"/>
          <p:cNvSpPr txBox="1">
            <a:spLocks noGrp="1"/>
          </p:cNvSpPr>
          <p:nvPr>
            <p:ph type="sldNum" idx="12"/>
          </p:nvPr>
        </p:nvSpPr>
        <p:spPr>
          <a:xfrm>
            <a:off x="10360511" y="6349534"/>
            <a:ext cx="1232776" cy="50357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2000" b="1" i="0" u="none" strike="noStrike" cap="none">
                <a:solidFill>
                  <a:schemeClr val="lt1"/>
                </a:solidFill>
                <a:latin typeface="Arial"/>
                <a:ea typeface="Arial"/>
                <a:cs typeface="Arial"/>
                <a:sym typeface="Arial"/>
              </a:defRPr>
            </a:lvl1pPr>
            <a:lvl2pPr marL="0" lvl="1" indent="0" algn="r">
              <a:spcBef>
                <a:spcPts val="0"/>
              </a:spcBef>
              <a:buNone/>
              <a:defRPr sz="2000" b="1" i="0" u="none" strike="noStrike" cap="none">
                <a:solidFill>
                  <a:schemeClr val="lt1"/>
                </a:solidFill>
                <a:latin typeface="Arial"/>
                <a:ea typeface="Arial"/>
                <a:cs typeface="Arial"/>
                <a:sym typeface="Arial"/>
              </a:defRPr>
            </a:lvl2pPr>
            <a:lvl3pPr marL="0" lvl="2" indent="0" algn="r">
              <a:spcBef>
                <a:spcPts val="0"/>
              </a:spcBef>
              <a:buNone/>
              <a:defRPr sz="2000" b="1" i="0" u="none" strike="noStrike" cap="none">
                <a:solidFill>
                  <a:schemeClr val="lt1"/>
                </a:solidFill>
                <a:latin typeface="Arial"/>
                <a:ea typeface="Arial"/>
                <a:cs typeface="Arial"/>
                <a:sym typeface="Arial"/>
              </a:defRPr>
            </a:lvl3pPr>
            <a:lvl4pPr marL="0" lvl="3" indent="0" algn="r">
              <a:spcBef>
                <a:spcPts val="0"/>
              </a:spcBef>
              <a:buNone/>
              <a:defRPr sz="2000" b="1" i="0" u="none" strike="noStrike" cap="none">
                <a:solidFill>
                  <a:schemeClr val="lt1"/>
                </a:solidFill>
                <a:latin typeface="Arial"/>
                <a:ea typeface="Arial"/>
                <a:cs typeface="Arial"/>
                <a:sym typeface="Arial"/>
              </a:defRPr>
            </a:lvl4pPr>
            <a:lvl5pPr marL="0" lvl="4" indent="0" algn="r">
              <a:spcBef>
                <a:spcPts val="0"/>
              </a:spcBef>
              <a:buNone/>
              <a:defRPr sz="2000" b="1" i="0" u="none" strike="noStrike" cap="none">
                <a:solidFill>
                  <a:schemeClr val="lt1"/>
                </a:solidFill>
                <a:latin typeface="Arial"/>
                <a:ea typeface="Arial"/>
                <a:cs typeface="Arial"/>
                <a:sym typeface="Arial"/>
              </a:defRPr>
            </a:lvl5pPr>
            <a:lvl6pPr marL="0" lvl="5" indent="0" algn="r">
              <a:spcBef>
                <a:spcPts val="0"/>
              </a:spcBef>
              <a:buNone/>
              <a:defRPr sz="2000" b="1" i="0" u="none" strike="noStrike" cap="none">
                <a:solidFill>
                  <a:schemeClr val="lt1"/>
                </a:solidFill>
                <a:latin typeface="Arial"/>
                <a:ea typeface="Arial"/>
                <a:cs typeface="Arial"/>
                <a:sym typeface="Arial"/>
              </a:defRPr>
            </a:lvl6pPr>
            <a:lvl7pPr marL="0" lvl="6" indent="0" algn="r">
              <a:spcBef>
                <a:spcPts val="0"/>
              </a:spcBef>
              <a:buNone/>
              <a:defRPr sz="2000" b="1" i="0" u="none" strike="noStrike" cap="none">
                <a:solidFill>
                  <a:schemeClr val="lt1"/>
                </a:solidFill>
                <a:latin typeface="Arial"/>
                <a:ea typeface="Arial"/>
                <a:cs typeface="Arial"/>
                <a:sym typeface="Arial"/>
              </a:defRPr>
            </a:lvl7pPr>
            <a:lvl8pPr marL="0" lvl="7" indent="0" algn="r">
              <a:spcBef>
                <a:spcPts val="0"/>
              </a:spcBef>
              <a:buNone/>
              <a:defRPr sz="2000" b="1" i="0" u="none" strike="noStrike" cap="none">
                <a:solidFill>
                  <a:schemeClr val="lt1"/>
                </a:solidFill>
                <a:latin typeface="Arial"/>
                <a:ea typeface="Arial"/>
                <a:cs typeface="Arial"/>
                <a:sym typeface="Arial"/>
              </a:defRPr>
            </a:lvl8pPr>
            <a:lvl9pPr marL="0" lvl="8" indent="0" algn="r">
              <a:spcBef>
                <a:spcPts val="0"/>
              </a:spcBef>
              <a:buNone/>
              <a:defRPr sz="20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8562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587829" y="226980"/>
            <a:ext cx="11005457" cy="9144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accent4"/>
              </a:buClr>
              <a:buSzPts val="2400"/>
              <a:buFont typeface="Arial"/>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2"/>
          <p:cNvSpPr txBox="1">
            <a:spLocks noGrp="1"/>
          </p:cNvSpPr>
          <p:nvPr>
            <p:ph type="body" idx="1"/>
          </p:nvPr>
        </p:nvSpPr>
        <p:spPr>
          <a:xfrm>
            <a:off x="587830" y="1368359"/>
            <a:ext cx="11005457" cy="4097988"/>
          </a:xfrm>
          <a:prstGeom prst="rect">
            <a:avLst/>
          </a:prstGeom>
          <a:noFill/>
          <a:ln>
            <a:noFill/>
          </a:ln>
        </p:spPr>
        <p:txBody>
          <a:bodyPr spcFirstLastPara="1" wrap="square" lIns="68575" tIns="34275" rIns="68575" bIns="34275" anchor="t" anchorCtr="0">
            <a:normAutofit/>
          </a:bodyPr>
          <a:lstStyle>
            <a:lvl1pPr marL="609585" lvl="0" indent="-423323" algn="l">
              <a:lnSpc>
                <a:spcPct val="120000"/>
              </a:lnSpc>
              <a:spcBef>
                <a:spcPts val="1067"/>
              </a:spcBef>
              <a:spcAft>
                <a:spcPts val="0"/>
              </a:spcAft>
              <a:buSzPts val="1400"/>
              <a:buChar char="•"/>
              <a:defRPr/>
            </a:lvl1pPr>
            <a:lvl2pPr marL="1219170" lvl="1" indent="-423323" algn="l">
              <a:lnSpc>
                <a:spcPct val="120000"/>
              </a:lnSpc>
              <a:spcBef>
                <a:spcPts val="533"/>
              </a:spcBef>
              <a:spcAft>
                <a:spcPts val="0"/>
              </a:spcAft>
              <a:buSzPts val="1400"/>
              <a:buChar char="•"/>
              <a:defRPr/>
            </a:lvl2pPr>
            <a:lvl3pPr marL="1828754" lvl="2" indent="-423323" algn="l">
              <a:lnSpc>
                <a:spcPct val="120000"/>
              </a:lnSpc>
              <a:spcBef>
                <a:spcPts val="533"/>
              </a:spcBef>
              <a:spcAft>
                <a:spcPts val="0"/>
              </a:spcAft>
              <a:buSzPts val="1400"/>
              <a:buChar char="•"/>
              <a:defRPr/>
            </a:lvl3pPr>
            <a:lvl4pPr marL="2438339" lvl="3" indent="-423323" algn="l">
              <a:lnSpc>
                <a:spcPct val="120000"/>
              </a:lnSpc>
              <a:spcBef>
                <a:spcPts val="533"/>
              </a:spcBef>
              <a:spcAft>
                <a:spcPts val="0"/>
              </a:spcAft>
              <a:buSzPts val="1400"/>
              <a:buChar char="•"/>
              <a:defRPr/>
            </a:lvl4pPr>
            <a:lvl5pPr marL="3047924" lvl="4" indent="-423323" algn="l">
              <a:lnSpc>
                <a:spcPct val="120000"/>
              </a:lnSpc>
              <a:spcBef>
                <a:spcPts val="533"/>
              </a:spcBef>
              <a:spcAft>
                <a:spcPts val="0"/>
              </a:spcAft>
              <a:buSzPts val="1400"/>
              <a:buChar char="•"/>
              <a:defRPr/>
            </a:lvl5pPr>
            <a:lvl6pPr marL="3657509" lvl="5" indent="-423323" algn="l">
              <a:lnSpc>
                <a:spcPct val="120000"/>
              </a:lnSpc>
              <a:spcBef>
                <a:spcPts val="533"/>
              </a:spcBef>
              <a:spcAft>
                <a:spcPts val="0"/>
              </a:spcAft>
              <a:buSzPts val="1400"/>
              <a:buChar char="•"/>
              <a:defRPr/>
            </a:lvl6pPr>
            <a:lvl7pPr marL="4267093" lvl="6" indent="-423323" algn="l">
              <a:lnSpc>
                <a:spcPct val="120000"/>
              </a:lnSpc>
              <a:spcBef>
                <a:spcPts val="533"/>
              </a:spcBef>
              <a:spcAft>
                <a:spcPts val="0"/>
              </a:spcAft>
              <a:buSzPts val="1400"/>
              <a:buChar char="•"/>
              <a:defRPr/>
            </a:lvl7pPr>
            <a:lvl8pPr marL="4876678" lvl="7" indent="-423323" algn="l">
              <a:lnSpc>
                <a:spcPct val="120000"/>
              </a:lnSpc>
              <a:spcBef>
                <a:spcPts val="533"/>
              </a:spcBef>
              <a:spcAft>
                <a:spcPts val="0"/>
              </a:spcAft>
              <a:buSzPts val="1400"/>
              <a:buChar char="•"/>
              <a:defRPr/>
            </a:lvl8pPr>
            <a:lvl9pPr marL="5486263" lvl="8" indent="-423323" algn="l">
              <a:lnSpc>
                <a:spcPct val="120000"/>
              </a:lnSpc>
              <a:spcBef>
                <a:spcPts val="533"/>
              </a:spcBef>
              <a:spcAft>
                <a:spcPts val="0"/>
              </a:spcAft>
              <a:buSzPts val="1400"/>
              <a:buChar char="•"/>
              <a:defRPr/>
            </a:lvl9pPr>
          </a:lstStyle>
          <a:p>
            <a:endParaRPr/>
          </a:p>
        </p:txBody>
      </p:sp>
      <p:sp>
        <p:nvSpPr>
          <p:cNvPr id="100" name="Google Shape;100;p22"/>
          <p:cNvSpPr txBox="1">
            <a:spLocks noGrp="1"/>
          </p:cNvSpPr>
          <p:nvPr>
            <p:ph type="ftr" idx="11"/>
          </p:nvPr>
        </p:nvSpPr>
        <p:spPr>
          <a:xfrm>
            <a:off x="2229634" y="6349534"/>
            <a:ext cx="8130877" cy="496463"/>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067">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2"/>
          <p:cNvSpPr txBox="1">
            <a:spLocks noGrp="1"/>
          </p:cNvSpPr>
          <p:nvPr>
            <p:ph type="sldNum" idx="12"/>
          </p:nvPr>
        </p:nvSpPr>
        <p:spPr>
          <a:xfrm>
            <a:off x="10360511" y="6349534"/>
            <a:ext cx="1232776" cy="50357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2000" b="1" i="0" u="none" strike="noStrike" cap="none">
                <a:solidFill>
                  <a:schemeClr val="lt1"/>
                </a:solidFill>
                <a:latin typeface="Arial"/>
                <a:ea typeface="Arial"/>
                <a:cs typeface="Arial"/>
                <a:sym typeface="Arial"/>
              </a:defRPr>
            </a:lvl1pPr>
            <a:lvl2pPr marL="0" lvl="1" indent="0" algn="r">
              <a:spcBef>
                <a:spcPts val="0"/>
              </a:spcBef>
              <a:buNone/>
              <a:defRPr sz="2000" b="1" i="0" u="none" strike="noStrike" cap="none">
                <a:solidFill>
                  <a:schemeClr val="lt1"/>
                </a:solidFill>
                <a:latin typeface="Arial"/>
                <a:ea typeface="Arial"/>
                <a:cs typeface="Arial"/>
                <a:sym typeface="Arial"/>
              </a:defRPr>
            </a:lvl2pPr>
            <a:lvl3pPr marL="0" lvl="2" indent="0" algn="r">
              <a:spcBef>
                <a:spcPts val="0"/>
              </a:spcBef>
              <a:buNone/>
              <a:defRPr sz="2000" b="1" i="0" u="none" strike="noStrike" cap="none">
                <a:solidFill>
                  <a:schemeClr val="lt1"/>
                </a:solidFill>
                <a:latin typeface="Arial"/>
                <a:ea typeface="Arial"/>
                <a:cs typeface="Arial"/>
                <a:sym typeface="Arial"/>
              </a:defRPr>
            </a:lvl3pPr>
            <a:lvl4pPr marL="0" lvl="3" indent="0" algn="r">
              <a:spcBef>
                <a:spcPts val="0"/>
              </a:spcBef>
              <a:buNone/>
              <a:defRPr sz="2000" b="1" i="0" u="none" strike="noStrike" cap="none">
                <a:solidFill>
                  <a:schemeClr val="lt1"/>
                </a:solidFill>
                <a:latin typeface="Arial"/>
                <a:ea typeface="Arial"/>
                <a:cs typeface="Arial"/>
                <a:sym typeface="Arial"/>
              </a:defRPr>
            </a:lvl4pPr>
            <a:lvl5pPr marL="0" lvl="4" indent="0" algn="r">
              <a:spcBef>
                <a:spcPts val="0"/>
              </a:spcBef>
              <a:buNone/>
              <a:defRPr sz="2000" b="1" i="0" u="none" strike="noStrike" cap="none">
                <a:solidFill>
                  <a:schemeClr val="lt1"/>
                </a:solidFill>
                <a:latin typeface="Arial"/>
                <a:ea typeface="Arial"/>
                <a:cs typeface="Arial"/>
                <a:sym typeface="Arial"/>
              </a:defRPr>
            </a:lvl5pPr>
            <a:lvl6pPr marL="0" lvl="5" indent="0" algn="r">
              <a:spcBef>
                <a:spcPts val="0"/>
              </a:spcBef>
              <a:buNone/>
              <a:defRPr sz="2000" b="1" i="0" u="none" strike="noStrike" cap="none">
                <a:solidFill>
                  <a:schemeClr val="lt1"/>
                </a:solidFill>
                <a:latin typeface="Arial"/>
                <a:ea typeface="Arial"/>
                <a:cs typeface="Arial"/>
                <a:sym typeface="Arial"/>
              </a:defRPr>
            </a:lvl6pPr>
            <a:lvl7pPr marL="0" lvl="6" indent="0" algn="r">
              <a:spcBef>
                <a:spcPts val="0"/>
              </a:spcBef>
              <a:buNone/>
              <a:defRPr sz="2000" b="1" i="0" u="none" strike="noStrike" cap="none">
                <a:solidFill>
                  <a:schemeClr val="lt1"/>
                </a:solidFill>
                <a:latin typeface="Arial"/>
                <a:ea typeface="Arial"/>
                <a:cs typeface="Arial"/>
                <a:sym typeface="Arial"/>
              </a:defRPr>
            </a:lvl7pPr>
            <a:lvl8pPr marL="0" lvl="7" indent="0" algn="r">
              <a:spcBef>
                <a:spcPts val="0"/>
              </a:spcBef>
              <a:buNone/>
              <a:defRPr sz="2000" b="1" i="0" u="none" strike="noStrike" cap="none">
                <a:solidFill>
                  <a:schemeClr val="lt1"/>
                </a:solidFill>
                <a:latin typeface="Arial"/>
                <a:ea typeface="Arial"/>
                <a:cs typeface="Arial"/>
                <a:sym typeface="Arial"/>
              </a:defRPr>
            </a:lvl8pPr>
            <a:lvl9pPr marL="0" lvl="8" indent="0" algn="r">
              <a:spcBef>
                <a:spcPts val="0"/>
              </a:spcBef>
              <a:buNone/>
              <a:defRPr sz="20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96005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587830" y="226990"/>
            <a:ext cx="11005457" cy="911753"/>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accent4"/>
              </a:buClr>
              <a:buSzPts val="2400"/>
              <a:buFont typeface="Arial"/>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 name="Google Shape;104;p23"/>
          <p:cNvSpPr txBox="1">
            <a:spLocks noGrp="1"/>
          </p:cNvSpPr>
          <p:nvPr>
            <p:ph type="body" idx="1"/>
          </p:nvPr>
        </p:nvSpPr>
        <p:spPr>
          <a:xfrm>
            <a:off x="587830" y="1258113"/>
            <a:ext cx="5388428" cy="771303"/>
          </a:xfrm>
          <a:prstGeom prst="rect">
            <a:avLst/>
          </a:prstGeom>
          <a:solidFill>
            <a:srgbClr val="73195A"/>
          </a:solidFill>
          <a:ln w="50800" cap="flat" cmpd="sng">
            <a:solidFill>
              <a:schemeClr val="accent5"/>
            </a:solidFill>
            <a:prstDash val="solid"/>
            <a:round/>
            <a:headEnd type="none" w="sm" len="sm"/>
            <a:tailEnd type="none" w="sm" len="sm"/>
          </a:ln>
        </p:spPr>
        <p:txBody>
          <a:bodyPr spcFirstLastPara="1" wrap="square" lIns="68575" tIns="34275" rIns="68575" bIns="34275" anchor="b" anchorCtr="0">
            <a:normAutofit/>
          </a:bodyPr>
          <a:lstStyle>
            <a:lvl1pPr marL="609585" lvl="0" indent="-304792" algn="l">
              <a:lnSpc>
                <a:spcPct val="100000"/>
              </a:lnSpc>
              <a:spcBef>
                <a:spcPts val="1067"/>
              </a:spcBef>
              <a:spcAft>
                <a:spcPts val="0"/>
              </a:spcAft>
              <a:buSzPts val="1700"/>
              <a:buNone/>
              <a:defRPr sz="2267" b="1" cap="none">
                <a:solidFill>
                  <a:schemeClr val="lt1"/>
                </a:solidFill>
              </a:defRPr>
            </a:lvl1pPr>
            <a:lvl2pPr marL="1219170" lvl="1" indent="-304792" algn="l">
              <a:lnSpc>
                <a:spcPct val="120000"/>
              </a:lnSpc>
              <a:spcBef>
                <a:spcPts val="533"/>
              </a:spcBef>
              <a:spcAft>
                <a:spcPts val="0"/>
              </a:spcAft>
              <a:buSzPts val="1500"/>
              <a:buNone/>
              <a:defRPr sz="2000" b="1"/>
            </a:lvl2pPr>
            <a:lvl3pPr marL="1828754" lvl="2" indent="-304792" algn="l">
              <a:lnSpc>
                <a:spcPct val="120000"/>
              </a:lnSpc>
              <a:spcBef>
                <a:spcPts val="533"/>
              </a:spcBef>
              <a:spcAft>
                <a:spcPts val="0"/>
              </a:spcAft>
              <a:buSzPts val="1400"/>
              <a:buNone/>
              <a:defRPr sz="1867" b="1"/>
            </a:lvl3pPr>
            <a:lvl4pPr marL="2438339" lvl="3" indent="-304792" algn="l">
              <a:lnSpc>
                <a:spcPct val="120000"/>
              </a:lnSpc>
              <a:spcBef>
                <a:spcPts val="533"/>
              </a:spcBef>
              <a:spcAft>
                <a:spcPts val="0"/>
              </a:spcAft>
              <a:buSzPts val="1200"/>
              <a:buNone/>
              <a:defRPr sz="1600" b="1"/>
            </a:lvl4pPr>
            <a:lvl5pPr marL="3047924" lvl="4" indent="-304792" algn="l">
              <a:lnSpc>
                <a:spcPct val="120000"/>
              </a:lnSpc>
              <a:spcBef>
                <a:spcPts val="533"/>
              </a:spcBef>
              <a:spcAft>
                <a:spcPts val="0"/>
              </a:spcAft>
              <a:buSzPts val="1200"/>
              <a:buNone/>
              <a:defRPr sz="1600" b="1"/>
            </a:lvl5pPr>
            <a:lvl6pPr marL="3657509" lvl="5" indent="-304792" algn="l">
              <a:lnSpc>
                <a:spcPct val="120000"/>
              </a:lnSpc>
              <a:spcBef>
                <a:spcPts val="533"/>
              </a:spcBef>
              <a:spcAft>
                <a:spcPts val="0"/>
              </a:spcAft>
              <a:buSzPts val="1200"/>
              <a:buNone/>
              <a:defRPr sz="1600" b="1"/>
            </a:lvl6pPr>
            <a:lvl7pPr marL="4267093" lvl="6" indent="-304792" algn="l">
              <a:lnSpc>
                <a:spcPct val="120000"/>
              </a:lnSpc>
              <a:spcBef>
                <a:spcPts val="533"/>
              </a:spcBef>
              <a:spcAft>
                <a:spcPts val="0"/>
              </a:spcAft>
              <a:buSzPts val="1200"/>
              <a:buNone/>
              <a:defRPr sz="1600" b="1"/>
            </a:lvl7pPr>
            <a:lvl8pPr marL="4876678" lvl="7" indent="-304792" algn="l">
              <a:lnSpc>
                <a:spcPct val="120000"/>
              </a:lnSpc>
              <a:spcBef>
                <a:spcPts val="533"/>
              </a:spcBef>
              <a:spcAft>
                <a:spcPts val="0"/>
              </a:spcAft>
              <a:buSzPts val="1200"/>
              <a:buNone/>
              <a:defRPr sz="1600" b="1"/>
            </a:lvl8pPr>
            <a:lvl9pPr marL="5486263" lvl="8" indent="-304792" algn="l">
              <a:lnSpc>
                <a:spcPct val="120000"/>
              </a:lnSpc>
              <a:spcBef>
                <a:spcPts val="533"/>
              </a:spcBef>
              <a:spcAft>
                <a:spcPts val="0"/>
              </a:spcAft>
              <a:buSzPts val="1200"/>
              <a:buNone/>
              <a:defRPr sz="1600" b="1"/>
            </a:lvl9pPr>
          </a:lstStyle>
          <a:p>
            <a:endParaRPr/>
          </a:p>
        </p:txBody>
      </p:sp>
      <p:sp>
        <p:nvSpPr>
          <p:cNvPr id="105" name="Google Shape;105;p23"/>
          <p:cNvSpPr txBox="1">
            <a:spLocks noGrp="1"/>
          </p:cNvSpPr>
          <p:nvPr>
            <p:ph type="body" idx="2"/>
          </p:nvPr>
        </p:nvSpPr>
        <p:spPr>
          <a:xfrm>
            <a:off x="587830" y="2148786"/>
            <a:ext cx="5388428" cy="3319943"/>
          </a:xfrm>
          <a:prstGeom prst="rect">
            <a:avLst/>
          </a:prstGeom>
          <a:solidFill>
            <a:srgbClr val="F3C8E9"/>
          </a:solidFill>
          <a:ln>
            <a:noFill/>
          </a:ln>
        </p:spPr>
        <p:txBody>
          <a:bodyPr spcFirstLastPara="1" wrap="square" lIns="68575" tIns="34275" rIns="68575" bIns="34275" anchor="t" anchorCtr="0">
            <a:normAutofit/>
          </a:bodyPr>
          <a:lstStyle>
            <a:lvl1pPr marL="609585" lvl="0" indent="-431789" algn="l">
              <a:lnSpc>
                <a:spcPct val="120000"/>
              </a:lnSpc>
              <a:spcBef>
                <a:spcPts val="1067"/>
              </a:spcBef>
              <a:spcAft>
                <a:spcPts val="0"/>
              </a:spcAft>
              <a:buClr>
                <a:schemeClr val="accent5"/>
              </a:buClr>
              <a:buSzPts val="1500"/>
              <a:buChar char="•"/>
              <a:defRPr/>
            </a:lvl1pPr>
            <a:lvl2pPr marL="1219170" lvl="1" indent="-423323" algn="l">
              <a:lnSpc>
                <a:spcPct val="120000"/>
              </a:lnSpc>
              <a:spcBef>
                <a:spcPts val="533"/>
              </a:spcBef>
              <a:spcAft>
                <a:spcPts val="0"/>
              </a:spcAft>
              <a:buClr>
                <a:schemeClr val="accent5"/>
              </a:buClr>
              <a:buSzPts val="1400"/>
              <a:buChar char="•"/>
              <a:defRPr/>
            </a:lvl2pPr>
            <a:lvl3pPr marL="1828754" lvl="2" indent="-406390" algn="l">
              <a:lnSpc>
                <a:spcPct val="120000"/>
              </a:lnSpc>
              <a:spcBef>
                <a:spcPts val="533"/>
              </a:spcBef>
              <a:spcAft>
                <a:spcPts val="0"/>
              </a:spcAft>
              <a:buClr>
                <a:schemeClr val="accent5"/>
              </a:buClr>
              <a:buSzPts val="1200"/>
              <a:buChar char="•"/>
              <a:defRPr/>
            </a:lvl3pPr>
            <a:lvl4pPr marL="2438339" lvl="3" indent="-397923" algn="l">
              <a:lnSpc>
                <a:spcPct val="120000"/>
              </a:lnSpc>
              <a:spcBef>
                <a:spcPts val="533"/>
              </a:spcBef>
              <a:spcAft>
                <a:spcPts val="0"/>
              </a:spcAft>
              <a:buClr>
                <a:schemeClr val="accent5"/>
              </a:buClr>
              <a:buSzPts val="1100"/>
              <a:buChar char="•"/>
              <a:defRPr/>
            </a:lvl4pPr>
            <a:lvl5pPr marL="3047924" lvl="4" indent="-380990" algn="l">
              <a:lnSpc>
                <a:spcPct val="120000"/>
              </a:lnSpc>
              <a:spcBef>
                <a:spcPts val="533"/>
              </a:spcBef>
              <a:spcAft>
                <a:spcPts val="0"/>
              </a:spcAft>
              <a:buClr>
                <a:schemeClr val="accent5"/>
              </a:buClr>
              <a:buSzPts val="900"/>
              <a:buChar char="•"/>
              <a:defRPr/>
            </a:lvl5pPr>
            <a:lvl6pPr marL="3657509" lvl="5" indent="-423323" algn="l">
              <a:lnSpc>
                <a:spcPct val="120000"/>
              </a:lnSpc>
              <a:spcBef>
                <a:spcPts val="533"/>
              </a:spcBef>
              <a:spcAft>
                <a:spcPts val="0"/>
              </a:spcAft>
              <a:buSzPts val="1400"/>
              <a:buChar char="•"/>
              <a:defRPr/>
            </a:lvl6pPr>
            <a:lvl7pPr marL="4267093" lvl="6" indent="-423323" algn="l">
              <a:lnSpc>
                <a:spcPct val="120000"/>
              </a:lnSpc>
              <a:spcBef>
                <a:spcPts val="533"/>
              </a:spcBef>
              <a:spcAft>
                <a:spcPts val="0"/>
              </a:spcAft>
              <a:buSzPts val="1400"/>
              <a:buChar char="•"/>
              <a:defRPr/>
            </a:lvl7pPr>
            <a:lvl8pPr marL="4876678" lvl="7" indent="-423323" algn="l">
              <a:lnSpc>
                <a:spcPct val="120000"/>
              </a:lnSpc>
              <a:spcBef>
                <a:spcPts val="533"/>
              </a:spcBef>
              <a:spcAft>
                <a:spcPts val="0"/>
              </a:spcAft>
              <a:buSzPts val="1400"/>
              <a:buChar char="•"/>
              <a:defRPr/>
            </a:lvl8pPr>
            <a:lvl9pPr marL="5486263" lvl="8" indent="-423323" algn="l">
              <a:lnSpc>
                <a:spcPct val="120000"/>
              </a:lnSpc>
              <a:spcBef>
                <a:spcPts val="533"/>
              </a:spcBef>
              <a:spcAft>
                <a:spcPts val="0"/>
              </a:spcAft>
              <a:buSzPts val="1400"/>
              <a:buChar char="•"/>
              <a:defRPr/>
            </a:lvl9pPr>
          </a:lstStyle>
          <a:p>
            <a:endParaRPr/>
          </a:p>
        </p:txBody>
      </p:sp>
      <p:sp>
        <p:nvSpPr>
          <p:cNvPr id="106" name="Google Shape;106;p23"/>
          <p:cNvSpPr txBox="1">
            <a:spLocks noGrp="1"/>
          </p:cNvSpPr>
          <p:nvPr>
            <p:ph type="body" idx="3"/>
          </p:nvPr>
        </p:nvSpPr>
        <p:spPr>
          <a:xfrm>
            <a:off x="6204858" y="1261288"/>
            <a:ext cx="5388429" cy="771585"/>
          </a:xfrm>
          <a:prstGeom prst="rect">
            <a:avLst/>
          </a:prstGeom>
          <a:solidFill>
            <a:srgbClr val="5A9E1F"/>
          </a:solidFill>
          <a:ln w="50800" cap="flat" cmpd="sng">
            <a:solidFill>
              <a:schemeClr val="accent2"/>
            </a:solidFill>
            <a:prstDash val="solid"/>
            <a:round/>
            <a:headEnd type="none" w="sm" len="sm"/>
            <a:tailEnd type="none" w="sm" len="sm"/>
          </a:ln>
        </p:spPr>
        <p:txBody>
          <a:bodyPr spcFirstLastPara="1" wrap="square" lIns="68575" tIns="34275" rIns="68575" bIns="34275" anchor="b" anchorCtr="0">
            <a:normAutofit/>
          </a:bodyPr>
          <a:lstStyle>
            <a:lvl1pPr marL="609585" lvl="0" indent="-304792" algn="l">
              <a:lnSpc>
                <a:spcPct val="100000"/>
              </a:lnSpc>
              <a:spcBef>
                <a:spcPts val="1067"/>
              </a:spcBef>
              <a:spcAft>
                <a:spcPts val="0"/>
              </a:spcAft>
              <a:buSzPts val="1700"/>
              <a:buNone/>
              <a:defRPr sz="2267" b="1" cap="none">
                <a:solidFill>
                  <a:schemeClr val="lt1"/>
                </a:solidFill>
              </a:defRPr>
            </a:lvl1pPr>
            <a:lvl2pPr marL="1219170" lvl="1" indent="-304792" algn="l">
              <a:lnSpc>
                <a:spcPct val="120000"/>
              </a:lnSpc>
              <a:spcBef>
                <a:spcPts val="533"/>
              </a:spcBef>
              <a:spcAft>
                <a:spcPts val="0"/>
              </a:spcAft>
              <a:buSzPts val="1500"/>
              <a:buNone/>
              <a:defRPr sz="2000" b="1"/>
            </a:lvl2pPr>
            <a:lvl3pPr marL="1828754" lvl="2" indent="-304792" algn="l">
              <a:lnSpc>
                <a:spcPct val="120000"/>
              </a:lnSpc>
              <a:spcBef>
                <a:spcPts val="533"/>
              </a:spcBef>
              <a:spcAft>
                <a:spcPts val="0"/>
              </a:spcAft>
              <a:buSzPts val="1400"/>
              <a:buNone/>
              <a:defRPr sz="1867" b="1"/>
            </a:lvl3pPr>
            <a:lvl4pPr marL="2438339" lvl="3" indent="-304792" algn="l">
              <a:lnSpc>
                <a:spcPct val="120000"/>
              </a:lnSpc>
              <a:spcBef>
                <a:spcPts val="533"/>
              </a:spcBef>
              <a:spcAft>
                <a:spcPts val="0"/>
              </a:spcAft>
              <a:buSzPts val="1200"/>
              <a:buNone/>
              <a:defRPr sz="1600" b="1"/>
            </a:lvl4pPr>
            <a:lvl5pPr marL="3047924" lvl="4" indent="-304792" algn="l">
              <a:lnSpc>
                <a:spcPct val="120000"/>
              </a:lnSpc>
              <a:spcBef>
                <a:spcPts val="533"/>
              </a:spcBef>
              <a:spcAft>
                <a:spcPts val="0"/>
              </a:spcAft>
              <a:buSzPts val="1200"/>
              <a:buNone/>
              <a:defRPr sz="1600" b="1"/>
            </a:lvl5pPr>
            <a:lvl6pPr marL="3657509" lvl="5" indent="-304792" algn="l">
              <a:lnSpc>
                <a:spcPct val="120000"/>
              </a:lnSpc>
              <a:spcBef>
                <a:spcPts val="533"/>
              </a:spcBef>
              <a:spcAft>
                <a:spcPts val="0"/>
              </a:spcAft>
              <a:buSzPts val="1200"/>
              <a:buNone/>
              <a:defRPr sz="1600" b="1"/>
            </a:lvl6pPr>
            <a:lvl7pPr marL="4267093" lvl="6" indent="-304792" algn="l">
              <a:lnSpc>
                <a:spcPct val="120000"/>
              </a:lnSpc>
              <a:spcBef>
                <a:spcPts val="533"/>
              </a:spcBef>
              <a:spcAft>
                <a:spcPts val="0"/>
              </a:spcAft>
              <a:buSzPts val="1200"/>
              <a:buNone/>
              <a:defRPr sz="1600" b="1"/>
            </a:lvl7pPr>
            <a:lvl8pPr marL="4876678" lvl="7" indent="-304792" algn="l">
              <a:lnSpc>
                <a:spcPct val="120000"/>
              </a:lnSpc>
              <a:spcBef>
                <a:spcPts val="533"/>
              </a:spcBef>
              <a:spcAft>
                <a:spcPts val="0"/>
              </a:spcAft>
              <a:buSzPts val="1200"/>
              <a:buNone/>
              <a:defRPr sz="1600" b="1"/>
            </a:lvl8pPr>
            <a:lvl9pPr marL="5486263" lvl="8" indent="-304792" algn="l">
              <a:lnSpc>
                <a:spcPct val="120000"/>
              </a:lnSpc>
              <a:spcBef>
                <a:spcPts val="533"/>
              </a:spcBef>
              <a:spcAft>
                <a:spcPts val="0"/>
              </a:spcAft>
              <a:buSzPts val="1200"/>
              <a:buNone/>
              <a:defRPr sz="1600" b="1"/>
            </a:lvl9pPr>
          </a:lstStyle>
          <a:p>
            <a:endParaRPr/>
          </a:p>
        </p:txBody>
      </p:sp>
      <p:sp>
        <p:nvSpPr>
          <p:cNvPr id="107" name="Google Shape;107;p23"/>
          <p:cNvSpPr txBox="1">
            <a:spLocks noGrp="1"/>
          </p:cNvSpPr>
          <p:nvPr>
            <p:ph type="body" idx="4"/>
          </p:nvPr>
        </p:nvSpPr>
        <p:spPr>
          <a:xfrm>
            <a:off x="6204858" y="2147818"/>
            <a:ext cx="5388429" cy="3311047"/>
          </a:xfrm>
          <a:prstGeom prst="rect">
            <a:avLst/>
          </a:prstGeom>
          <a:solidFill>
            <a:srgbClr val="E3F6D3"/>
          </a:solidFill>
          <a:ln>
            <a:noFill/>
          </a:ln>
        </p:spPr>
        <p:txBody>
          <a:bodyPr spcFirstLastPara="1" wrap="square" lIns="68575" tIns="34275" rIns="68575" bIns="34275" anchor="t" anchorCtr="0">
            <a:normAutofit/>
          </a:bodyPr>
          <a:lstStyle>
            <a:lvl1pPr marL="609585" lvl="0" indent="-423323" algn="l">
              <a:lnSpc>
                <a:spcPct val="120000"/>
              </a:lnSpc>
              <a:spcBef>
                <a:spcPts val="1067"/>
              </a:spcBef>
              <a:spcAft>
                <a:spcPts val="0"/>
              </a:spcAft>
              <a:buSzPts val="1400"/>
              <a:buChar char="•"/>
              <a:defRPr/>
            </a:lvl1pPr>
            <a:lvl2pPr marL="1219170" lvl="1" indent="-423323" algn="l">
              <a:lnSpc>
                <a:spcPct val="120000"/>
              </a:lnSpc>
              <a:spcBef>
                <a:spcPts val="533"/>
              </a:spcBef>
              <a:spcAft>
                <a:spcPts val="0"/>
              </a:spcAft>
              <a:buSzPts val="1400"/>
              <a:buChar char="•"/>
              <a:defRPr/>
            </a:lvl2pPr>
            <a:lvl3pPr marL="1828754" lvl="2" indent="-423323" algn="l">
              <a:lnSpc>
                <a:spcPct val="120000"/>
              </a:lnSpc>
              <a:spcBef>
                <a:spcPts val="533"/>
              </a:spcBef>
              <a:spcAft>
                <a:spcPts val="0"/>
              </a:spcAft>
              <a:buSzPts val="1400"/>
              <a:buChar char="•"/>
              <a:defRPr/>
            </a:lvl3pPr>
            <a:lvl4pPr marL="2438339" lvl="3" indent="-423323" algn="l">
              <a:lnSpc>
                <a:spcPct val="120000"/>
              </a:lnSpc>
              <a:spcBef>
                <a:spcPts val="533"/>
              </a:spcBef>
              <a:spcAft>
                <a:spcPts val="0"/>
              </a:spcAft>
              <a:buSzPts val="1400"/>
              <a:buChar char="•"/>
              <a:defRPr/>
            </a:lvl4pPr>
            <a:lvl5pPr marL="3047924" lvl="4" indent="-423323" algn="l">
              <a:lnSpc>
                <a:spcPct val="120000"/>
              </a:lnSpc>
              <a:spcBef>
                <a:spcPts val="533"/>
              </a:spcBef>
              <a:spcAft>
                <a:spcPts val="0"/>
              </a:spcAft>
              <a:buSzPts val="1400"/>
              <a:buChar char="•"/>
              <a:defRPr/>
            </a:lvl5pPr>
            <a:lvl6pPr marL="3657509" lvl="5" indent="-423323" algn="l">
              <a:lnSpc>
                <a:spcPct val="120000"/>
              </a:lnSpc>
              <a:spcBef>
                <a:spcPts val="533"/>
              </a:spcBef>
              <a:spcAft>
                <a:spcPts val="0"/>
              </a:spcAft>
              <a:buSzPts val="1400"/>
              <a:buChar char="•"/>
              <a:defRPr/>
            </a:lvl6pPr>
            <a:lvl7pPr marL="4267093" lvl="6" indent="-423323" algn="l">
              <a:lnSpc>
                <a:spcPct val="120000"/>
              </a:lnSpc>
              <a:spcBef>
                <a:spcPts val="533"/>
              </a:spcBef>
              <a:spcAft>
                <a:spcPts val="0"/>
              </a:spcAft>
              <a:buSzPts val="1400"/>
              <a:buChar char="•"/>
              <a:defRPr/>
            </a:lvl7pPr>
            <a:lvl8pPr marL="4876678" lvl="7" indent="-423323" algn="l">
              <a:lnSpc>
                <a:spcPct val="120000"/>
              </a:lnSpc>
              <a:spcBef>
                <a:spcPts val="533"/>
              </a:spcBef>
              <a:spcAft>
                <a:spcPts val="0"/>
              </a:spcAft>
              <a:buSzPts val="1400"/>
              <a:buChar char="•"/>
              <a:defRPr/>
            </a:lvl8pPr>
            <a:lvl9pPr marL="5486263" lvl="8" indent="-423323" algn="l">
              <a:lnSpc>
                <a:spcPct val="120000"/>
              </a:lnSpc>
              <a:spcBef>
                <a:spcPts val="533"/>
              </a:spcBef>
              <a:spcAft>
                <a:spcPts val="0"/>
              </a:spcAft>
              <a:buSzPts val="1400"/>
              <a:buChar char="•"/>
              <a:defRPr/>
            </a:lvl9pPr>
          </a:lstStyle>
          <a:p>
            <a:endParaRPr/>
          </a:p>
        </p:txBody>
      </p:sp>
      <p:sp>
        <p:nvSpPr>
          <p:cNvPr id="108" name="Google Shape;108;p23"/>
          <p:cNvSpPr txBox="1">
            <a:spLocks noGrp="1"/>
          </p:cNvSpPr>
          <p:nvPr>
            <p:ph type="ftr" idx="11"/>
          </p:nvPr>
        </p:nvSpPr>
        <p:spPr>
          <a:xfrm>
            <a:off x="2229634" y="6349534"/>
            <a:ext cx="8130877" cy="496463"/>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067">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3"/>
          <p:cNvSpPr txBox="1">
            <a:spLocks noGrp="1"/>
          </p:cNvSpPr>
          <p:nvPr>
            <p:ph type="sldNum" idx="12"/>
          </p:nvPr>
        </p:nvSpPr>
        <p:spPr>
          <a:xfrm>
            <a:off x="10360511" y="6349534"/>
            <a:ext cx="1232776" cy="50357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2000" b="1" i="0" u="none" strike="noStrike" cap="none">
                <a:solidFill>
                  <a:schemeClr val="lt1"/>
                </a:solidFill>
                <a:latin typeface="Arial"/>
                <a:ea typeface="Arial"/>
                <a:cs typeface="Arial"/>
                <a:sym typeface="Arial"/>
              </a:defRPr>
            </a:lvl1pPr>
            <a:lvl2pPr marL="0" lvl="1" indent="0" algn="r">
              <a:spcBef>
                <a:spcPts val="0"/>
              </a:spcBef>
              <a:buNone/>
              <a:defRPr sz="2000" b="1" i="0" u="none" strike="noStrike" cap="none">
                <a:solidFill>
                  <a:schemeClr val="lt1"/>
                </a:solidFill>
                <a:latin typeface="Arial"/>
                <a:ea typeface="Arial"/>
                <a:cs typeface="Arial"/>
                <a:sym typeface="Arial"/>
              </a:defRPr>
            </a:lvl2pPr>
            <a:lvl3pPr marL="0" lvl="2" indent="0" algn="r">
              <a:spcBef>
                <a:spcPts val="0"/>
              </a:spcBef>
              <a:buNone/>
              <a:defRPr sz="2000" b="1" i="0" u="none" strike="noStrike" cap="none">
                <a:solidFill>
                  <a:schemeClr val="lt1"/>
                </a:solidFill>
                <a:latin typeface="Arial"/>
                <a:ea typeface="Arial"/>
                <a:cs typeface="Arial"/>
                <a:sym typeface="Arial"/>
              </a:defRPr>
            </a:lvl3pPr>
            <a:lvl4pPr marL="0" lvl="3" indent="0" algn="r">
              <a:spcBef>
                <a:spcPts val="0"/>
              </a:spcBef>
              <a:buNone/>
              <a:defRPr sz="2000" b="1" i="0" u="none" strike="noStrike" cap="none">
                <a:solidFill>
                  <a:schemeClr val="lt1"/>
                </a:solidFill>
                <a:latin typeface="Arial"/>
                <a:ea typeface="Arial"/>
                <a:cs typeface="Arial"/>
                <a:sym typeface="Arial"/>
              </a:defRPr>
            </a:lvl4pPr>
            <a:lvl5pPr marL="0" lvl="4" indent="0" algn="r">
              <a:spcBef>
                <a:spcPts val="0"/>
              </a:spcBef>
              <a:buNone/>
              <a:defRPr sz="2000" b="1" i="0" u="none" strike="noStrike" cap="none">
                <a:solidFill>
                  <a:schemeClr val="lt1"/>
                </a:solidFill>
                <a:latin typeface="Arial"/>
                <a:ea typeface="Arial"/>
                <a:cs typeface="Arial"/>
                <a:sym typeface="Arial"/>
              </a:defRPr>
            </a:lvl5pPr>
            <a:lvl6pPr marL="0" lvl="5" indent="0" algn="r">
              <a:spcBef>
                <a:spcPts val="0"/>
              </a:spcBef>
              <a:buNone/>
              <a:defRPr sz="2000" b="1" i="0" u="none" strike="noStrike" cap="none">
                <a:solidFill>
                  <a:schemeClr val="lt1"/>
                </a:solidFill>
                <a:latin typeface="Arial"/>
                <a:ea typeface="Arial"/>
                <a:cs typeface="Arial"/>
                <a:sym typeface="Arial"/>
              </a:defRPr>
            </a:lvl6pPr>
            <a:lvl7pPr marL="0" lvl="6" indent="0" algn="r">
              <a:spcBef>
                <a:spcPts val="0"/>
              </a:spcBef>
              <a:buNone/>
              <a:defRPr sz="2000" b="1" i="0" u="none" strike="noStrike" cap="none">
                <a:solidFill>
                  <a:schemeClr val="lt1"/>
                </a:solidFill>
                <a:latin typeface="Arial"/>
                <a:ea typeface="Arial"/>
                <a:cs typeface="Arial"/>
                <a:sym typeface="Arial"/>
              </a:defRPr>
            </a:lvl7pPr>
            <a:lvl8pPr marL="0" lvl="7" indent="0" algn="r">
              <a:spcBef>
                <a:spcPts val="0"/>
              </a:spcBef>
              <a:buNone/>
              <a:defRPr sz="2000" b="1" i="0" u="none" strike="noStrike" cap="none">
                <a:solidFill>
                  <a:schemeClr val="lt1"/>
                </a:solidFill>
                <a:latin typeface="Arial"/>
                <a:ea typeface="Arial"/>
                <a:cs typeface="Arial"/>
                <a:sym typeface="Arial"/>
              </a:defRPr>
            </a:lvl8pPr>
            <a:lvl9pPr marL="0" lvl="8" indent="0" algn="r">
              <a:spcBef>
                <a:spcPts val="0"/>
              </a:spcBef>
              <a:buNone/>
              <a:defRPr sz="20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3521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CTA disclaimer">
  <p:cSld name="ECTA disclaimer">
    <p:spTree>
      <p:nvGrpSpPr>
        <p:cNvPr id="1" name="Shape 123"/>
        <p:cNvGrpSpPr/>
        <p:nvPr/>
      </p:nvGrpSpPr>
      <p:grpSpPr>
        <a:xfrm>
          <a:off x="0" y="0"/>
          <a:ext cx="0" cy="0"/>
          <a:chOff x="0" y="0"/>
          <a:chExt cx="0" cy="0"/>
        </a:xfrm>
      </p:grpSpPr>
      <p:sp>
        <p:nvSpPr>
          <p:cNvPr id="124" name="Google Shape;124;p26"/>
          <p:cNvSpPr txBox="1">
            <a:spLocks noGrp="1"/>
          </p:cNvSpPr>
          <p:nvPr>
            <p:ph type="sldNum" idx="12"/>
          </p:nvPr>
        </p:nvSpPr>
        <p:spPr>
          <a:xfrm>
            <a:off x="10360511" y="6349534"/>
            <a:ext cx="1232776" cy="50357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2000" b="1" i="0" u="none" strike="noStrike" cap="none">
                <a:solidFill>
                  <a:schemeClr val="lt1"/>
                </a:solidFill>
                <a:latin typeface="Arial"/>
                <a:ea typeface="Arial"/>
                <a:cs typeface="Arial"/>
                <a:sym typeface="Arial"/>
              </a:defRPr>
            </a:lvl1pPr>
            <a:lvl2pPr marL="0" lvl="1" indent="0" algn="r">
              <a:spcBef>
                <a:spcPts val="0"/>
              </a:spcBef>
              <a:buNone/>
              <a:defRPr sz="2000" b="1" i="0" u="none" strike="noStrike" cap="none">
                <a:solidFill>
                  <a:schemeClr val="lt1"/>
                </a:solidFill>
                <a:latin typeface="Arial"/>
                <a:ea typeface="Arial"/>
                <a:cs typeface="Arial"/>
                <a:sym typeface="Arial"/>
              </a:defRPr>
            </a:lvl2pPr>
            <a:lvl3pPr marL="0" lvl="2" indent="0" algn="r">
              <a:spcBef>
                <a:spcPts val="0"/>
              </a:spcBef>
              <a:buNone/>
              <a:defRPr sz="2000" b="1" i="0" u="none" strike="noStrike" cap="none">
                <a:solidFill>
                  <a:schemeClr val="lt1"/>
                </a:solidFill>
                <a:latin typeface="Arial"/>
                <a:ea typeface="Arial"/>
                <a:cs typeface="Arial"/>
                <a:sym typeface="Arial"/>
              </a:defRPr>
            </a:lvl3pPr>
            <a:lvl4pPr marL="0" lvl="3" indent="0" algn="r">
              <a:spcBef>
                <a:spcPts val="0"/>
              </a:spcBef>
              <a:buNone/>
              <a:defRPr sz="2000" b="1" i="0" u="none" strike="noStrike" cap="none">
                <a:solidFill>
                  <a:schemeClr val="lt1"/>
                </a:solidFill>
                <a:latin typeface="Arial"/>
                <a:ea typeface="Arial"/>
                <a:cs typeface="Arial"/>
                <a:sym typeface="Arial"/>
              </a:defRPr>
            </a:lvl4pPr>
            <a:lvl5pPr marL="0" lvl="4" indent="0" algn="r">
              <a:spcBef>
                <a:spcPts val="0"/>
              </a:spcBef>
              <a:buNone/>
              <a:defRPr sz="2000" b="1" i="0" u="none" strike="noStrike" cap="none">
                <a:solidFill>
                  <a:schemeClr val="lt1"/>
                </a:solidFill>
                <a:latin typeface="Arial"/>
                <a:ea typeface="Arial"/>
                <a:cs typeface="Arial"/>
                <a:sym typeface="Arial"/>
              </a:defRPr>
            </a:lvl5pPr>
            <a:lvl6pPr marL="0" lvl="5" indent="0" algn="r">
              <a:spcBef>
                <a:spcPts val="0"/>
              </a:spcBef>
              <a:buNone/>
              <a:defRPr sz="2000" b="1" i="0" u="none" strike="noStrike" cap="none">
                <a:solidFill>
                  <a:schemeClr val="lt1"/>
                </a:solidFill>
                <a:latin typeface="Arial"/>
                <a:ea typeface="Arial"/>
                <a:cs typeface="Arial"/>
                <a:sym typeface="Arial"/>
              </a:defRPr>
            </a:lvl6pPr>
            <a:lvl7pPr marL="0" lvl="6" indent="0" algn="r">
              <a:spcBef>
                <a:spcPts val="0"/>
              </a:spcBef>
              <a:buNone/>
              <a:defRPr sz="2000" b="1" i="0" u="none" strike="noStrike" cap="none">
                <a:solidFill>
                  <a:schemeClr val="lt1"/>
                </a:solidFill>
                <a:latin typeface="Arial"/>
                <a:ea typeface="Arial"/>
                <a:cs typeface="Arial"/>
                <a:sym typeface="Arial"/>
              </a:defRPr>
            </a:lvl7pPr>
            <a:lvl8pPr marL="0" lvl="7" indent="0" algn="r">
              <a:spcBef>
                <a:spcPts val="0"/>
              </a:spcBef>
              <a:buNone/>
              <a:defRPr sz="2000" b="1" i="0" u="none" strike="noStrike" cap="none">
                <a:solidFill>
                  <a:schemeClr val="lt1"/>
                </a:solidFill>
                <a:latin typeface="Arial"/>
                <a:ea typeface="Arial"/>
                <a:cs typeface="Arial"/>
                <a:sym typeface="Arial"/>
              </a:defRPr>
            </a:lvl8pPr>
            <a:lvl9pPr marL="0" lvl="8" indent="0" algn="r">
              <a:spcBef>
                <a:spcPts val="0"/>
              </a:spcBef>
              <a:buNone/>
              <a:defRPr sz="20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cxnSp>
        <p:nvCxnSpPr>
          <p:cNvPr id="125" name="Google Shape;125;p26"/>
          <p:cNvCxnSpPr/>
          <p:nvPr/>
        </p:nvCxnSpPr>
        <p:spPr>
          <a:xfrm>
            <a:off x="1941533" y="3713663"/>
            <a:ext cx="8299747" cy="0"/>
          </a:xfrm>
          <a:prstGeom prst="straightConnector1">
            <a:avLst/>
          </a:prstGeom>
          <a:noFill/>
          <a:ln w="76200" cap="flat" cmpd="sng">
            <a:solidFill>
              <a:schemeClr val="accent1"/>
            </a:solidFill>
            <a:prstDash val="solid"/>
            <a:round/>
            <a:headEnd type="none" w="sm" len="sm"/>
            <a:tailEnd type="none" w="sm" len="sm"/>
          </a:ln>
        </p:spPr>
      </p:cxnSp>
      <p:sp>
        <p:nvSpPr>
          <p:cNvPr id="126" name="Google Shape;126;p26"/>
          <p:cNvSpPr txBox="1">
            <a:spLocks noGrp="1"/>
          </p:cNvSpPr>
          <p:nvPr>
            <p:ph type="title"/>
          </p:nvPr>
        </p:nvSpPr>
        <p:spPr>
          <a:xfrm>
            <a:off x="1973580" y="2523100"/>
            <a:ext cx="8259347" cy="913249"/>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6"/>
          <p:cNvSpPr txBox="1">
            <a:spLocks noGrp="1"/>
          </p:cNvSpPr>
          <p:nvPr>
            <p:ph type="body" idx="1"/>
          </p:nvPr>
        </p:nvSpPr>
        <p:spPr>
          <a:xfrm>
            <a:off x="1905852" y="3846281"/>
            <a:ext cx="8327075" cy="1012929"/>
          </a:xfrm>
          <a:prstGeom prst="rect">
            <a:avLst/>
          </a:prstGeom>
          <a:noFill/>
          <a:ln>
            <a:noFill/>
          </a:ln>
        </p:spPr>
        <p:txBody>
          <a:bodyPr spcFirstLastPara="1" wrap="square" lIns="68575" tIns="34275" rIns="68575" bIns="34275" anchor="t" anchorCtr="0">
            <a:noAutofit/>
          </a:bodyPr>
          <a:lstStyle>
            <a:lvl1pPr marL="609585" lvl="0" indent="-304792" algn="l">
              <a:lnSpc>
                <a:spcPct val="120000"/>
              </a:lnSpc>
              <a:spcBef>
                <a:spcPts val="1067"/>
              </a:spcBef>
              <a:spcAft>
                <a:spcPts val="0"/>
              </a:spcAft>
              <a:buSzPts val="1500"/>
              <a:buNone/>
              <a:defRPr/>
            </a:lvl1pPr>
            <a:lvl2pPr marL="1219170" lvl="1" indent="-423323" algn="l">
              <a:lnSpc>
                <a:spcPct val="120000"/>
              </a:lnSpc>
              <a:spcBef>
                <a:spcPts val="533"/>
              </a:spcBef>
              <a:spcAft>
                <a:spcPts val="0"/>
              </a:spcAft>
              <a:buSzPts val="1400"/>
              <a:buChar char="•"/>
              <a:defRPr/>
            </a:lvl2pPr>
            <a:lvl3pPr marL="1828754" lvl="2" indent="-423323" algn="l">
              <a:lnSpc>
                <a:spcPct val="120000"/>
              </a:lnSpc>
              <a:spcBef>
                <a:spcPts val="533"/>
              </a:spcBef>
              <a:spcAft>
                <a:spcPts val="0"/>
              </a:spcAft>
              <a:buSzPts val="1400"/>
              <a:buChar char="•"/>
              <a:defRPr/>
            </a:lvl3pPr>
            <a:lvl4pPr marL="2438339" lvl="3" indent="-423323" algn="l">
              <a:lnSpc>
                <a:spcPct val="120000"/>
              </a:lnSpc>
              <a:spcBef>
                <a:spcPts val="533"/>
              </a:spcBef>
              <a:spcAft>
                <a:spcPts val="0"/>
              </a:spcAft>
              <a:buSzPts val="1400"/>
              <a:buChar char="•"/>
              <a:defRPr/>
            </a:lvl4pPr>
            <a:lvl5pPr marL="3047924" lvl="4" indent="-423323" algn="l">
              <a:lnSpc>
                <a:spcPct val="120000"/>
              </a:lnSpc>
              <a:spcBef>
                <a:spcPts val="533"/>
              </a:spcBef>
              <a:spcAft>
                <a:spcPts val="0"/>
              </a:spcAft>
              <a:buSzPts val="1400"/>
              <a:buChar char="•"/>
              <a:defRPr/>
            </a:lvl5pPr>
            <a:lvl6pPr marL="3657509" lvl="5" indent="-423323" algn="l">
              <a:lnSpc>
                <a:spcPct val="120000"/>
              </a:lnSpc>
              <a:spcBef>
                <a:spcPts val="533"/>
              </a:spcBef>
              <a:spcAft>
                <a:spcPts val="0"/>
              </a:spcAft>
              <a:buSzPts val="1400"/>
              <a:buChar char="•"/>
              <a:defRPr/>
            </a:lvl6pPr>
            <a:lvl7pPr marL="4267093" lvl="6" indent="-423323" algn="l">
              <a:lnSpc>
                <a:spcPct val="120000"/>
              </a:lnSpc>
              <a:spcBef>
                <a:spcPts val="533"/>
              </a:spcBef>
              <a:spcAft>
                <a:spcPts val="0"/>
              </a:spcAft>
              <a:buSzPts val="1400"/>
              <a:buChar char="•"/>
              <a:defRPr/>
            </a:lvl7pPr>
            <a:lvl8pPr marL="4876678" lvl="7" indent="-423323" algn="l">
              <a:lnSpc>
                <a:spcPct val="120000"/>
              </a:lnSpc>
              <a:spcBef>
                <a:spcPts val="533"/>
              </a:spcBef>
              <a:spcAft>
                <a:spcPts val="0"/>
              </a:spcAft>
              <a:buSzPts val="1400"/>
              <a:buChar char="•"/>
              <a:defRPr/>
            </a:lvl8pPr>
            <a:lvl9pPr marL="5486263" lvl="8" indent="-423323" algn="l">
              <a:lnSpc>
                <a:spcPct val="120000"/>
              </a:lnSpc>
              <a:spcBef>
                <a:spcPts val="533"/>
              </a:spcBef>
              <a:spcAft>
                <a:spcPts val="0"/>
              </a:spcAft>
              <a:buSzPts val="1400"/>
              <a:buChar char="•"/>
              <a:defRPr/>
            </a:lvl9pPr>
          </a:lstStyle>
          <a:p>
            <a:endParaRPr/>
          </a:p>
        </p:txBody>
      </p:sp>
      <p:pic>
        <p:nvPicPr>
          <p:cNvPr id="128" name="Google Shape;128;p26"/>
          <p:cNvPicPr preferRelativeResize="0"/>
          <p:nvPr/>
        </p:nvPicPr>
        <p:blipFill rotWithShape="1">
          <a:blip r:embed="rId2">
            <a:alphaModFix/>
          </a:blip>
          <a:srcRect/>
          <a:stretch/>
        </p:blipFill>
        <p:spPr>
          <a:xfrm>
            <a:off x="1905852" y="5058531"/>
            <a:ext cx="3779520" cy="585216"/>
          </a:xfrm>
          <a:prstGeom prst="rect">
            <a:avLst/>
          </a:prstGeom>
          <a:noFill/>
          <a:ln>
            <a:noFill/>
          </a:ln>
        </p:spPr>
      </p:pic>
      <p:pic>
        <p:nvPicPr>
          <p:cNvPr id="129" name="Google Shape;129;p26"/>
          <p:cNvPicPr preferRelativeResize="0"/>
          <p:nvPr/>
        </p:nvPicPr>
        <p:blipFill rotWithShape="1">
          <a:blip r:embed="rId3">
            <a:alphaModFix/>
          </a:blip>
          <a:srcRect/>
          <a:stretch/>
        </p:blipFill>
        <p:spPr>
          <a:xfrm>
            <a:off x="8373669" y="4750570"/>
            <a:ext cx="1867611" cy="1099569"/>
          </a:xfrm>
          <a:prstGeom prst="rect">
            <a:avLst/>
          </a:prstGeom>
          <a:noFill/>
          <a:ln>
            <a:noFill/>
          </a:ln>
        </p:spPr>
      </p:pic>
      <p:cxnSp>
        <p:nvCxnSpPr>
          <p:cNvPr id="130" name="Google Shape;130;p26"/>
          <p:cNvCxnSpPr/>
          <p:nvPr/>
        </p:nvCxnSpPr>
        <p:spPr>
          <a:xfrm>
            <a:off x="1973580" y="2270760"/>
            <a:ext cx="8259347" cy="0"/>
          </a:xfrm>
          <a:prstGeom prst="straightConnector1">
            <a:avLst/>
          </a:prstGeom>
          <a:noFill/>
          <a:ln w="76200" cap="flat" cmpd="sng">
            <a:solidFill>
              <a:schemeClr val="accent1"/>
            </a:solidFill>
            <a:prstDash val="solid"/>
            <a:round/>
            <a:headEnd type="none" w="sm" len="sm"/>
            <a:tailEnd type="none" w="sm" len="sm"/>
          </a:ln>
        </p:spPr>
      </p:cxnSp>
      <p:pic>
        <p:nvPicPr>
          <p:cNvPr id="131" name="Google Shape;131;p26" title="Logo: ECTA: Early Childhood Technical Assistance Center"/>
          <p:cNvPicPr preferRelativeResize="0"/>
          <p:nvPr/>
        </p:nvPicPr>
        <p:blipFill rotWithShape="1">
          <a:blip r:embed="rId4">
            <a:alphaModFix/>
          </a:blip>
          <a:srcRect/>
          <a:stretch/>
        </p:blipFill>
        <p:spPr>
          <a:xfrm>
            <a:off x="1973580" y="833546"/>
            <a:ext cx="7382443" cy="1089213"/>
          </a:xfrm>
          <a:prstGeom prst="rect">
            <a:avLst/>
          </a:prstGeom>
          <a:noFill/>
          <a:ln>
            <a:noFill/>
          </a:ln>
        </p:spPr>
      </p:pic>
    </p:spTree>
    <p:extLst>
      <p:ext uri="{BB962C8B-B14F-4D97-AF65-F5344CB8AC3E}">
        <p14:creationId xmlns:p14="http://schemas.microsoft.com/office/powerpoint/2010/main" val="1860411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28"/>
          <p:cNvSpPr txBox="1">
            <a:spLocks noGrp="1"/>
          </p:cNvSpPr>
          <p:nvPr>
            <p:ph type="ftr" idx="11"/>
          </p:nvPr>
        </p:nvSpPr>
        <p:spPr>
          <a:xfrm>
            <a:off x="2229634" y="6349534"/>
            <a:ext cx="8130877" cy="496463"/>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067">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28"/>
          <p:cNvSpPr txBox="1">
            <a:spLocks noGrp="1"/>
          </p:cNvSpPr>
          <p:nvPr>
            <p:ph type="sldNum" idx="12"/>
          </p:nvPr>
        </p:nvSpPr>
        <p:spPr>
          <a:xfrm>
            <a:off x="10360511" y="6349534"/>
            <a:ext cx="1232776" cy="50357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2000" b="1" i="0" u="none" strike="noStrike" cap="none">
                <a:solidFill>
                  <a:schemeClr val="lt1"/>
                </a:solidFill>
                <a:latin typeface="Arial"/>
                <a:ea typeface="Arial"/>
                <a:cs typeface="Arial"/>
                <a:sym typeface="Arial"/>
              </a:defRPr>
            </a:lvl1pPr>
            <a:lvl2pPr marL="0" lvl="1" indent="0" algn="r">
              <a:spcBef>
                <a:spcPts val="0"/>
              </a:spcBef>
              <a:buNone/>
              <a:defRPr sz="2000" b="1" i="0" u="none" strike="noStrike" cap="none">
                <a:solidFill>
                  <a:schemeClr val="lt1"/>
                </a:solidFill>
                <a:latin typeface="Arial"/>
                <a:ea typeface="Arial"/>
                <a:cs typeface="Arial"/>
                <a:sym typeface="Arial"/>
              </a:defRPr>
            </a:lvl2pPr>
            <a:lvl3pPr marL="0" lvl="2" indent="0" algn="r">
              <a:spcBef>
                <a:spcPts val="0"/>
              </a:spcBef>
              <a:buNone/>
              <a:defRPr sz="2000" b="1" i="0" u="none" strike="noStrike" cap="none">
                <a:solidFill>
                  <a:schemeClr val="lt1"/>
                </a:solidFill>
                <a:latin typeface="Arial"/>
                <a:ea typeface="Arial"/>
                <a:cs typeface="Arial"/>
                <a:sym typeface="Arial"/>
              </a:defRPr>
            </a:lvl3pPr>
            <a:lvl4pPr marL="0" lvl="3" indent="0" algn="r">
              <a:spcBef>
                <a:spcPts val="0"/>
              </a:spcBef>
              <a:buNone/>
              <a:defRPr sz="2000" b="1" i="0" u="none" strike="noStrike" cap="none">
                <a:solidFill>
                  <a:schemeClr val="lt1"/>
                </a:solidFill>
                <a:latin typeface="Arial"/>
                <a:ea typeface="Arial"/>
                <a:cs typeface="Arial"/>
                <a:sym typeface="Arial"/>
              </a:defRPr>
            </a:lvl4pPr>
            <a:lvl5pPr marL="0" lvl="4" indent="0" algn="r">
              <a:spcBef>
                <a:spcPts val="0"/>
              </a:spcBef>
              <a:buNone/>
              <a:defRPr sz="2000" b="1" i="0" u="none" strike="noStrike" cap="none">
                <a:solidFill>
                  <a:schemeClr val="lt1"/>
                </a:solidFill>
                <a:latin typeface="Arial"/>
                <a:ea typeface="Arial"/>
                <a:cs typeface="Arial"/>
                <a:sym typeface="Arial"/>
              </a:defRPr>
            </a:lvl5pPr>
            <a:lvl6pPr marL="0" lvl="5" indent="0" algn="r">
              <a:spcBef>
                <a:spcPts val="0"/>
              </a:spcBef>
              <a:buNone/>
              <a:defRPr sz="2000" b="1" i="0" u="none" strike="noStrike" cap="none">
                <a:solidFill>
                  <a:schemeClr val="lt1"/>
                </a:solidFill>
                <a:latin typeface="Arial"/>
                <a:ea typeface="Arial"/>
                <a:cs typeface="Arial"/>
                <a:sym typeface="Arial"/>
              </a:defRPr>
            </a:lvl6pPr>
            <a:lvl7pPr marL="0" lvl="6" indent="0" algn="r">
              <a:spcBef>
                <a:spcPts val="0"/>
              </a:spcBef>
              <a:buNone/>
              <a:defRPr sz="2000" b="1" i="0" u="none" strike="noStrike" cap="none">
                <a:solidFill>
                  <a:schemeClr val="lt1"/>
                </a:solidFill>
                <a:latin typeface="Arial"/>
                <a:ea typeface="Arial"/>
                <a:cs typeface="Arial"/>
                <a:sym typeface="Arial"/>
              </a:defRPr>
            </a:lvl7pPr>
            <a:lvl8pPr marL="0" lvl="7" indent="0" algn="r">
              <a:spcBef>
                <a:spcPts val="0"/>
              </a:spcBef>
              <a:buNone/>
              <a:defRPr sz="2000" b="1" i="0" u="none" strike="noStrike" cap="none">
                <a:solidFill>
                  <a:schemeClr val="lt1"/>
                </a:solidFill>
                <a:latin typeface="Arial"/>
                <a:ea typeface="Arial"/>
                <a:cs typeface="Arial"/>
                <a:sym typeface="Arial"/>
              </a:defRPr>
            </a:lvl8pPr>
            <a:lvl9pPr marL="0" lvl="8" indent="0" algn="r">
              <a:spcBef>
                <a:spcPts val="0"/>
              </a:spcBef>
              <a:buNone/>
              <a:defRPr sz="20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029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ECTA disclaimer">
  <p:cSld name="1_ECTA disclaimer">
    <p:spTree>
      <p:nvGrpSpPr>
        <p:cNvPr id="1" name="Shape 147"/>
        <p:cNvGrpSpPr/>
        <p:nvPr/>
      </p:nvGrpSpPr>
      <p:grpSpPr>
        <a:xfrm>
          <a:off x="0" y="0"/>
          <a:ext cx="0" cy="0"/>
          <a:chOff x="0" y="0"/>
          <a:chExt cx="0" cy="0"/>
        </a:xfrm>
      </p:grpSpPr>
      <p:sp>
        <p:nvSpPr>
          <p:cNvPr id="148" name="Google Shape;148;p30"/>
          <p:cNvSpPr txBox="1">
            <a:spLocks noGrp="1"/>
          </p:cNvSpPr>
          <p:nvPr>
            <p:ph type="sldNum" idx="12"/>
          </p:nvPr>
        </p:nvSpPr>
        <p:spPr>
          <a:xfrm>
            <a:off x="10360511" y="6349534"/>
            <a:ext cx="1232776" cy="50357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2000" b="1" i="0" u="none" strike="noStrike" cap="none">
                <a:solidFill>
                  <a:schemeClr val="lt1"/>
                </a:solidFill>
                <a:latin typeface="Arial"/>
                <a:ea typeface="Arial"/>
                <a:cs typeface="Arial"/>
                <a:sym typeface="Arial"/>
              </a:defRPr>
            </a:lvl1pPr>
            <a:lvl2pPr marL="0" lvl="1" indent="0" algn="r">
              <a:spcBef>
                <a:spcPts val="0"/>
              </a:spcBef>
              <a:buNone/>
              <a:defRPr sz="2000" b="1" i="0" u="none" strike="noStrike" cap="none">
                <a:solidFill>
                  <a:schemeClr val="lt1"/>
                </a:solidFill>
                <a:latin typeface="Arial"/>
                <a:ea typeface="Arial"/>
                <a:cs typeface="Arial"/>
                <a:sym typeface="Arial"/>
              </a:defRPr>
            </a:lvl2pPr>
            <a:lvl3pPr marL="0" lvl="2" indent="0" algn="r">
              <a:spcBef>
                <a:spcPts val="0"/>
              </a:spcBef>
              <a:buNone/>
              <a:defRPr sz="2000" b="1" i="0" u="none" strike="noStrike" cap="none">
                <a:solidFill>
                  <a:schemeClr val="lt1"/>
                </a:solidFill>
                <a:latin typeface="Arial"/>
                <a:ea typeface="Arial"/>
                <a:cs typeface="Arial"/>
                <a:sym typeface="Arial"/>
              </a:defRPr>
            </a:lvl3pPr>
            <a:lvl4pPr marL="0" lvl="3" indent="0" algn="r">
              <a:spcBef>
                <a:spcPts val="0"/>
              </a:spcBef>
              <a:buNone/>
              <a:defRPr sz="2000" b="1" i="0" u="none" strike="noStrike" cap="none">
                <a:solidFill>
                  <a:schemeClr val="lt1"/>
                </a:solidFill>
                <a:latin typeface="Arial"/>
                <a:ea typeface="Arial"/>
                <a:cs typeface="Arial"/>
                <a:sym typeface="Arial"/>
              </a:defRPr>
            </a:lvl4pPr>
            <a:lvl5pPr marL="0" lvl="4" indent="0" algn="r">
              <a:spcBef>
                <a:spcPts val="0"/>
              </a:spcBef>
              <a:buNone/>
              <a:defRPr sz="2000" b="1" i="0" u="none" strike="noStrike" cap="none">
                <a:solidFill>
                  <a:schemeClr val="lt1"/>
                </a:solidFill>
                <a:latin typeface="Arial"/>
                <a:ea typeface="Arial"/>
                <a:cs typeface="Arial"/>
                <a:sym typeface="Arial"/>
              </a:defRPr>
            </a:lvl5pPr>
            <a:lvl6pPr marL="0" lvl="5" indent="0" algn="r">
              <a:spcBef>
                <a:spcPts val="0"/>
              </a:spcBef>
              <a:buNone/>
              <a:defRPr sz="2000" b="1" i="0" u="none" strike="noStrike" cap="none">
                <a:solidFill>
                  <a:schemeClr val="lt1"/>
                </a:solidFill>
                <a:latin typeface="Arial"/>
                <a:ea typeface="Arial"/>
                <a:cs typeface="Arial"/>
                <a:sym typeface="Arial"/>
              </a:defRPr>
            </a:lvl6pPr>
            <a:lvl7pPr marL="0" lvl="6" indent="0" algn="r">
              <a:spcBef>
                <a:spcPts val="0"/>
              </a:spcBef>
              <a:buNone/>
              <a:defRPr sz="2000" b="1" i="0" u="none" strike="noStrike" cap="none">
                <a:solidFill>
                  <a:schemeClr val="lt1"/>
                </a:solidFill>
                <a:latin typeface="Arial"/>
                <a:ea typeface="Arial"/>
                <a:cs typeface="Arial"/>
                <a:sym typeface="Arial"/>
              </a:defRPr>
            </a:lvl7pPr>
            <a:lvl8pPr marL="0" lvl="7" indent="0" algn="r">
              <a:spcBef>
                <a:spcPts val="0"/>
              </a:spcBef>
              <a:buNone/>
              <a:defRPr sz="2000" b="1" i="0" u="none" strike="noStrike" cap="none">
                <a:solidFill>
                  <a:schemeClr val="lt1"/>
                </a:solidFill>
                <a:latin typeface="Arial"/>
                <a:ea typeface="Arial"/>
                <a:cs typeface="Arial"/>
                <a:sym typeface="Arial"/>
              </a:defRPr>
            </a:lvl8pPr>
            <a:lvl9pPr marL="0" lvl="8" indent="0" algn="r">
              <a:spcBef>
                <a:spcPts val="0"/>
              </a:spcBef>
              <a:buNone/>
              <a:defRPr sz="20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pic>
        <p:nvPicPr>
          <p:cNvPr id="149" name="Google Shape;149;p30"/>
          <p:cNvPicPr preferRelativeResize="0"/>
          <p:nvPr/>
        </p:nvPicPr>
        <p:blipFill rotWithShape="1">
          <a:blip r:embed="rId2">
            <a:alphaModFix/>
          </a:blip>
          <a:srcRect/>
          <a:stretch/>
        </p:blipFill>
        <p:spPr>
          <a:xfrm>
            <a:off x="1905852" y="5058531"/>
            <a:ext cx="3779520" cy="585216"/>
          </a:xfrm>
          <a:prstGeom prst="rect">
            <a:avLst/>
          </a:prstGeom>
          <a:noFill/>
          <a:ln>
            <a:noFill/>
          </a:ln>
        </p:spPr>
      </p:pic>
      <p:pic>
        <p:nvPicPr>
          <p:cNvPr id="150" name="Google Shape;150;p30"/>
          <p:cNvPicPr preferRelativeResize="0"/>
          <p:nvPr/>
        </p:nvPicPr>
        <p:blipFill rotWithShape="1">
          <a:blip r:embed="rId3">
            <a:alphaModFix/>
          </a:blip>
          <a:srcRect/>
          <a:stretch/>
        </p:blipFill>
        <p:spPr>
          <a:xfrm>
            <a:off x="8373669" y="4750570"/>
            <a:ext cx="1867611" cy="1099569"/>
          </a:xfrm>
          <a:prstGeom prst="rect">
            <a:avLst/>
          </a:prstGeom>
          <a:noFill/>
          <a:ln>
            <a:noFill/>
          </a:ln>
        </p:spPr>
      </p:pic>
      <p:cxnSp>
        <p:nvCxnSpPr>
          <p:cNvPr id="151" name="Google Shape;151;p30"/>
          <p:cNvCxnSpPr/>
          <p:nvPr/>
        </p:nvCxnSpPr>
        <p:spPr>
          <a:xfrm>
            <a:off x="1973580" y="1743985"/>
            <a:ext cx="8259347" cy="0"/>
          </a:xfrm>
          <a:prstGeom prst="straightConnector1">
            <a:avLst/>
          </a:prstGeom>
          <a:noFill/>
          <a:ln w="76200" cap="flat" cmpd="sng">
            <a:solidFill>
              <a:schemeClr val="accent1"/>
            </a:solidFill>
            <a:prstDash val="solid"/>
            <a:round/>
            <a:headEnd type="none" w="sm" len="sm"/>
            <a:tailEnd type="none" w="sm" len="sm"/>
          </a:ln>
        </p:spPr>
      </p:cxnSp>
      <p:cxnSp>
        <p:nvCxnSpPr>
          <p:cNvPr id="152" name="Google Shape;152;p30"/>
          <p:cNvCxnSpPr/>
          <p:nvPr/>
        </p:nvCxnSpPr>
        <p:spPr>
          <a:xfrm>
            <a:off x="1973580" y="3094445"/>
            <a:ext cx="8259347" cy="0"/>
          </a:xfrm>
          <a:prstGeom prst="straightConnector1">
            <a:avLst/>
          </a:prstGeom>
          <a:noFill/>
          <a:ln w="76200" cap="flat" cmpd="sng">
            <a:solidFill>
              <a:schemeClr val="accent1"/>
            </a:solidFill>
            <a:prstDash val="solid"/>
            <a:round/>
            <a:headEnd type="none" w="sm" len="sm"/>
            <a:tailEnd type="none" w="sm" len="sm"/>
          </a:ln>
        </p:spPr>
      </p:cxnSp>
      <p:pic>
        <p:nvPicPr>
          <p:cNvPr id="153" name="Google Shape;153;p30" title="Logo: DaSy"/>
          <p:cNvPicPr preferRelativeResize="0"/>
          <p:nvPr/>
        </p:nvPicPr>
        <p:blipFill rotWithShape="1">
          <a:blip r:embed="rId4">
            <a:alphaModFix/>
          </a:blip>
          <a:srcRect/>
          <a:stretch/>
        </p:blipFill>
        <p:spPr>
          <a:xfrm>
            <a:off x="6523096" y="660585"/>
            <a:ext cx="3709833" cy="838644"/>
          </a:xfrm>
          <a:prstGeom prst="rect">
            <a:avLst/>
          </a:prstGeom>
          <a:noFill/>
          <a:ln>
            <a:noFill/>
          </a:ln>
        </p:spPr>
      </p:pic>
      <p:pic>
        <p:nvPicPr>
          <p:cNvPr id="154" name="Google Shape;154;p30" title="Logo: ECTA"/>
          <p:cNvPicPr preferRelativeResize="0"/>
          <p:nvPr/>
        </p:nvPicPr>
        <p:blipFill rotWithShape="1">
          <a:blip r:embed="rId5">
            <a:alphaModFix/>
          </a:blip>
          <a:srcRect/>
          <a:stretch/>
        </p:blipFill>
        <p:spPr>
          <a:xfrm>
            <a:off x="1973581" y="786004"/>
            <a:ext cx="4218497" cy="620041"/>
          </a:xfrm>
          <a:prstGeom prst="rect">
            <a:avLst/>
          </a:prstGeom>
          <a:noFill/>
          <a:ln>
            <a:noFill/>
          </a:ln>
        </p:spPr>
      </p:pic>
      <p:sp>
        <p:nvSpPr>
          <p:cNvPr id="155" name="Google Shape;155;p30"/>
          <p:cNvSpPr txBox="1">
            <a:spLocks noGrp="1"/>
          </p:cNvSpPr>
          <p:nvPr>
            <p:ph type="body" idx="1"/>
          </p:nvPr>
        </p:nvSpPr>
        <p:spPr>
          <a:xfrm>
            <a:off x="1973580" y="3379302"/>
            <a:ext cx="8259347" cy="1387319"/>
          </a:xfrm>
          <a:prstGeom prst="rect">
            <a:avLst/>
          </a:prstGeom>
          <a:noFill/>
          <a:ln>
            <a:noFill/>
          </a:ln>
        </p:spPr>
        <p:txBody>
          <a:bodyPr spcFirstLastPara="1" wrap="square" lIns="68575" tIns="34275" rIns="68575" bIns="34275" anchor="t" anchorCtr="0">
            <a:noAutofit/>
          </a:bodyPr>
          <a:lstStyle>
            <a:lvl1pPr marL="609585" lvl="0" indent="-423323" algn="l">
              <a:lnSpc>
                <a:spcPct val="120000"/>
              </a:lnSpc>
              <a:spcBef>
                <a:spcPts val="1067"/>
              </a:spcBef>
              <a:spcAft>
                <a:spcPts val="0"/>
              </a:spcAft>
              <a:buSzPts val="1400"/>
              <a:buChar char="•"/>
              <a:defRPr/>
            </a:lvl1pPr>
            <a:lvl2pPr marL="1219170" lvl="1" indent="-423323" algn="l">
              <a:lnSpc>
                <a:spcPct val="120000"/>
              </a:lnSpc>
              <a:spcBef>
                <a:spcPts val="533"/>
              </a:spcBef>
              <a:spcAft>
                <a:spcPts val="0"/>
              </a:spcAft>
              <a:buSzPts val="1400"/>
              <a:buChar char="•"/>
              <a:defRPr/>
            </a:lvl2pPr>
            <a:lvl3pPr marL="1828754" lvl="2" indent="-423323" algn="l">
              <a:lnSpc>
                <a:spcPct val="120000"/>
              </a:lnSpc>
              <a:spcBef>
                <a:spcPts val="533"/>
              </a:spcBef>
              <a:spcAft>
                <a:spcPts val="0"/>
              </a:spcAft>
              <a:buSzPts val="1400"/>
              <a:buChar char="•"/>
              <a:defRPr/>
            </a:lvl3pPr>
            <a:lvl4pPr marL="2438339" lvl="3" indent="-423323" algn="l">
              <a:lnSpc>
                <a:spcPct val="120000"/>
              </a:lnSpc>
              <a:spcBef>
                <a:spcPts val="533"/>
              </a:spcBef>
              <a:spcAft>
                <a:spcPts val="0"/>
              </a:spcAft>
              <a:buSzPts val="1400"/>
              <a:buChar char="•"/>
              <a:defRPr/>
            </a:lvl4pPr>
            <a:lvl5pPr marL="3047924" lvl="4" indent="-423323" algn="l">
              <a:lnSpc>
                <a:spcPct val="120000"/>
              </a:lnSpc>
              <a:spcBef>
                <a:spcPts val="533"/>
              </a:spcBef>
              <a:spcAft>
                <a:spcPts val="0"/>
              </a:spcAft>
              <a:buSzPts val="1400"/>
              <a:buChar char="•"/>
              <a:defRPr/>
            </a:lvl5pPr>
            <a:lvl6pPr marL="3657509" lvl="5" indent="-423323" algn="l">
              <a:lnSpc>
                <a:spcPct val="120000"/>
              </a:lnSpc>
              <a:spcBef>
                <a:spcPts val="533"/>
              </a:spcBef>
              <a:spcAft>
                <a:spcPts val="0"/>
              </a:spcAft>
              <a:buSzPts val="1400"/>
              <a:buChar char="•"/>
              <a:defRPr/>
            </a:lvl6pPr>
            <a:lvl7pPr marL="4267093" lvl="6" indent="-423323" algn="l">
              <a:lnSpc>
                <a:spcPct val="120000"/>
              </a:lnSpc>
              <a:spcBef>
                <a:spcPts val="533"/>
              </a:spcBef>
              <a:spcAft>
                <a:spcPts val="0"/>
              </a:spcAft>
              <a:buSzPts val="1400"/>
              <a:buChar char="•"/>
              <a:defRPr/>
            </a:lvl7pPr>
            <a:lvl8pPr marL="4876678" lvl="7" indent="-423323" algn="l">
              <a:lnSpc>
                <a:spcPct val="120000"/>
              </a:lnSpc>
              <a:spcBef>
                <a:spcPts val="533"/>
              </a:spcBef>
              <a:spcAft>
                <a:spcPts val="0"/>
              </a:spcAft>
              <a:buSzPts val="1400"/>
              <a:buChar char="•"/>
              <a:defRPr/>
            </a:lvl8pPr>
            <a:lvl9pPr marL="5486263" lvl="8" indent="-423323" algn="l">
              <a:lnSpc>
                <a:spcPct val="120000"/>
              </a:lnSpc>
              <a:spcBef>
                <a:spcPts val="533"/>
              </a:spcBef>
              <a:spcAft>
                <a:spcPts val="0"/>
              </a:spcAft>
              <a:buSzPts val="1400"/>
              <a:buChar char="•"/>
              <a:defRPr/>
            </a:lvl9pPr>
          </a:lstStyle>
          <a:p>
            <a:endParaRPr/>
          </a:p>
        </p:txBody>
      </p:sp>
      <p:sp>
        <p:nvSpPr>
          <p:cNvPr id="156" name="Google Shape;156;p30"/>
          <p:cNvSpPr txBox="1">
            <a:spLocks noGrp="1"/>
          </p:cNvSpPr>
          <p:nvPr>
            <p:ph type="title"/>
          </p:nvPr>
        </p:nvSpPr>
        <p:spPr>
          <a:xfrm>
            <a:off x="1973580" y="1923615"/>
            <a:ext cx="8259347" cy="9144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257009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Pts val="1100"/>
              <a:buFontTx/>
              <a:buNone/>
              <a:tabLst/>
              <a:defRPr/>
            </a:pPr>
            <a:endParaRPr kumimoji="0" lang="en-US" sz="1100" b="0" i="0" u="none" strike="noStrike" kern="1200" cap="none" spc="0" normalizeH="0" baseline="0" noProof="0">
              <a:ln>
                <a:noFill/>
              </a:ln>
              <a:solidFill>
                <a:srgbClr val="FFFFFF"/>
              </a:solidFill>
              <a:effectLst/>
              <a:uLnTx/>
              <a:uFillTx/>
              <a:latin typeface="Arial"/>
              <a:cs typeface="Arial"/>
              <a:sym typeface="Arial"/>
            </a:endParaRPr>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900274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F6100-E87C-C149-BFAD-4E0C75AD7163}"/>
              </a:ext>
            </a:extLst>
          </p:cNvPr>
          <p:cNvPicPr>
            <a:picLocks noChangeAspect="1"/>
          </p:cNvPicPr>
          <p:nvPr userDrawn="1"/>
        </p:nvPicPr>
        <p:blipFill>
          <a:blip r:embed="rId2"/>
          <a:stretch>
            <a:fillRect/>
          </a:stretch>
        </p:blipFill>
        <p:spPr>
          <a:xfrm>
            <a:off x="0" y="0"/>
            <a:ext cx="12224512" cy="6876288"/>
          </a:xfrm>
          <a:prstGeom prst="rect">
            <a:avLst/>
          </a:prstGeom>
        </p:spPr>
      </p:pic>
      <p:sp>
        <p:nvSpPr>
          <p:cNvPr id="8" name="Title 1"/>
          <p:cNvSpPr>
            <a:spLocks noGrp="1"/>
          </p:cNvSpPr>
          <p:nvPr>
            <p:ph type="title"/>
          </p:nvPr>
        </p:nvSpPr>
        <p:spPr>
          <a:xfrm>
            <a:off x="685800" y="777399"/>
            <a:ext cx="10696239" cy="2086825"/>
          </a:xfrm>
        </p:spPr>
        <p:txBody>
          <a:bodyPr anchor="b">
            <a:noAutofit/>
          </a:bodyPr>
          <a:lstStyle>
            <a:lvl1pPr algn="l">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713511" y="2927380"/>
            <a:ext cx="10696238" cy="726140"/>
          </a:xfrm>
        </p:spPr>
        <p:txBody>
          <a:bodyPr>
            <a:noAutofit/>
          </a:bodyPr>
          <a:lstStyle>
            <a:lvl1pPr marL="0" indent="0" algn="l">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257677B3-F4EF-3B4F-BAB8-93395C8FDF3D}"/>
              </a:ext>
            </a:extLst>
          </p:cNvPr>
          <p:cNvSpPr>
            <a:spLocks noGrp="1"/>
          </p:cNvSpPr>
          <p:nvPr>
            <p:ph type="body" sz="quarter" idx="10"/>
          </p:nvPr>
        </p:nvSpPr>
        <p:spPr>
          <a:xfrm>
            <a:off x="713510" y="434340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DDDA9ED2-0687-FC4F-82A2-402184DF88E7}"/>
              </a:ext>
            </a:extLst>
          </p:cNvPr>
          <p:cNvSpPr>
            <a:spLocks noGrp="1"/>
          </p:cNvSpPr>
          <p:nvPr>
            <p:ph type="body" sz="quarter" idx="11"/>
          </p:nvPr>
        </p:nvSpPr>
        <p:spPr>
          <a:xfrm>
            <a:off x="713510" y="474345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A25AFAEC-2DAC-DE4C-B688-2B41956DCF00}"/>
              </a:ext>
            </a:extLst>
          </p:cNvPr>
          <p:cNvSpPr txBox="1"/>
          <p:nvPr userDrawn="1"/>
        </p:nvSpPr>
        <p:spPr>
          <a:xfrm>
            <a:off x="685800" y="547300"/>
            <a:ext cx="5410200" cy="276999"/>
          </a:xfrm>
          <a:prstGeom prst="rect">
            <a:avLst/>
          </a:prstGeom>
          <a:noFill/>
        </p:spPr>
        <p:txBody>
          <a:bodyPr wrap="square" rtlCol="0">
            <a:spAutoFit/>
          </a:bodyPr>
          <a:lstStyle/>
          <a:p>
            <a:pPr algn="l"/>
            <a:r>
              <a:rPr lang="en-US" sz="1200" b="0" spc="180" baseline="0">
                <a:solidFill>
                  <a:schemeClr val="accent5"/>
                </a:solidFill>
              </a:rPr>
              <a:t>THE UNIVERSITY OF NORTH CAROLINA AT CHAPEL HILL</a:t>
            </a:r>
          </a:p>
        </p:txBody>
      </p:sp>
      <p:pic>
        <p:nvPicPr>
          <p:cNvPr id="12" name="Picture 11">
            <a:extLst>
              <a:ext uri="{FF2B5EF4-FFF2-40B4-BE49-F238E27FC236}">
                <a16:creationId xmlns:a16="http://schemas.microsoft.com/office/drawing/2014/main" id="{0850579A-5D6C-0440-91EF-51E758CB22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18178" y="5963948"/>
            <a:ext cx="3864222" cy="416503"/>
          </a:xfrm>
          <a:prstGeom prst="rect">
            <a:avLst/>
          </a:prstGeom>
        </p:spPr>
      </p:pic>
    </p:spTree>
    <p:extLst>
      <p:ext uri="{BB962C8B-B14F-4D97-AF65-F5344CB8AC3E}">
        <p14:creationId xmlns:p14="http://schemas.microsoft.com/office/powerpoint/2010/main" val="2669761515"/>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888">
          <p15:clr>
            <a:srgbClr val="FBAE40"/>
          </p15:clr>
        </p15:guide>
        <p15:guide id="3" pos="480">
          <p15:clr>
            <a:srgbClr val="FBAE40"/>
          </p15:clr>
        </p15:guide>
        <p15:guide id="4" pos="722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ubtitle 2"/>
          <p:cNvSpPr txBox="1">
            <a:spLocks/>
          </p:cNvSpPr>
          <p:nvPr userDrawn="1"/>
        </p:nvSpPr>
        <p:spPr>
          <a:xfrm>
            <a:off x="495300" y="2410119"/>
            <a:ext cx="3451860" cy="3729116"/>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cxnSp>
        <p:nvCxnSpPr>
          <p:cNvPr id="13" name="Straight Connector 12"/>
          <p:cNvCxnSpPr/>
          <p:nvPr userDrawn="1"/>
        </p:nvCxnSpPr>
        <p:spPr>
          <a:xfrm>
            <a:off x="5974080" y="1906003"/>
            <a:ext cx="56243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74080" y="891304"/>
            <a:ext cx="5624362" cy="829824"/>
          </a:xfrm>
          <a:prstGeom prst="rect">
            <a:avLst/>
          </a:prstGeom>
        </p:spPr>
      </p:pic>
    </p:spTree>
    <p:extLst>
      <p:ext uri="{BB962C8B-B14F-4D97-AF65-F5344CB8AC3E}">
        <p14:creationId xmlns:p14="http://schemas.microsoft.com/office/powerpoint/2010/main" val="1694781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Cover - ECTA-DaS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pic>
        <p:nvPicPr>
          <p:cNvPr id="11" name="Picture 10" title="Logo: DaSy"/>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667" y="5250566"/>
            <a:ext cx="1988153" cy="1427519"/>
          </a:xfrm>
          <a:prstGeom prst="rect">
            <a:avLst/>
          </a:prstGeom>
        </p:spPr>
      </p:pic>
      <p:pic>
        <p:nvPicPr>
          <p:cNvPr id="4" name="Picture 3" title="Logo: ECTA"/>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4080" y="5524683"/>
            <a:ext cx="2725422" cy="1048239"/>
          </a:xfrm>
          <a:prstGeom prst="rect">
            <a:avLst/>
          </a:prstGeom>
        </p:spPr>
      </p:pic>
    </p:spTree>
    <p:extLst>
      <p:ext uri="{BB962C8B-B14F-4D97-AF65-F5344CB8AC3E}">
        <p14:creationId xmlns:p14="http://schemas.microsoft.com/office/powerpoint/2010/main" val="3853767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spTree>
    <p:extLst>
      <p:ext uri="{BB962C8B-B14F-4D97-AF65-F5344CB8AC3E}">
        <p14:creationId xmlns:p14="http://schemas.microsoft.com/office/powerpoint/2010/main" val="3532936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extLst>
      <p:ext uri="{BB962C8B-B14F-4D97-AF65-F5344CB8AC3E}">
        <p14:creationId xmlns:p14="http://schemas.microsoft.com/office/powerpoint/2010/main" val="2330681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12292048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2659702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792470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3069619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543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891827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ver 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B891F-097C-F149-951E-AA57E615FF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title"/>
          </p:nvPr>
        </p:nvSpPr>
        <p:spPr>
          <a:xfrm>
            <a:off x="685800" y="777399"/>
            <a:ext cx="10696239" cy="2086825"/>
          </a:xfrm>
        </p:spPr>
        <p:txBody>
          <a:bodyPr anchor="b">
            <a:normAutofit/>
          </a:bodyPr>
          <a:lstStyle>
            <a:lvl1pPr algn="l">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713511" y="2927380"/>
            <a:ext cx="10696238" cy="726140"/>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257677B3-F4EF-3B4F-BAB8-93395C8FDF3D}"/>
              </a:ext>
            </a:extLst>
          </p:cNvPr>
          <p:cNvSpPr>
            <a:spLocks noGrp="1"/>
          </p:cNvSpPr>
          <p:nvPr>
            <p:ph type="body" sz="quarter" idx="10"/>
          </p:nvPr>
        </p:nvSpPr>
        <p:spPr>
          <a:xfrm>
            <a:off x="713510" y="4343400"/>
            <a:ext cx="5410200" cy="314325"/>
          </a:xfrm>
        </p:spPr>
        <p:txBody>
          <a:bodyPr/>
          <a:lstStyle>
            <a:lvl1pPr marL="0" indent="0">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DDDA9ED2-0687-FC4F-82A2-402184DF88E7}"/>
              </a:ext>
            </a:extLst>
          </p:cNvPr>
          <p:cNvSpPr>
            <a:spLocks noGrp="1"/>
          </p:cNvSpPr>
          <p:nvPr>
            <p:ph type="body" sz="quarter" idx="11"/>
          </p:nvPr>
        </p:nvSpPr>
        <p:spPr>
          <a:xfrm>
            <a:off x="713510" y="4743450"/>
            <a:ext cx="5410200" cy="314325"/>
          </a:xfrm>
        </p:spPr>
        <p:txBody>
          <a:bodyPr/>
          <a:lstStyle>
            <a:lvl1pPr marL="0" indent="0">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4BA8C43C-9C90-0F4A-8D7B-5BD8D5386B9F}"/>
              </a:ext>
            </a:extLst>
          </p:cNvPr>
          <p:cNvSpPr txBox="1"/>
          <p:nvPr userDrawn="1"/>
        </p:nvSpPr>
        <p:spPr>
          <a:xfrm>
            <a:off x="685800" y="547300"/>
            <a:ext cx="5410200" cy="276999"/>
          </a:xfrm>
          <a:prstGeom prst="rect">
            <a:avLst/>
          </a:prstGeom>
          <a:noFill/>
        </p:spPr>
        <p:txBody>
          <a:bodyPr wrap="square" rtlCol="0">
            <a:spAutoFit/>
          </a:bodyPr>
          <a:lstStyle/>
          <a:p>
            <a:pPr algn="l"/>
            <a:r>
              <a:rPr lang="en-US" sz="1200" b="0" spc="180" baseline="0">
                <a:solidFill>
                  <a:schemeClr val="tx1"/>
                </a:solidFill>
              </a:rPr>
              <a:t>THE UNIVERSITY OF NORTH CAROLINA AT CHAPEL HILL</a:t>
            </a:r>
          </a:p>
        </p:txBody>
      </p:sp>
      <p:pic>
        <p:nvPicPr>
          <p:cNvPr id="11" name="Picture 10">
            <a:extLst>
              <a:ext uri="{FF2B5EF4-FFF2-40B4-BE49-F238E27FC236}">
                <a16:creationId xmlns:a16="http://schemas.microsoft.com/office/drawing/2014/main" id="{0BC9DD29-C7FC-2144-BD42-DD531D0537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18178" y="5963948"/>
            <a:ext cx="3864222" cy="416503"/>
          </a:xfrm>
          <a:prstGeom prst="rect">
            <a:avLst/>
          </a:prstGeom>
        </p:spPr>
      </p:pic>
    </p:spTree>
    <p:extLst>
      <p:ext uri="{BB962C8B-B14F-4D97-AF65-F5344CB8AC3E}">
        <p14:creationId xmlns:p14="http://schemas.microsoft.com/office/powerpoint/2010/main" val="3331551906"/>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888">
          <p15:clr>
            <a:srgbClr val="FBAE40"/>
          </p15:clr>
        </p15:guide>
        <p15:guide id="3" pos="432">
          <p15:clr>
            <a:srgbClr val="FBAE40"/>
          </p15:clr>
        </p15:guide>
        <p15:guide id="4" pos="722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3311050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587577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355540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4084187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2"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37586423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0" y="2523098"/>
            <a:ext cx="8259347"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905852" y="3846280"/>
            <a:ext cx="8327075" cy="1012929"/>
          </a:xfrm>
        </p:spPr>
        <p:txBody>
          <a:bodyPr>
            <a:noAutofit/>
          </a:bodyPr>
          <a:lstStyle>
            <a:lvl1pPr marL="0" indent="0">
              <a:buNone/>
              <a:defRPr baseline="0"/>
            </a:lvl1p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 Project Officer: Julia Martin </a:t>
            </a:r>
            <a:r>
              <a:rPr lang="en-US" sz="1200" err="1"/>
              <a:t>Eile</a:t>
            </a:r>
            <a:endParaRPr lang="en-US" sz="12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833545"/>
            <a:ext cx="7382443" cy="1089213"/>
          </a:xfrm>
          <a:prstGeom prst="rect">
            <a:avLst/>
          </a:prstGeom>
        </p:spPr>
      </p:pic>
    </p:spTree>
    <p:extLst>
      <p:ext uri="{BB962C8B-B14F-4D97-AF65-F5344CB8AC3E}">
        <p14:creationId xmlns:p14="http://schemas.microsoft.com/office/powerpoint/2010/main" val="2674690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743986"/>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094445"/>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5"/>
          <a:stretch>
            <a:fillRect/>
          </a:stretch>
        </p:blipFill>
        <p:spPr>
          <a:xfrm>
            <a:off x="1973580" y="786003"/>
            <a:ext cx="4218498" cy="620041"/>
          </a:xfrm>
          <a:prstGeom prst="rect">
            <a:avLst/>
          </a:prstGeom>
        </p:spPr>
      </p:pic>
      <p:sp>
        <p:nvSpPr>
          <p:cNvPr id="21" name="Text Placeholder 2">
            <a:extLst>
              <a:ext uri="{FF2B5EF4-FFF2-40B4-BE49-F238E27FC236}">
                <a16:creationId xmlns:a16="http://schemas.microsoft.com/office/drawing/2014/main" id="{5A2D4CB2-D6B7-C846-9227-FDD8AF7614F8}"/>
              </a:ext>
            </a:extLst>
          </p:cNvPr>
          <p:cNvSpPr>
            <a:spLocks noGrp="1"/>
          </p:cNvSpPr>
          <p:nvPr>
            <p:ph idx="1"/>
          </p:nvPr>
        </p:nvSpPr>
        <p:spPr>
          <a:xfrm>
            <a:off x="1973580" y="3379302"/>
            <a:ext cx="8259347" cy="1387319"/>
          </a:xfrm>
        </p:spPr>
        <p:txBody>
          <a:bodyPr>
            <a:noAutofit/>
          </a:bodyPr>
          <a:lstStyle/>
          <a:p>
            <a:pPr marL="0" indent="0">
              <a:buNone/>
            </a:pPr>
            <a:r>
              <a:rPr lang="en-US" sz="1300"/>
              <a:t>The content of this presentation was developed under a cooperative agreement, #H326P170001, and a grant, #H373Z120002, from the Office of Special Education Programs, U.S. Department of Education. However, the content does not necessarily represent the policy of the U.S. Department of Education, and you should not assume endorsement by the Federal Government. ECTA Center Project Officer, Julia Martin </a:t>
            </a:r>
            <a:r>
              <a:rPr lang="en-US" sz="1300" err="1"/>
              <a:t>Eile</a:t>
            </a:r>
            <a:r>
              <a:rPr lang="en-US" sz="1300"/>
              <a:t>, and </a:t>
            </a:r>
            <a:r>
              <a:rPr lang="en-US" sz="1300" err="1"/>
              <a:t>DaSy</a:t>
            </a:r>
            <a:r>
              <a:rPr lang="en-US" sz="1300"/>
              <a:t> Center Project Officers, Meredith Miceli and Richelle Davis.</a:t>
            </a:r>
          </a:p>
        </p:txBody>
      </p:sp>
      <p:sp>
        <p:nvSpPr>
          <p:cNvPr id="22" name="Title 1">
            <a:extLst>
              <a:ext uri="{FF2B5EF4-FFF2-40B4-BE49-F238E27FC236}">
                <a16:creationId xmlns:a16="http://schemas.microsoft.com/office/drawing/2014/main" id="{466FE9D8-B2F8-F343-BB50-AC0590FAD917}"/>
              </a:ext>
            </a:extLst>
          </p:cNvPr>
          <p:cNvSpPr>
            <a:spLocks noGrp="1"/>
          </p:cNvSpPr>
          <p:nvPr>
            <p:ph type="title"/>
          </p:nvPr>
        </p:nvSpPr>
        <p:spPr>
          <a:xfrm>
            <a:off x="1973580" y="1923615"/>
            <a:ext cx="8259347" cy="914400"/>
          </a:xfrm>
        </p:spPr>
        <p:txBody>
          <a:bodyPr anchor="ctr" anchorCtr="0">
            <a:normAutofit fontScale="90000"/>
          </a:body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72499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A">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97AD11D2-A11D-6846-8F01-12049A2DC4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title"/>
          </p:nvPr>
        </p:nvSpPr>
        <p:spPr>
          <a:xfrm>
            <a:off x="685800" y="777399"/>
            <a:ext cx="10696239" cy="2086825"/>
          </a:xfrm>
        </p:spPr>
        <p:txBody>
          <a:bodyPr anchor="b">
            <a:noAutofit/>
          </a:bodyPr>
          <a:lstStyle>
            <a:lvl1pPr algn="l">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713511" y="2927380"/>
            <a:ext cx="10696238" cy="726140"/>
          </a:xfrm>
        </p:spPr>
        <p:txBody>
          <a:bodyPr>
            <a:noAutofit/>
          </a:bodyPr>
          <a:lstStyle>
            <a:lvl1pPr marL="0" indent="0" algn="l">
              <a:buNone/>
              <a:defRPr sz="2400">
                <a:solidFill>
                  <a:srgbClr val="EEEF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257677B3-F4EF-3B4F-BAB8-93395C8FDF3D}"/>
              </a:ext>
            </a:extLst>
          </p:cNvPr>
          <p:cNvSpPr>
            <a:spLocks noGrp="1"/>
          </p:cNvSpPr>
          <p:nvPr>
            <p:ph type="body" sz="quarter" idx="10"/>
          </p:nvPr>
        </p:nvSpPr>
        <p:spPr>
          <a:xfrm>
            <a:off x="713510" y="434340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DDDA9ED2-0687-FC4F-82A2-402184DF88E7}"/>
              </a:ext>
            </a:extLst>
          </p:cNvPr>
          <p:cNvSpPr>
            <a:spLocks noGrp="1"/>
          </p:cNvSpPr>
          <p:nvPr>
            <p:ph type="body" sz="quarter" idx="11"/>
          </p:nvPr>
        </p:nvSpPr>
        <p:spPr>
          <a:xfrm>
            <a:off x="713510" y="474345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ABCC69A1-427D-2A4D-A623-C84A549792C7}"/>
              </a:ext>
            </a:extLst>
          </p:cNvPr>
          <p:cNvSpPr txBox="1"/>
          <p:nvPr userDrawn="1"/>
        </p:nvSpPr>
        <p:spPr>
          <a:xfrm>
            <a:off x="685800" y="547300"/>
            <a:ext cx="5410200" cy="276999"/>
          </a:xfrm>
          <a:prstGeom prst="rect">
            <a:avLst/>
          </a:prstGeom>
          <a:noFill/>
        </p:spPr>
        <p:txBody>
          <a:bodyPr wrap="square" rtlCol="0">
            <a:spAutoFit/>
          </a:bodyPr>
          <a:lstStyle/>
          <a:p>
            <a:pPr algn="l"/>
            <a:r>
              <a:rPr lang="en-US" sz="1200" b="0" spc="180" baseline="0">
                <a:solidFill>
                  <a:srgbClr val="EEEFEF"/>
                </a:solidFill>
              </a:rPr>
              <a:t>THE UNIVERSITY OF NORTH CAROLINA AT CHAPEL HILL</a:t>
            </a:r>
          </a:p>
        </p:txBody>
      </p:sp>
      <p:pic>
        <p:nvPicPr>
          <p:cNvPr id="12" name="Picture 11">
            <a:extLst>
              <a:ext uri="{FF2B5EF4-FFF2-40B4-BE49-F238E27FC236}">
                <a16:creationId xmlns:a16="http://schemas.microsoft.com/office/drawing/2014/main" id="{A2BE25B3-3F84-B64B-A610-89C438205A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18178" y="5963948"/>
            <a:ext cx="3864222" cy="416503"/>
          </a:xfrm>
          <a:prstGeom prst="rect">
            <a:avLst/>
          </a:prstGeom>
        </p:spPr>
      </p:pic>
    </p:spTree>
    <p:extLst>
      <p:ext uri="{BB962C8B-B14F-4D97-AF65-F5344CB8AC3E}">
        <p14:creationId xmlns:p14="http://schemas.microsoft.com/office/powerpoint/2010/main" val="956216891"/>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888">
          <p15:clr>
            <a:srgbClr val="FBAE40"/>
          </p15:clr>
        </p15:guide>
        <p15:guide id="3" pos="432">
          <p15:clr>
            <a:srgbClr val="FBAE40"/>
          </p15:clr>
        </p15:guide>
        <p15:guide id="4" pos="7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A">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97AD11D2-A11D-6846-8F01-12049A2DC4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title"/>
          </p:nvPr>
        </p:nvSpPr>
        <p:spPr>
          <a:xfrm>
            <a:off x="685800" y="777399"/>
            <a:ext cx="10696239" cy="2086825"/>
          </a:xfrm>
        </p:spPr>
        <p:txBody>
          <a:bodyPr anchor="b">
            <a:noAutofit/>
          </a:bodyPr>
          <a:lstStyle>
            <a:lvl1pPr algn="l">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713511" y="2927380"/>
            <a:ext cx="10696238" cy="726140"/>
          </a:xfrm>
        </p:spPr>
        <p:txBody>
          <a:bodyPr>
            <a:noAutofit/>
          </a:bodyPr>
          <a:lstStyle>
            <a:lvl1pPr marL="0" indent="0" algn="l">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257677B3-F4EF-3B4F-BAB8-93395C8FDF3D}"/>
              </a:ext>
            </a:extLst>
          </p:cNvPr>
          <p:cNvSpPr>
            <a:spLocks noGrp="1"/>
          </p:cNvSpPr>
          <p:nvPr>
            <p:ph type="body" sz="quarter" idx="10"/>
          </p:nvPr>
        </p:nvSpPr>
        <p:spPr>
          <a:xfrm>
            <a:off x="713510" y="434340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DDDA9ED2-0687-FC4F-82A2-402184DF88E7}"/>
              </a:ext>
            </a:extLst>
          </p:cNvPr>
          <p:cNvSpPr>
            <a:spLocks noGrp="1"/>
          </p:cNvSpPr>
          <p:nvPr>
            <p:ph type="body" sz="quarter" idx="11"/>
          </p:nvPr>
        </p:nvSpPr>
        <p:spPr>
          <a:xfrm>
            <a:off x="713510" y="4743450"/>
            <a:ext cx="5410200" cy="314325"/>
          </a:xfrm>
        </p:spPr>
        <p:txBody>
          <a:bodyPr>
            <a:noAutofit/>
          </a:bodyPr>
          <a:lstStyle>
            <a:lvl1pPr marL="0" indent="0">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ABCC69A1-427D-2A4D-A623-C84A549792C7}"/>
              </a:ext>
            </a:extLst>
          </p:cNvPr>
          <p:cNvSpPr txBox="1"/>
          <p:nvPr userDrawn="1"/>
        </p:nvSpPr>
        <p:spPr>
          <a:xfrm>
            <a:off x="685800" y="547300"/>
            <a:ext cx="5410200" cy="276999"/>
          </a:xfrm>
          <a:prstGeom prst="rect">
            <a:avLst/>
          </a:prstGeom>
          <a:noFill/>
        </p:spPr>
        <p:txBody>
          <a:bodyPr wrap="square" rtlCol="0">
            <a:spAutoFit/>
          </a:bodyPr>
          <a:lstStyle/>
          <a:p>
            <a:pPr algn="l"/>
            <a:r>
              <a:rPr lang="en-US" sz="1200" b="0" spc="180" baseline="0">
                <a:solidFill>
                  <a:schemeClr val="accent5"/>
                </a:solidFill>
              </a:rPr>
              <a:t>THE UNIVERSITY OF NORTH CAROLINA AT CHAPEL HILL</a:t>
            </a:r>
          </a:p>
        </p:txBody>
      </p:sp>
      <p:pic>
        <p:nvPicPr>
          <p:cNvPr id="12" name="Picture 11">
            <a:extLst>
              <a:ext uri="{FF2B5EF4-FFF2-40B4-BE49-F238E27FC236}">
                <a16:creationId xmlns:a16="http://schemas.microsoft.com/office/drawing/2014/main" id="{A2BE25B3-3F84-B64B-A610-89C438205A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18178" y="5963948"/>
            <a:ext cx="3864222" cy="416503"/>
          </a:xfrm>
          <a:prstGeom prst="rect">
            <a:avLst/>
          </a:prstGeom>
        </p:spPr>
      </p:pic>
    </p:spTree>
    <p:extLst>
      <p:ext uri="{BB962C8B-B14F-4D97-AF65-F5344CB8AC3E}">
        <p14:creationId xmlns:p14="http://schemas.microsoft.com/office/powerpoint/2010/main" val="650721927"/>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888">
          <p15:clr>
            <a:srgbClr val="FBAE40"/>
          </p15:clr>
        </p15:guide>
        <p15:guide id="3" pos="432">
          <p15:clr>
            <a:srgbClr val="FBAE40"/>
          </p15:clr>
        </p15:guide>
        <p15:guide id="4" pos="722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image" Target="../media/image1.emf"/><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8.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26.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Sample -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descr="red block"/>
          <p:cNvSpPr/>
          <p:nvPr userDrawn="1"/>
        </p:nvSpPr>
        <p:spPr>
          <a:xfrm>
            <a:off x="11684002" y="304800"/>
            <a:ext cx="428569" cy="304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8" name="Rectangle 7" descr="blue block"/>
          <p:cNvSpPr/>
          <p:nvPr userDrawn="1"/>
        </p:nvSpPr>
        <p:spPr>
          <a:xfrm>
            <a:off x="11684001" y="685800"/>
            <a:ext cx="428569" cy="3048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green block"/>
          <p:cNvSpPr/>
          <p:nvPr userDrawn="1"/>
        </p:nvSpPr>
        <p:spPr>
          <a:xfrm>
            <a:off x="11684000" y="1066800"/>
            <a:ext cx="428569" cy="3048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descr="NC Early Learning Network is a joint project of the NC Department of Instruction, Office of Early Learning&#10;and UNC Frank Porter Graham Child Development Institute&#10;"/>
          <p:cNvSpPr txBox="1"/>
          <p:nvPr userDrawn="1"/>
        </p:nvSpPr>
        <p:spPr>
          <a:xfrm>
            <a:off x="507999" y="6301676"/>
            <a:ext cx="11390281" cy="346249"/>
          </a:xfrm>
          <a:prstGeom prst="rect">
            <a:avLst/>
          </a:prstGeom>
          <a:noFill/>
        </p:spPr>
        <p:txBody>
          <a:bodyPr wrap="square" rtlCol="0">
            <a:spAutoFit/>
          </a:bodyPr>
          <a:lstStyle/>
          <a:p>
            <a:pPr algn="ctr"/>
            <a:r>
              <a:rPr lang="en-US" sz="825" b="1" kern="1200" cap="small">
                <a:solidFill>
                  <a:schemeClr val="tx1"/>
                </a:solidFill>
                <a:effectLst/>
                <a:latin typeface="+mn-lt"/>
                <a:ea typeface="+mn-ea"/>
                <a:cs typeface="+mn-cs"/>
              </a:rPr>
              <a:t>NC Early Learning Network </a:t>
            </a:r>
            <a:r>
              <a:rPr lang="en-US" sz="825" i="1" kern="1200" cap="small">
                <a:solidFill>
                  <a:schemeClr val="tx1"/>
                </a:solidFill>
                <a:effectLst/>
                <a:latin typeface="+mn-lt"/>
                <a:ea typeface="+mn-ea"/>
                <a:cs typeface="+mn-cs"/>
              </a:rPr>
              <a:t>is a</a:t>
            </a:r>
            <a:r>
              <a:rPr lang="en-US" sz="825" i="1" kern="1200" cap="small" baseline="0">
                <a:solidFill>
                  <a:schemeClr val="tx1"/>
                </a:solidFill>
                <a:effectLst/>
                <a:latin typeface="+mn-lt"/>
                <a:ea typeface="+mn-ea"/>
                <a:cs typeface="+mn-cs"/>
              </a:rPr>
              <a:t> joint project of the </a:t>
            </a:r>
            <a:r>
              <a:rPr lang="en-US" sz="825" b="1" kern="1200" cap="small" baseline="0">
                <a:solidFill>
                  <a:schemeClr val="tx1"/>
                </a:solidFill>
                <a:effectLst/>
                <a:latin typeface="+mn-lt"/>
                <a:ea typeface="+mn-ea"/>
                <a:cs typeface="+mn-cs"/>
              </a:rPr>
              <a:t>NC Department of Instruction, </a:t>
            </a:r>
            <a:r>
              <a:rPr lang="en-US" sz="825" b="1" kern="1200" cap="small">
                <a:solidFill>
                  <a:schemeClr val="tx1"/>
                </a:solidFill>
                <a:effectLst/>
                <a:latin typeface="+mn-lt"/>
                <a:ea typeface="+mn-ea"/>
                <a:cs typeface="+mn-cs"/>
              </a:rPr>
              <a:t>Office of Early Learning</a:t>
            </a:r>
          </a:p>
          <a:p>
            <a:pPr algn="ctr"/>
            <a:r>
              <a:rPr lang="en-US" sz="825" i="1" kern="1200" cap="small">
                <a:solidFill>
                  <a:schemeClr val="tx1"/>
                </a:solidFill>
                <a:effectLst/>
                <a:latin typeface="+mn-lt"/>
                <a:ea typeface="+mn-ea"/>
                <a:cs typeface="+mn-cs"/>
              </a:rPr>
              <a:t>and</a:t>
            </a:r>
            <a:r>
              <a:rPr lang="en-US" sz="825" kern="1200" cap="small" baseline="0">
                <a:solidFill>
                  <a:schemeClr val="tx1"/>
                </a:solidFill>
                <a:effectLst/>
                <a:latin typeface="+mn-lt"/>
                <a:ea typeface="+mn-ea"/>
                <a:cs typeface="+mn-cs"/>
              </a:rPr>
              <a:t> </a:t>
            </a:r>
            <a:r>
              <a:rPr lang="en-US" sz="825" b="1" kern="1200" cap="small" baseline="0">
                <a:solidFill>
                  <a:schemeClr val="tx1"/>
                </a:solidFill>
                <a:effectLst/>
                <a:latin typeface="+mn-lt"/>
                <a:ea typeface="+mn-ea"/>
                <a:cs typeface="+mn-cs"/>
              </a:rPr>
              <a:t>UNC </a:t>
            </a:r>
            <a:r>
              <a:rPr lang="en-US" sz="825" b="0" kern="1200" cap="small" baseline="0">
                <a:solidFill>
                  <a:schemeClr val="tx1"/>
                </a:solidFill>
                <a:effectLst/>
                <a:latin typeface="+mn-lt"/>
                <a:ea typeface="+mn-ea"/>
                <a:cs typeface="+mn-cs"/>
              </a:rPr>
              <a:t>Frank</a:t>
            </a:r>
            <a:r>
              <a:rPr lang="en-US" sz="825" b="1" kern="1200" cap="small" baseline="0">
                <a:solidFill>
                  <a:schemeClr val="tx1"/>
                </a:solidFill>
                <a:effectLst/>
                <a:latin typeface="+mn-lt"/>
                <a:ea typeface="+mn-ea"/>
                <a:cs typeface="+mn-cs"/>
              </a:rPr>
              <a:t> Porter Graham Child Development Institute</a:t>
            </a:r>
            <a:endParaRPr lang="en-US" sz="825" b="1" cap="small">
              <a:solidFill>
                <a:schemeClr val="tx1"/>
              </a:solidFill>
            </a:endParaRPr>
          </a:p>
        </p:txBody>
      </p:sp>
    </p:spTree>
    <p:extLst>
      <p:ext uri="{BB962C8B-B14F-4D97-AF65-F5344CB8AC3E}">
        <p14:creationId xmlns:p14="http://schemas.microsoft.com/office/powerpoint/2010/main" val="31111698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969823"/>
            <a:ext cx="11079480" cy="723899"/>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02920" y="1825625"/>
            <a:ext cx="11186160" cy="378671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81185" y="6216212"/>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a:p>
        </p:txBody>
      </p:sp>
      <p:sp>
        <p:nvSpPr>
          <p:cNvPr id="7" name="TextBox 6">
            <a:extLst>
              <a:ext uri="{FF2B5EF4-FFF2-40B4-BE49-F238E27FC236}">
                <a16:creationId xmlns:a16="http://schemas.microsoft.com/office/drawing/2014/main" id="{AA5E083E-CE1A-DA4B-85FA-B6928D5B93AD}"/>
              </a:ext>
            </a:extLst>
          </p:cNvPr>
          <p:cNvSpPr txBox="1"/>
          <p:nvPr userDrawn="1"/>
        </p:nvSpPr>
        <p:spPr>
          <a:xfrm>
            <a:off x="531038" y="6226999"/>
            <a:ext cx="7159102" cy="276999"/>
          </a:xfrm>
          <a:prstGeom prst="rect">
            <a:avLst/>
          </a:prstGeom>
          <a:noFill/>
        </p:spPr>
        <p:txBody>
          <a:bodyPr wrap="square" rtlCol="0" anchor="ctr" anchorCtr="0">
            <a:spAutoFit/>
          </a:bodyPr>
          <a:lstStyle/>
          <a:p>
            <a:r>
              <a:rPr lang="en-US" sz="1200" b="0" spc="180" baseline="0">
                <a:solidFill>
                  <a:schemeClr val="bg2">
                    <a:lumMod val="75000"/>
                  </a:schemeClr>
                </a:solidFill>
              </a:rPr>
              <a:t>FRANK PORTER GRAHAM CHILD DEVELOPMENT INSTITUTE</a:t>
            </a:r>
            <a:endParaRPr lang="en-US" sz="1200" b="0" i="1" spc="180" baseline="0">
              <a:solidFill>
                <a:schemeClr val="bg2">
                  <a:lumMod val="75000"/>
                </a:schemeClr>
              </a:solidFill>
            </a:endParaRPr>
          </a:p>
        </p:txBody>
      </p:sp>
      <p:pic>
        <p:nvPicPr>
          <p:cNvPr id="4" name="Picture 3">
            <a:extLst>
              <a:ext uri="{FF2B5EF4-FFF2-40B4-BE49-F238E27FC236}">
                <a16:creationId xmlns:a16="http://schemas.microsoft.com/office/drawing/2014/main" id="{49EBBD98-6B86-C540-87CD-0A077FF41446}"/>
              </a:ext>
            </a:extLst>
          </p:cNvPr>
          <p:cNvPicPr>
            <a:picLocks noChangeAspect="1"/>
          </p:cNvPicPr>
          <p:nvPr userDrawn="1"/>
        </p:nvPicPr>
        <p:blipFill>
          <a:blip r:embed="rId35"/>
          <a:stretch>
            <a:fillRect/>
          </a:stretch>
        </p:blipFill>
        <p:spPr>
          <a:xfrm>
            <a:off x="10261600" y="4940300"/>
            <a:ext cx="1930400" cy="1917700"/>
          </a:xfrm>
          <a:prstGeom prst="rect">
            <a:avLst/>
          </a:prstGeom>
        </p:spPr>
      </p:pic>
    </p:spTree>
    <p:extLst>
      <p:ext uri="{BB962C8B-B14F-4D97-AF65-F5344CB8AC3E}">
        <p14:creationId xmlns:p14="http://schemas.microsoft.com/office/powerpoint/2010/main" val="16929354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Lst>
  <p:hf hdr="0" ftr="0" dt="0"/>
  <p:txStyles>
    <p:titleStyle>
      <a:lvl1pPr algn="l" defTabSz="914400" rtl="0" eaLnBrk="1" fontAlgn="base" latinLnBrk="0" hangingPunct="1">
        <a:lnSpc>
          <a:spcPct val="100000"/>
        </a:lnSpc>
        <a:spcBef>
          <a:spcPct val="0"/>
        </a:spcBef>
        <a:buNone/>
        <a:defRPr sz="4000" b="0" kern="1200" cap="none" spc="0" baseline="0">
          <a:solidFill>
            <a:schemeClr val="tx1"/>
          </a:solidFill>
          <a:latin typeface="Museo 300" panose="02000000000000000000" pitchFamily="2" charset="77"/>
          <a:ea typeface="+mj-ea"/>
          <a:cs typeface="+mj-cs"/>
        </a:defRPr>
      </a:lvl1pPr>
    </p:titleStyle>
    <p:bodyStyle>
      <a:lvl1pPr marL="231775" indent="-231775" algn="l" defTabSz="914400" rtl="0" eaLnBrk="1" latinLnBrk="0" hangingPunct="1">
        <a:lnSpc>
          <a:spcPct val="90000"/>
        </a:lnSpc>
        <a:spcBef>
          <a:spcPts val="600"/>
        </a:spcBef>
        <a:buClr>
          <a:schemeClr val="accent1"/>
        </a:buClr>
        <a:buSzPct val="100000"/>
        <a:buFont typeface="Arial" panose="020B0604020202020204" pitchFamily="34" charset="0"/>
        <a:buChar char="•"/>
        <a:tabLst/>
        <a:defRPr sz="2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573088" indent="-219075" algn="l" defTabSz="914400" rtl="0" eaLnBrk="1" latinLnBrk="0" hangingPunct="1">
        <a:lnSpc>
          <a:spcPct val="90000"/>
        </a:lnSpc>
        <a:spcBef>
          <a:spcPts val="600"/>
        </a:spcBef>
        <a:buClr>
          <a:schemeClr val="accent1"/>
        </a:buClr>
        <a:buFont typeface="Arial" panose="020B0604020202020204" pitchFamily="34" charset="0"/>
        <a:buChar char="•"/>
        <a:tabLst/>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04863" indent="-231775" algn="l" defTabSz="914400" rtl="0" eaLnBrk="1" latinLnBrk="0" hangingPunct="1">
        <a:lnSpc>
          <a:spcPct val="90000"/>
        </a:lnSpc>
        <a:spcBef>
          <a:spcPts val="600"/>
        </a:spcBef>
        <a:buClr>
          <a:schemeClr val="accent1"/>
        </a:buClr>
        <a:buFont typeface="Arial" panose="020B0604020202020204" pitchFamily="34" charset="0"/>
        <a:buChar char="•"/>
        <a:tabLst/>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036638" indent="-231775" algn="l" defTabSz="914400" rtl="0" eaLnBrk="1" latinLnBrk="0" hangingPunct="1">
        <a:lnSpc>
          <a:spcPct val="90000"/>
        </a:lnSpc>
        <a:spcBef>
          <a:spcPts val="600"/>
        </a:spcBef>
        <a:buClr>
          <a:schemeClr val="accent1"/>
        </a:buClr>
        <a:buFont typeface="Arial" panose="020B0604020202020204" pitchFamily="34" charset="0"/>
        <a:buChar char="•"/>
        <a:tabLst/>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70000" indent="-233363" algn="l" defTabSz="914400" rtl="0" eaLnBrk="1" latinLnBrk="0" hangingPunct="1">
        <a:lnSpc>
          <a:spcPct val="90000"/>
        </a:lnSpc>
        <a:spcBef>
          <a:spcPts val="600"/>
        </a:spcBef>
        <a:buClr>
          <a:schemeClr val="accent1"/>
        </a:buClr>
        <a:buFont typeface="Arial" panose="020B0604020202020204" pitchFamily="34" charset="0"/>
        <a:buChar char="•"/>
        <a:tabLst/>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3840">
          <p15:clr>
            <a:srgbClr val="F26B43"/>
          </p15:clr>
        </p15:guide>
        <p15:guide id="3" orient="horz" pos="384">
          <p15:clr>
            <a:srgbClr val="F26B43"/>
          </p15:clr>
        </p15:guide>
        <p15:guide id="4" orient="horz" pos="2260">
          <p15:clr>
            <a:srgbClr val="F26B43"/>
          </p15:clr>
        </p15:guide>
        <p15:guide id="5" pos="384">
          <p15:clr>
            <a:srgbClr val="F26B43"/>
          </p15:clr>
        </p15:guide>
        <p15:guide id="6" pos="7296">
          <p15:clr>
            <a:srgbClr val="F26B43"/>
          </p15:clr>
        </p15:guide>
        <p15:guide id="7" orient="horz" pos="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972800" y="6356351"/>
            <a:ext cx="812800" cy="365125"/>
          </a:xfrm>
          <a:prstGeom prst="rect">
            <a:avLst/>
          </a:prstGeom>
        </p:spPr>
        <p:txBody>
          <a:bodyPr vert="horz" lIns="91440" tIns="45720" rIns="91440" bIns="45720" rtlCol="0" anchor="ctr"/>
          <a:lstStyle>
            <a:lvl1pPr algn="r">
              <a:defRPr sz="1600" b="1">
                <a:solidFill>
                  <a:schemeClr val="tx1"/>
                </a:solidFill>
              </a:defRPr>
            </a:lvl1pPr>
          </a:lstStyle>
          <a:p>
            <a:fld id="{5A8A819B-3FF0-4C26-98EC-A243FE4ED188}" type="slidenum">
              <a:rPr lang="en-US" smtClean="0"/>
              <a:pPr/>
              <a:t>‹#›</a:t>
            </a:fld>
            <a:endParaRPr lang="en-US"/>
          </a:p>
        </p:txBody>
      </p:sp>
      <p:sp>
        <p:nvSpPr>
          <p:cNvPr id="7" name="Rectangle 6"/>
          <p:cNvSpPr/>
          <p:nvPr userDrawn="1"/>
        </p:nvSpPr>
        <p:spPr>
          <a:xfrm>
            <a:off x="11684001" y="304800"/>
            <a:ext cx="428569" cy="304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8" name="Rectangle 7"/>
          <p:cNvSpPr/>
          <p:nvPr userDrawn="1"/>
        </p:nvSpPr>
        <p:spPr>
          <a:xfrm>
            <a:off x="11684000" y="685800"/>
            <a:ext cx="428569" cy="3048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1683998" y="1066800"/>
            <a:ext cx="428569" cy="3048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1118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87829" y="226980"/>
            <a:ext cx="11005457" cy="914400"/>
          </a:xfrm>
          <a:prstGeom prst="rect">
            <a:avLst/>
          </a:prstGeom>
          <a:noFill/>
          <a:ln>
            <a:noFill/>
          </a:ln>
        </p:spPr>
        <p:txBody>
          <a:bodyPr spcFirstLastPara="1" wrap="square" lIns="68575" tIns="34275" rIns="68575" bIns="34275" anchor="t" anchorCtr="0">
            <a:normAutofit/>
          </a:bodyPr>
          <a:lstStyle>
            <a:lvl1pPr marR="0" lvl="0" algn="ctr" rtl="0">
              <a:lnSpc>
                <a:spcPct val="90000"/>
              </a:lnSpc>
              <a:spcBef>
                <a:spcPts val="0"/>
              </a:spcBef>
              <a:spcAft>
                <a:spcPts val="0"/>
              </a:spcAft>
              <a:buClr>
                <a:schemeClr val="accent4"/>
              </a:buClr>
              <a:buSzPts val="2400"/>
              <a:buFont typeface="Arial"/>
              <a:buNone/>
              <a:defRPr sz="2400" b="1" i="0" u="none" strike="noStrike" cap="none">
                <a:solidFill>
                  <a:schemeClr val="accent4"/>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587830" y="1368359"/>
            <a:ext cx="11005457" cy="4097988"/>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120000"/>
              </a:lnSpc>
              <a:spcBef>
                <a:spcPts val="80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17500" algn="l" rtl="0">
              <a:lnSpc>
                <a:spcPct val="120000"/>
              </a:lnSpc>
              <a:spcBef>
                <a:spcPts val="4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lnSpc>
                <a:spcPct val="120000"/>
              </a:lnSpc>
              <a:spcBef>
                <a:spcPts val="4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lnSpc>
                <a:spcPct val="120000"/>
              </a:lnSpc>
              <a:spcBef>
                <a:spcPts val="4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ftr" idx="11"/>
          </p:nvPr>
        </p:nvSpPr>
        <p:spPr>
          <a:xfrm>
            <a:off x="2229634" y="6349534"/>
            <a:ext cx="8130877" cy="496463"/>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067" b="0" i="0" u="none" strike="noStrike" cap="none">
                <a:solidFill>
                  <a:schemeClr val="lt1"/>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sldNum" idx="12"/>
          </p:nvPr>
        </p:nvSpPr>
        <p:spPr>
          <a:xfrm>
            <a:off x="10360511" y="6349534"/>
            <a:ext cx="1232776" cy="50357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2000" b="1" i="0" u="none" strike="noStrike" cap="none">
                <a:solidFill>
                  <a:schemeClr val="lt1"/>
                </a:solidFill>
                <a:latin typeface="Arial"/>
                <a:ea typeface="Arial"/>
                <a:cs typeface="Arial"/>
                <a:sym typeface="Arial"/>
              </a:defRPr>
            </a:lvl1pPr>
            <a:lvl2pPr marL="0" marR="0" lvl="1" indent="0" algn="r" rtl="0">
              <a:spcBef>
                <a:spcPts val="0"/>
              </a:spcBef>
              <a:buNone/>
              <a:defRPr sz="2000" b="1" i="0" u="none" strike="noStrike" cap="none">
                <a:solidFill>
                  <a:schemeClr val="lt1"/>
                </a:solidFill>
                <a:latin typeface="Arial"/>
                <a:ea typeface="Arial"/>
                <a:cs typeface="Arial"/>
                <a:sym typeface="Arial"/>
              </a:defRPr>
            </a:lvl2pPr>
            <a:lvl3pPr marL="0" marR="0" lvl="2" indent="0" algn="r" rtl="0">
              <a:spcBef>
                <a:spcPts val="0"/>
              </a:spcBef>
              <a:buNone/>
              <a:defRPr sz="2000" b="1" i="0" u="none" strike="noStrike" cap="none">
                <a:solidFill>
                  <a:schemeClr val="lt1"/>
                </a:solidFill>
                <a:latin typeface="Arial"/>
                <a:ea typeface="Arial"/>
                <a:cs typeface="Arial"/>
                <a:sym typeface="Arial"/>
              </a:defRPr>
            </a:lvl3pPr>
            <a:lvl4pPr marL="0" marR="0" lvl="3" indent="0" algn="r" rtl="0">
              <a:spcBef>
                <a:spcPts val="0"/>
              </a:spcBef>
              <a:buNone/>
              <a:defRPr sz="2000" b="1" i="0" u="none" strike="noStrike" cap="none">
                <a:solidFill>
                  <a:schemeClr val="lt1"/>
                </a:solidFill>
                <a:latin typeface="Arial"/>
                <a:ea typeface="Arial"/>
                <a:cs typeface="Arial"/>
                <a:sym typeface="Arial"/>
              </a:defRPr>
            </a:lvl4pPr>
            <a:lvl5pPr marL="0" marR="0" lvl="4" indent="0" algn="r" rtl="0">
              <a:spcBef>
                <a:spcPts val="0"/>
              </a:spcBef>
              <a:buNone/>
              <a:defRPr sz="2000" b="1" i="0" u="none" strike="noStrike" cap="none">
                <a:solidFill>
                  <a:schemeClr val="lt1"/>
                </a:solidFill>
                <a:latin typeface="Arial"/>
                <a:ea typeface="Arial"/>
                <a:cs typeface="Arial"/>
                <a:sym typeface="Arial"/>
              </a:defRPr>
            </a:lvl5pPr>
            <a:lvl6pPr marL="0" marR="0" lvl="5" indent="0" algn="r" rtl="0">
              <a:spcBef>
                <a:spcPts val="0"/>
              </a:spcBef>
              <a:buNone/>
              <a:defRPr sz="2000" b="1" i="0" u="none" strike="noStrike" cap="none">
                <a:solidFill>
                  <a:schemeClr val="lt1"/>
                </a:solidFill>
                <a:latin typeface="Arial"/>
                <a:ea typeface="Arial"/>
                <a:cs typeface="Arial"/>
                <a:sym typeface="Arial"/>
              </a:defRPr>
            </a:lvl6pPr>
            <a:lvl7pPr marL="0" marR="0" lvl="6" indent="0" algn="r" rtl="0">
              <a:spcBef>
                <a:spcPts val="0"/>
              </a:spcBef>
              <a:buNone/>
              <a:defRPr sz="2000" b="1" i="0" u="none" strike="noStrike" cap="none">
                <a:solidFill>
                  <a:schemeClr val="lt1"/>
                </a:solidFill>
                <a:latin typeface="Arial"/>
                <a:ea typeface="Arial"/>
                <a:cs typeface="Arial"/>
                <a:sym typeface="Arial"/>
              </a:defRPr>
            </a:lvl7pPr>
            <a:lvl8pPr marL="0" marR="0" lvl="7" indent="0" algn="r" rtl="0">
              <a:spcBef>
                <a:spcPts val="0"/>
              </a:spcBef>
              <a:buNone/>
              <a:defRPr sz="2000" b="1" i="0" u="none" strike="noStrike" cap="none">
                <a:solidFill>
                  <a:schemeClr val="lt1"/>
                </a:solidFill>
                <a:latin typeface="Arial"/>
                <a:ea typeface="Arial"/>
                <a:cs typeface="Arial"/>
                <a:sym typeface="Arial"/>
              </a:defRPr>
            </a:lvl8pPr>
            <a:lvl9pPr marL="0" marR="0" lvl="8" indent="0" algn="r" rtl="0">
              <a:spcBef>
                <a:spcPts val="0"/>
              </a:spcBef>
              <a:buNone/>
              <a:defRPr sz="20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6609180"/>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8" r:id="rId11"/>
    <p:sldLayoutId id="2147483780" r:id="rId12"/>
    <p:sldLayoutId id="2147483782" r:id="rId13"/>
    <p:sldLayoutId id="214748380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67062321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hf hdr="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3.xml"/><Relationship Id="rId1" Type="http://schemas.openxmlformats.org/officeDocument/2006/relationships/tags" Target="../tags/tag11.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9.xml"/><Relationship Id="rId1" Type="http://schemas.openxmlformats.org/officeDocument/2006/relationships/tags" Target="../tags/tag12.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2.xml"/><Relationship Id="rId7" Type="http://schemas.openxmlformats.org/officeDocument/2006/relationships/image" Target="../media/image46.png"/><Relationship Id="rId2" Type="http://schemas.openxmlformats.org/officeDocument/2006/relationships/slideLayout" Target="../slideLayouts/slideLayout53.xml"/><Relationship Id="rId1"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hyperlink" Target="https://ectacenter.org/sig/ess.asp"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9.xml"/><Relationship Id="rId1" Type="http://schemas.openxmlformats.org/officeDocument/2006/relationships/tags" Target="../tags/tag14.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7.xml"/><Relationship Id="rId1" Type="http://schemas.openxmlformats.org/officeDocument/2006/relationships/tags" Target="../tags/tag15.xml"/><Relationship Id="rId5" Type="http://schemas.openxmlformats.org/officeDocument/2006/relationships/image" Target="../media/image4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7.xml"/><Relationship Id="rId1" Type="http://schemas.openxmlformats.org/officeDocument/2006/relationships/tags" Target="../tags/tag16.xml"/><Relationship Id="rId5" Type="http://schemas.openxmlformats.org/officeDocument/2006/relationships/image" Target="../media/image49.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6.xml"/><Relationship Id="rId7" Type="http://schemas.openxmlformats.org/officeDocument/2006/relationships/diagramQuickStyle" Target="../diagrams/quickStyle4.xml"/><Relationship Id="rId2" Type="http://schemas.openxmlformats.org/officeDocument/2006/relationships/slideLayout" Target="../slideLayouts/slideLayout54.xml"/><Relationship Id="rId1" Type="http://schemas.openxmlformats.org/officeDocument/2006/relationships/tags" Target="../tags/tag1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0.pn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6.xml"/><Relationship Id="rId1" Type="http://schemas.openxmlformats.org/officeDocument/2006/relationships/tags" Target="../tags/tag18.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57.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57.xml"/><Relationship Id="rId1" Type="http://schemas.openxmlformats.org/officeDocument/2006/relationships/tags" Target="../tags/tag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3.xml"/><Relationship Id="rId1" Type="http://schemas.openxmlformats.org/officeDocument/2006/relationships/tags" Target="../tags/tag5.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7.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4.xml"/><Relationship Id="rId1" Type="http://schemas.openxmlformats.org/officeDocument/2006/relationships/tags" Target="../tags/tag7.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9.xml"/><Relationship Id="rId1" Type="http://schemas.openxmlformats.org/officeDocument/2006/relationships/tags" Target="../tags/tag8.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54.xml"/><Relationship Id="rId1" Type="http://schemas.openxmlformats.org/officeDocument/2006/relationships/tags" Target="../tags/tag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9.xml"/><Relationship Id="rId1" Type="http://schemas.openxmlformats.org/officeDocument/2006/relationships/tags" Target="../tags/tag10.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9050" y="733959"/>
            <a:ext cx="7776720" cy="3076041"/>
          </a:xfrm>
          <a:prstGeom prst="rect">
            <a:avLst/>
          </a:prstGeom>
        </p:spPr>
        <p:txBody>
          <a:bodyPr>
            <a:noAutofit/>
          </a:bodyPr>
          <a:lstStyle/>
          <a:p>
            <a:pPr algn="ctr">
              <a:tabLst>
                <a:tab pos="2971800" algn="ctr"/>
                <a:tab pos="5943600" algn="r"/>
              </a:tabLst>
            </a:pPr>
            <a:r>
              <a:rPr lang="en-US" sz="4400" dirty="0">
                <a:solidFill>
                  <a:schemeClr val="tx1"/>
                </a:solidFill>
                <a:latin typeface="Calibri"/>
                <a:ea typeface="Calibri"/>
                <a:cs typeface="Calibri"/>
              </a:rPr>
              <a:t>Engaging PD to Improve and Change Practices (EPIC-P) Cycle for Strengthening Statewide PD Support</a:t>
            </a:r>
          </a:p>
        </p:txBody>
      </p:sp>
      <p:sp>
        <p:nvSpPr>
          <p:cNvPr id="13" name="Subtitle 12">
            <a:extLst>
              <a:ext uri="{FF2B5EF4-FFF2-40B4-BE49-F238E27FC236}">
                <a16:creationId xmlns:a16="http://schemas.microsoft.com/office/drawing/2014/main" id="{28B09B14-0552-4384-A633-C142585F8558}"/>
              </a:ext>
            </a:extLst>
          </p:cNvPr>
          <p:cNvSpPr>
            <a:spLocks noGrp="1"/>
          </p:cNvSpPr>
          <p:nvPr>
            <p:ph type="subTitle" idx="1"/>
          </p:nvPr>
        </p:nvSpPr>
        <p:spPr>
          <a:xfrm>
            <a:off x="541184" y="3625080"/>
            <a:ext cx="2537242" cy="1169388"/>
          </a:xfrm>
        </p:spPr>
        <p:txBody>
          <a:bodyPr>
            <a:normAutofit/>
          </a:bodyPr>
          <a:lstStyle/>
          <a:p>
            <a:pPr algn="ctr">
              <a:lnSpc>
                <a:spcPct val="100000"/>
              </a:lnSpc>
              <a:spcBef>
                <a:spcPts val="0"/>
              </a:spcBef>
            </a:pPr>
            <a:r>
              <a:rPr lang="en-US" sz="2000"/>
              <a:t>Sherri Britt Williams</a:t>
            </a:r>
          </a:p>
          <a:p>
            <a:pPr algn="ctr">
              <a:lnSpc>
                <a:spcPct val="100000"/>
              </a:lnSpc>
              <a:spcBef>
                <a:spcPts val="0"/>
              </a:spcBef>
            </a:pPr>
            <a:endParaRPr lang="en-US" sz="1800" b="1" i="1"/>
          </a:p>
        </p:txBody>
      </p:sp>
      <p:sp>
        <p:nvSpPr>
          <p:cNvPr id="4" name="Subtitle 12">
            <a:extLst>
              <a:ext uri="{FF2B5EF4-FFF2-40B4-BE49-F238E27FC236}">
                <a16:creationId xmlns:a16="http://schemas.microsoft.com/office/drawing/2014/main" id="{DBC91D8C-7AF0-247D-328E-5643C20A3244}"/>
              </a:ext>
            </a:extLst>
          </p:cNvPr>
          <p:cNvSpPr txBox="1">
            <a:spLocks/>
          </p:cNvSpPr>
          <p:nvPr/>
        </p:nvSpPr>
        <p:spPr>
          <a:xfrm>
            <a:off x="541184" y="4130452"/>
            <a:ext cx="2537242" cy="1169388"/>
          </a:xfrm>
          <a:prstGeom prst="rect">
            <a:avLst/>
          </a:prstGeom>
          <a:noFill/>
          <a:ln>
            <a:noFill/>
          </a:ln>
        </p:spPr>
        <p:txBody>
          <a:bodyPr spcFirstLastPara="1" wrap="square" lIns="68575" tIns="68575" rIns="68575" bIns="68575" anchor="ctr" anchorCtr="0">
            <a:normAutofit/>
          </a:bodyPr>
          <a:lstStyle>
            <a:defPPr marR="0" lvl="0" algn="l" rtl="0">
              <a:lnSpc>
                <a:spcPct val="100000"/>
              </a:lnSpc>
              <a:spcBef>
                <a:spcPts val="0"/>
              </a:spcBef>
              <a:spcAft>
                <a:spcPts val="0"/>
              </a:spcAft>
            </a:defPPr>
            <a:lvl1pPr marL="457200" marR="0" lvl="0" indent="-323850" algn="l" rtl="0">
              <a:lnSpc>
                <a:spcPct val="120000"/>
              </a:lnSpc>
              <a:spcBef>
                <a:spcPts val="1067"/>
              </a:spcBef>
              <a:spcAft>
                <a:spcPts val="0"/>
              </a:spcAft>
              <a:buClr>
                <a:schemeClr val="accent1"/>
              </a:buClr>
              <a:buSzPts val="1400"/>
              <a:buFont typeface="Arial"/>
              <a:buNone/>
              <a:defRPr sz="1867" b="0" i="0" u="none" strike="noStrike" cap="none">
                <a:solidFill>
                  <a:schemeClr val="dk1"/>
                </a:solidFill>
                <a:latin typeface="Arial"/>
                <a:ea typeface="Arial"/>
                <a:cs typeface="Arial"/>
                <a:sym typeface="Arial"/>
              </a:defRPr>
            </a:lvl1pPr>
            <a:lvl2pPr marL="914400" marR="0" lvl="1" indent="-317500" algn="ctr" rtl="0">
              <a:lnSpc>
                <a:spcPct val="120000"/>
              </a:lnSpc>
              <a:spcBef>
                <a:spcPts val="533"/>
              </a:spcBef>
              <a:spcAft>
                <a:spcPts val="0"/>
              </a:spcAft>
              <a:buClr>
                <a:schemeClr val="accent1"/>
              </a:buClr>
              <a:buSzPts val="1400"/>
              <a:buFont typeface="Arial"/>
              <a:buNone/>
              <a:defRPr sz="1867" b="0" i="0" u="none" strike="noStrike" cap="none">
                <a:solidFill>
                  <a:schemeClr val="dk1"/>
                </a:solidFill>
                <a:latin typeface="Arial"/>
                <a:ea typeface="Arial"/>
                <a:cs typeface="Arial"/>
                <a:sym typeface="Arial"/>
              </a:defRPr>
            </a:lvl2pPr>
            <a:lvl3pPr marL="1371600" marR="0" lvl="2" indent="-304800" algn="ctr" rtl="0">
              <a:lnSpc>
                <a:spcPct val="120000"/>
              </a:lnSpc>
              <a:spcBef>
                <a:spcPts val="533"/>
              </a:spcBef>
              <a:spcAft>
                <a:spcPts val="0"/>
              </a:spcAft>
              <a:buClr>
                <a:schemeClr val="accent1"/>
              </a:buClr>
              <a:buSzPts val="1400"/>
              <a:buFont typeface="Arial"/>
              <a:buNone/>
              <a:defRPr sz="1867" b="0" i="0" u="none" strike="noStrike" cap="none">
                <a:solidFill>
                  <a:schemeClr val="dk1"/>
                </a:solidFill>
                <a:latin typeface="Arial"/>
                <a:ea typeface="Arial"/>
                <a:cs typeface="Arial"/>
                <a:sym typeface="Arial"/>
              </a:defRPr>
            </a:lvl3pPr>
            <a:lvl4pPr marL="1828800" marR="0" lvl="3" indent="-2984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4pPr>
            <a:lvl5pPr marL="2286000" marR="0" lvl="4"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5pPr>
            <a:lvl6pPr marL="2743200" marR="0" lvl="5"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6pPr>
            <a:lvl7pPr marL="3200400" marR="0" lvl="6"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7pPr>
            <a:lvl8pPr marL="3657600" marR="0" lvl="7"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8pPr>
            <a:lvl9pPr marL="4114800" marR="0" lvl="8"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9pPr>
          </a:lstStyle>
          <a:p>
            <a:pPr algn="ctr">
              <a:lnSpc>
                <a:spcPct val="100000"/>
              </a:lnSpc>
              <a:spcBef>
                <a:spcPts val="0"/>
              </a:spcBef>
            </a:pPr>
            <a:r>
              <a:rPr lang="en-US" sz="2000" kern="0"/>
              <a:t>Paula Grubbs</a:t>
            </a:r>
          </a:p>
          <a:p>
            <a:pPr algn="ctr">
              <a:lnSpc>
                <a:spcPct val="100000"/>
              </a:lnSpc>
              <a:spcBef>
                <a:spcPts val="0"/>
              </a:spcBef>
            </a:pPr>
            <a:endParaRPr lang="en-US" sz="1800" b="1" i="1" kern="0"/>
          </a:p>
        </p:txBody>
      </p:sp>
      <p:sp>
        <p:nvSpPr>
          <p:cNvPr id="5" name="Subtitle 12">
            <a:extLst>
              <a:ext uri="{FF2B5EF4-FFF2-40B4-BE49-F238E27FC236}">
                <a16:creationId xmlns:a16="http://schemas.microsoft.com/office/drawing/2014/main" id="{5B878C73-8A09-3D42-562D-4FA8B2F0E0B6}"/>
              </a:ext>
            </a:extLst>
          </p:cNvPr>
          <p:cNvSpPr txBox="1">
            <a:spLocks/>
          </p:cNvSpPr>
          <p:nvPr/>
        </p:nvSpPr>
        <p:spPr>
          <a:xfrm>
            <a:off x="133955" y="4635824"/>
            <a:ext cx="3351701" cy="897071"/>
          </a:xfrm>
          <a:prstGeom prst="rect">
            <a:avLst/>
          </a:prstGeom>
          <a:noFill/>
          <a:ln>
            <a:noFill/>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L="457200" marR="0" lvl="0" indent="-323850" algn="l" rtl="0">
              <a:lnSpc>
                <a:spcPct val="120000"/>
              </a:lnSpc>
              <a:spcBef>
                <a:spcPts val="1067"/>
              </a:spcBef>
              <a:spcAft>
                <a:spcPts val="0"/>
              </a:spcAft>
              <a:buClr>
                <a:schemeClr val="accent1"/>
              </a:buClr>
              <a:buSzPts val="1400"/>
              <a:buFont typeface="Arial"/>
              <a:buNone/>
              <a:defRPr sz="1867" b="0" i="0" u="none" strike="noStrike" cap="none">
                <a:solidFill>
                  <a:schemeClr val="dk1"/>
                </a:solidFill>
                <a:latin typeface="Arial"/>
                <a:ea typeface="Arial"/>
                <a:cs typeface="Arial"/>
                <a:sym typeface="Arial"/>
              </a:defRPr>
            </a:lvl1pPr>
            <a:lvl2pPr marL="914400" marR="0" lvl="1" indent="-317500" algn="ctr" rtl="0">
              <a:lnSpc>
                <a:spcPct val="120000"/>
              </a:lnSpc>
              <a:spcBef>
                <a:spcPts val="533"/>
              </a:spcBef>
              <a:spcAft>
                <a:spcPts val="0"/>
              </a:spcAft>
              <a:buClr>
                <a:schemeClr val="accent1"/>
              </a:buClr>
              <a:buSzPts val="1400"/>
              <a:buFont typeface="Arial"/>
              <a:buNone/>
              <a:defRPr sz="1867" b="0" i="0" u="none" strike="noStrike" cap="none">
                <a:solidFill>
                  <a:schemeClr val="dk1"/>
                </a:solidFill>
                <a:latin typeface="Arial"/>
                <a:ea typeface="Arial"/>
                <a:cs typeface="Arial"/>
                <a:sym typeface="Arial"/>
              </a:defRPr>
            </a:lvl2pPr>
            <a:lvl3pPr marL="1371600" marR="0" lvl="2" indent="-304800" algn="ctr" rtl="0">
              <a:lnSpc>
                <a:spcPct val="120000"/>
              </a:lnSpc>
              <a:spcBef>
                <a:spcPts val="533"/>
              </a:spcBef>
              <a:spcAft>
                <a:spcPts val="0"/>
              </a:spcAft>
              <a:buClr>
                <a:schemeClr val="accent1"/>
              </a:buClr>
              <a:buSzPts val="1400"/>
              <a:buFont typeface="Arial"/>
              <a:buNone/>
              <a:defRPr sz="1867" b="0" i="0" u="none" strike="noStrike" cap="none">
                <a:solidFill>
                  <a:schemeClr val="dk1"/>
                </a:solidFill>
                <a:latin typeface="Arial"/>
                <a:ea typeface="Arial"/>
                <a:cs typeface="Arial"/>
                <a:sym typeface="Arial"/>
              </a:defRPr>
            </a:lvl3pPr>
            <a:lvl4pPr marL="1828800" marR="0" lvl="3" indent="-2984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4pPr>
            <a:lvl5pPr marL="2286000" marR="0" lvl="4"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5pPr>
            <a:lvl6pPr marL="2743200" marR="0" lvl="5"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6pPr>
            <a:lvl7pPr marL="3200400" marR="0" lvl="6"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7pPr>
            <a:lvl8pPr marL="3657600" marR="0" lvl="7"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8pPr>
            <a:lvl9pPr marL="4114800" marR="0" lvl="8" indent="-285750" algn="ctr" rtl="0">
              <a:lnSpc>
                <a:spcPct val="120000"/>
              </a:lnSpc>
              <a:spcBef>
                <a:spcPts val="533"/>
              </a:spcBef>
              <a:spcAft>
                <a:spcPts val="0"/>
              </a:spcAft>
              <a:buClr>
                <a:schemeClr val="accent1"/>
              </a:buClr>
              <a:buSzPts val="1200"/>
              <a:buFont typeface="Arial"/>
              <a:buNone/>
              <a:defRPr sz="1600" b="0" i="0" u="none" strike="noStrike" cap="none">
                <a:solidFill>
                  <a:schemeClr val="dk1"/>
                </a:solidFill>
                <a:latin typeface="Arial"/>
                <a:ea typeface="Arial"/>
                <a:cs typeface="Arial"/>
                <a:sym typeface="Arial"/>
              </a:defRPr>
            </a:lvl9pPr>
          </a:lstStyle>
          <a:p>
            <a:pPr algn="ctr">
              <a:lnSpc>
                <a:spcPct val="100000"/>
              </a:lnSpc>
              <a:spcBef>
                <a:spcPts val="0"/>
              </a:spcBef>
            </a:pPr>
            <a:r>
              <a:rPr lang="en-US" sz="2000" kern="0"/>
              <a:t>Seena Skelton</a:t>
            </a:r>
            <a:endParaRPr lang="en-US" sz="2000" b="1" i="1" kern="0"/>
          </a:p>
        </p:txBody>
      </p:sp>
      <p:sp>
        <p:nvSpPr>
          <p:cNvPr id="6" name="TextBox 5">
            <a:extLst>
              <a:ext uri="{FF2B5EF4-FFF2-40B4-BE49-F238E27FC236}">
                <a16:creationId xmlns:a16="http://schemas.microsoft.com/office/drawing/2014/main" id="{9FE8D0D3-F216-2B85-47F1-A9F04614F3AE}"/>
              </a:ext>
            </a:extLst>
          </p:cNvPr>
          <p:cNvSpPr txBox="1"/>
          <p:nvPr/>
        </p:nvSpPr>
        <p:spPr>
          <a:xfrm>
            <a:off x="4519083" y="4209774"/>
            <a:ext cx="6906276" cy="646331"/>
          </a:xfrm>
          <a:prstGeom prst="rect">
            <a:avLst/>
          </a:prstGeom>
          <a:noFill/>
        </p:spPr>
        <p:txBody>
          <a:bodyPr wrap="square" lIns="91440" tIns="45720" rIns="91440" bIns="45720" rtlCol="0" anchor="t">
            <a:spAutoFit/>
          </a:bodyPr>
          <a:lstStyle/>
          <a:p>
            <a:pPr algn="ctr"/>
            <a:r>
              <a:rPr lang="en-US" sz="3600" dirty="0">
                <a:latin typeface="Calibri"/>
                <a:ea typeface="Calibri"/>
                <a:cs typeface="Calibri"/>
              </a:rPr>
              <a:t>Session 4: Experiences</a:t>
            </a:r>
          </a:p>
        </p:txBody>
      </p:sp>
    </p:spTree>
    <p:custDataLst>
      <p:tags r:id="rId1"/>
    </p:custDataLst>
    <p:extLst>
      <p:ext uri="{BB962C8B-B14F-4D97-AF65-F5344CB8AC3E}">
        <p14:creationId xmlns:p14="http://schemas.microsoft.com/office/powerpoint/2010/main" val="3020525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B007-2020-97C8-7C30-44109D2B69E3}"/>
              </a:ext>
            </a:extLst>
          </p:cNvPr>
          <p:cNvSpPr>
            <a:spLocks noGrp="1"/>
          </p:cNvSpPr>
          <p:nvPr>
            <p:ph type="title"/>
          </p:nvPr>
        </p:nvSpPr>
        <p:spPr>
          <a:xfrm>
            <a:off x="587829" y="226980"/>
            <a:ext cx="11005457" cy="612057"/>
          </a:xfrm>
        </p:spPr>
        <p:txBody>
          <a:bodyPr wrap="square" anchor="ctr">
            <a:noAutofit/>
          </a:bodyPr>
          <a:lstStyle/>
          <a:p>
            <a:r>
              <a:rPr lang="en-US" sz="4000" dirty="0"/>
              <a:t>Considerations for Experiences</a:t>
            </a:r>
          </a:p>
        </p:txBody>
      </p:sp>
      <p:pic>
        <p:nvPicPr>
          <p:cNvPr id="5" name="Picture 4" descr="A group of people standing around a person writing on a whiteboard. A person beside her is holding post it notes. Image from Shutterstock. ">
            <a:extLst>
              <a:ext uri="{FF2B5EF4-FFF2-40B4-BE49-F238E27FC236}">
                <a16:creationId xmlns:a16="http://schemas.microsoft.com/office/drawing/2014/main" id="{4DCEDE31-FDBF-CE86-84B3-43C28040C03D}"/>
              </a:ext>
            </a:extLst>
          </p:cNvPr>
          <p:cNvPicPr>
            <a:picLocks noChangeAspect="1"/>
          </p:cNvPicPr>
          <p:nvPr/>
        </p:nvPicPr>
        <p:blipFill>
          <a:blip r:embed="rId4">
            <a:extLst>
              <a:ext uri="{28A0092B-C50C-407E-A947-70E740481C1C}">
                <a14:useLocalDpi xmlns:a14="http://schemas.microsoft.com/office/drawing/2010/main" val="0"/>
              </a:ext>
            </a:extLst>
          </a:blip>
          <a:srcRect l="20668" r="3" b="3"/>
          <a:stretch>
            <a:fillRect/>
          </a:stretch>
        </p:blipFill>
        <p:spPr>
          <a:xfrm>
            <a:off x="541683" y="1331880"/>
            <a:ext cx="5312228" cy="4352544"/>
          </a:xfrm>
          <a:prstGeom prst="rect">
            <a:avLst/>
          </a:prstGeom>
          <a:noFill/>
          <a:ln>
            <a:noFill/>
          </a:ln>
          <a:effectLst>
            <a:outerShdw blurRad="50800" dist="38100" dir="5400000" algn="t" rotWithShape="0">
              <a:prstClr val="black">
                <a:alpha val="40000"/>
              </a:prstClr>
            </a:outerShdw>
          </a:effectLst>
        </p:spPr>
      </p:pic>
      <p:sp>
        <p:nvSpPr>
          <p:cNvPr id="3" name="Text Placeholder 2">
            <a:extLst>
              <a:ext uri="{FF2B5EF4-FFF2-40B4-BE49-F238E27FC236}">
                <a16:creationId xmlns:a16="http://schemas.microsoft.com/office/drawing/2014/main" id="{F4B65F1F-DCEA-196A-A2C6-705BF5CABC28}"/>
              </a:ext>
            </a:extLst>
          </p:cNvPr>
          <p:cNvSpPr>
            <a:spLocks noGrp="1"/>
          </p:cNvSpPr>
          <p:nvPr>
            <p:ph type="body" idx="4294967295"/>
          </p:nvPr>
        </p:nvSpPr>
        <p:spPr>
          <a:xfrm>
            <a:off x="6096002" y="1252728"/>
            <a:ext cx="5888476" cy="4352544"/>
          </a:xfrm>
        </p:spPr>
        <p:txBody>
          <a:bodyPr anchor="t">
            <a:normAutofit fontScale="85000" lnSpcReduction="10000"/>
          </a:bodyPr>
          <a:lstStyle/>
          <a:p>
            <a:pPr indent="-457200">
              <a:buSzPct val="60000"/>
            </a:pPr>
            <a:r>
              <a:rPr lang="en-US" sz="2800" kern="1200" dirty="0">
                <a:solidFill>
                  <a:schemeClr val="bg2">
                    <a:lumMod val="25000"/>
                  </a:schemeClr>
                </a:solidFill>
              </a:rPr>
              <a:t>Grounded in Adult Learning Principles</a:t>
            </a:r>
          </a:p>
          <a:p>
            <a:pPr indent="-457200">
              <a:buSzPct val="60000"/>
            </a:pPr>
            <a:r>
              <a:rPr lang="en-US" sz="2800" kern="1200" dirty="0">
                <a:solidFill>
                  <a:schemeClr val="bg2">
                    <a:lumMod val="25000"/>
                  </a:schemeClr>
                </a:solidFill>
              </a:rPr>
              <a:t>Adaptive &amp; Inclusive</a:t>
            </a:r>
          </a:p>
          <a:p>
            <a:pPr indent="-457200">
              <a:buSzPct val="60000"/>
            </a:pPr>
            <a:r>
              <a:rPr lang="en-US" sz="2800" kern="1200" dirty="0">
                <a:solidFill>
                  <a:schemeClr val="bg2">
                    <a:lumMod val="25000"/>
                  </a:schemeClr>
                </a:solidFill>
              </a:rPr>
              <a:t>Learning as an Environment, Not Just Delivery</a:t>
            </a:r>
          </a:p>
          <a:p>
            <a:pPr indent="-457200">
              <a:buSzPct val="60000"/>
            </a:pPr>
            <a:r>
              <a:rPr lang="en-US" sz="2800" kern="1200" dirty="0">
                <a:solidFill>
                  <a:schemeClr val="bg2">
                    <a:lumMod val="25000"/>
                  </a:schemeClr>
                </a:solidFill>
              </a:rPr>
              <a:t>Multi-Dimensional Engagement	</a:t>
            </a:r>
          </a:p>
          <a:p>
            <a:pPr indent="-457200">
              <a:buSzPct val="60000"/>
            </a:pPr>
            <a:r>
              <a:rPr lang="en-US" sz="2800" kern="1200" dirty="0">
                <a:solidFill>
                  <a:schemeClr val="bg2">
                    <a:lumMod val="25000"/>
                  </a:schemeClr>
                </a:solidFill>
              </a:rPr>
              <a:t>Real-Time Evaluation &amp; Responsiveness</a:t>
            </a:r>
          </a:p>
          <a:p>
            <a:pPr indent="-457200">
              <a:buSzPct val="60000"/>
            </a:pPr>
            <a:r>
              <a:rPr lang="en-US" sz="2800" kern="1200" dirty="0">
                <a:solidFill>
                  <a:schemeClr val="bg2">
                    <a:lumMod val="25000"/>
                  </a:schemeClr>
                </a:solidFill>
              </a:rPr>
              <a:t>Learning as a Process, Not an Event</a:t>
            </a:r>
          </a:p>
          <a:p>
            <a:pPr marL="0" algn="ctr"/>
            <a:endParaRPr lang="en-US" kern="1200" dirty="0">
              <a:solidFill>
                <a:schemeClr val="accent4"/>
              </a:solidFill>
            </a:endParaRPr>
          </a:p>
        </p:txBody>
      </p:sp>
      <p:sp>
        <p:nvSpPr>
          <p:cNvPr id="4" name="TextBox 3">
            <a:extLst>
              <a:ext uri="{FF2B5EF4-FFF2-40B4-BE49-F238E27FC236}">
                <a16:creationId xmlns:a16="http://schemas.microsoft.com/office/drawing/2014/main" id="{D027BD1A-AB07-D693-89AC-5A760381BA84}"/>
              </a:ext>
            </a:extLst>
          </p:cNvPr>
          <p:cNvSpPr txBox="1"/>
          <p:nvPr/>
        </p:nvSpPr>
        <p:spPr>
          <a:xfrm>
            <a:off x="541682" y="5724938"/>
            <a:ext cx="5312229" cy="276999"/>
          </a:xfrm>
          <a:prstGeom prst="rect">
            <a:avLst/>
          </a:prstGeom>
          <a:noFill/>
        </p:spPr>
        <p:txBody>
          <a:bodyPr wrap="square" rtlCol="0">
            <a:spAutoFit/>
          </a:bodyPr>
          <a:lstStyle/>
          <a:p>
            <a:pPr algn="ctr"/>
            <a:r>
              <a:rPr lang="en-US" sz="1200" dirty="0"/>
              <a:t>Image via Shutterstock</a:t>
            </a:r>
          </a:p>
        </p:txBody>
      </p:sp>
    </p:spTree>
    <p:custDataLst>
      <p:tags r:id="rId1"/>
    </p:custDataLst>
    <p:extLst>
      <p:ext uri="{BB962C8B-B14F-4D97-AF65-F5344CB8AC3E}">
        <p14:creationId xmlns:p14="http://schemas.microsoft.com/office/powerpoint/2010/main" val="81238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CC2AE-BD1F-1ED8-F470-BD5EBD0A1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E4A4A-0B70-64FA-5DD9-9C9C5EA57B5A}"/>
              </a:ext>
            </a:extLst>
          </p:cNvPr>
          <p:cNvSpPr>
            <a:spLocks noGrp="1"/>
          </p:cNvSpPr>
          <p:nvPr>
            <p:ph type="title"/>
          </p:nvPr>
        </p:nvSpPr>
        <p:spPr>
          <a:xfrm>
            <a:off x="185896" y="226979"/>
            <a:ext cx="11795286" cy="899693"/>
          </a:xfrm>
        </p:spPr>
        <p:txBody>
          <a:bodyPr>
            <a:noAutofit/>
          </a:bodyPr>
          <a:lstStyle/>
          <a:p>
            <a:r>
              <a:rPr lang="en-US" sz="4000" dirty="0"/>
              <a:t>Experiences Upacked 2 - Minute Journal Prompt</a:t>
            </a:r>
          </a:p>
        </p:txBody>
      </p:sp>
      <p:pic>
        <p:nvPicPr>
          <p:cNvPr id="10" name="Content Placeholder 9" descr="A hand holding a pen writing in a notebook, found at Johnstocker Production via Shutterstock.">
            <a:extLst>
              <a:ext uri="{FF2B5EF4-FFF2-40B4-BE49-F238E27FC236}">
                <a16:creationId xmlns:a16="http://schemas.microsoft.com/office/drawing/2014/main" id="{855D40FF-4FCA-D754-F0DA-196767C06D4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23227" y="2047160"/>
            <a:ext cx="3941570" cy="2629201"/>
          </a:xfr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43DED7CF-1273-871D-3E4C-738BA5DF92A2}"/>
              </a:ext>
            </a:extLst>
          </p:cNvPr>
          <p:cNvSpPr txBox="1"/>
          <p:nvPr/>
        </p:nvSpPr>
        <p:spPr>
          <a:xfrm>
            <a:off x="391150" y="5554831"/>
            <a:ext cx="36769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Image by </a:t>
            </a:r>
            <a:r>
              <a:rPr kumimoji="0" lang="en-US" sz="1200" b="0" i="0" u="none" strike="noStrike" kern="1200" cap="none" spc="0" normalizeH="0" baseline="0" noProof="0" dirty="0" err="1">
                <a:ln>
                  <a:noFill/>
                </a:ln>
                <a:solidFill>
                  <a:srgbClr val="000000"/>
                </a:solidFill>
                <a:effectLst/>
                <a:uLnTx/>
                <a:uFillTx/>
                <a:latin typeface="Arial"/>
                <a:ea typeface="+mn-ea"/>
                <a:cs typeface="+mn-cs"/>
              </a:rPr>
              <a:t>Johnstocker</a:t>
            </a:r>
            <a:r>
              <a:rPr kumimoji="0" lang="en-US" sz="1200" b="0" i="0" u="none" strike="noStrike" kern="1200" cap="none" spc="0" normalizeH="0" baseline="0" noProof="0" dirty="0">
                <a:ln>
                  <a:noFill/>
                </a:ln>
                <a:solidFill>
                  <a:srgbClr val="000000"/>
                </a:solidFill>
                <a:effectLst/>
                <a:uLnTx/>
                <a:uFillTx/>
                <a:latin typeface="Arial"/>
                <a:ea typeface="+mn-ea"/>
                <a:cs typeface="+mn-cs"/>
              </a:rPr>
              <a:t> Production via Shutterstock</a:t>
            </a:r>
          </a:p>
        </p:txBody>
      </p:sp>
      <p:sp>
        <p:nvSpPr>
          <p:cNvPr id="4" name="Content Placeholder 3">
            <a:extLst>
              <a:ext uri="{FF2B5EF4-FFF2-40B4-BE49-F238E27FC236}">
                <a16:creationId xmlns:a16="http://schemas.microsoft.com/office/drawing/2014/main" id="{2E8D3307-77FD-FCB0-5E27-791ED2AD4DFD}"/>
              </a:ext>
            </a:extLst>
          </p:cNvPr>
          <p:cNvSpPr>
            <a:spLocks noGrp="1"/>
          </p:cNvSpPr>
          <p:nvPr>
            <p:ph sz="half" idx="2"/>
          </p:nvPr>
        </p:nvSpPr>
        <p:spPr>
          <a:xfrm>
            <a:off x="4266111" y="1372857"/>
            <a:ext cx="7525630" cy="4597472"/>
          </a:xfrm>
        </p:spPr>
        <p:txBody>
          <a:bodyPr>
            <a:normAutofit fontScale="55000" lnSpcReduction="20000"/>
          </a:bodyPr>
          <a:lstStyle/>
          <a:p>
            <a:r>
              <a:rPr lang="en-US" sz="4000" dirty="0"/>
              <a:t>Think about a professional learning experience in which you’ve recently facilitated or participated.</a:t>
            </a:r>
          </a:p>
          <a:p>
            <a:r>
              <a:rPr lang="en-US" sz="3900" dirty="0"/>
              <a:t>How well did it honor adult learning principles?</a:t>
            </a:r>
          </a:p>
          <a:p>
            <a:r>
              <a:rPr lang="en-US" sz="3900" dirty="0"/>
              <a:t>Was it relevant, engaging, and connected to your lived experience?</a:t>
            </a:r>
          </a:p>
          <a:p>
            <a:pPr lvl="1"/>
            <a:r>
              <a:rPr lang="en-US" sz="3900" dirty="0"/>
              <a:t>In what ways did the experience feel inclusive and adaptive to different learning styles and needs?</a:t>
            </a:r>
          </a:p>
          <a:p>
            <a:pPr lvl="1"/>
            <a:r>
              <a:rPr lang="en-US" sz="3900" dirty="0"/>
              <a:t>Did the learning environment support you behaviorally, cognitively, and emotionally?</a:t>
            </a:r>
          </a:p>
          <a:p>
            <a:r>
              <a:rPr lang="en-US" sz="4000" dirty="0"/>
              <a:t>What’s one shift you could make as a facilitator or a learner to help move future PD from transactional to transformational?</a:t>
            </a:r>
          </a:p>
        </p:txBody>
      </p:sp>
      <p:sp>
        <p:nvSpPr>
          <p:cNvPr id="6" name="Slide Number Placeholder 5">
            <a:extLst>
              <a:ext uri="{FF2B5EF4-FFF2-40B4-BE49-F238E27FC236}">
                <a16:creationId xmlns:a16="http://schemas.microsoft.com/office/drawing/2014/main" id="{5423E7B3-D2D6-675D-8ACA-03D02C2F596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000" b="1" i="0" u="none" strike="noStrike" kern="1200" cap="none" spc="0" normalizeH="0" baseline="0" noProof="0">
              <a:ln>
                <a:noFill/>
              </a:ln>
              <a:solidFill>
                <a:srgbClr val="FFFFFF"/>
              </a:solidFill>
              <a:effectLst/>
              <a:uLnTx/>
              <a:uFillTx/>
              <a:latin typeface="Arial"/>
              <a:cs typeface="Arial"/>
              <a:sym typeface="Arial"/>
            </a:endParaRPr>
          </a:p>
        </p:txBody>
      </p:sp>
    </p:spTree>
    <p:custDataLst>
      <p:tags r:id="rId1"/>
    </p:custDataLst>
    <p:extLst>
      <p:ext uri="{BB962C8B-B14F-4D97-AF65-F5344CB8AC3E}">
        <p14:creationId xmlns:p14="http://schemas.microsoft.com/office/powerpoint/2010/main" val="1126867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4" name="Title 3" descr="Essential Support Structures Working Together to Support Professional Development&#10;">
            <a:extLst>
              <a:ext uri="{FF2B5EF4-FFF2-40B4-BE49-F238E27FC236}">
                <a16:creationId xmlns:a16="http://schemas.microsoft.com/office/drawing/2014/main" id="{1616A7FA-79B2-47B8-9899-885E7B7B4F9F}"/>
              </a:ext>
            </a:extLst>
          </p:cNvPr>
          <p:cNvSpPr txBox="1">
            <a:spLocks noGrp="1"/>
          </p:cNvSpPr>
          <p:nvPr>
            <p:ph type="title" idx="4294967295"/>
          </p:nvPr>
        </p:nvSpPr>
        <p:spPr>
          <a:xfrm>
            <a:off x="0" y="115475"/>
            <a:ext cx="121920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4">
                    <a:lumMod val="75000"/>
                  </a:schemeClr>
                </a:solidFill>
                <a:effectLst/>
                <a:uLnTx/>
                <a:uFillTx/>
                <a:latin typeface="Arial"/>
                <a:ea typeface="+mn-ea"/>
                <a:cs typeface="+mn-cs"/>
              </a:rPr>
              <a:t>Essential Support Structures Working Together to Create Effective Professional Development</a:t>
            </a:r>
          </a:p>
        </p:txBody>
      </p:sp>
      <p:grpSp>
        <p:nvGrpSpPr>
          <p:cNvPr id="2" name="Group 1" descr="An graphic organizer showing four essential support structures: the state leadership team, the professional development network of program implementation coaches, implementation sites, and data and evaluation systems.">
            <a:extLst>
              <a:ext uri="{FF2B5EF4-FFF2-40B4-BE49-F238E27FC236}">
                <a16:creationId xmlns:a16="http://schemas.microsoft.com/office/drawing/2014/main" id="{681394C7-383D-438A-9993-CB7DF29E44EA}"/>
              </a:ext>
            </a:extLst>
          </p:cNvPr>
          <p:cNvGrpSpPr/>
          <p:nvPr/>
        </p:nvGrpSpPr>
        <p:grpSpPr>
          <a:xfrm>
            <a:off x="599079" y="1062112"/>
            <a:ext cx="10994232" cy="5266458"/>
            <a:chOff x="182133" y="0"/>
            <a:chExt cx="11529368" cy="5984664"/>
          </a:xfrm>
        </p:grpSpPr>
        <p:pic>
          <p:nvPicPr>
            <p:cNvPr id="214" name="Google Shape;214;p36"/>
            <p:cNvPicPr preferRelativeResize="0"/>
            <p:nvPr/>
          </p:nvPicPr>
          <p:blipFill rotWithShape="1">
            <a:blip r:embed="rId4">
              <a:alphaModFix amt="98000"/>
            </a:blip>
            <a:srcRect l="12493" r="10292" b="5105"/>
            <a:stretch/>
          </p:blipFill>
          <p:spPr>
            <a:xfrm>
              <a:off x="182133" y="0"/>
              <a:ext cx="6569336" cy="5984664"/>
            </a:xfrm>
            <a:prstGeom prst="rect">
              <a:avLst/>
            </a:prstGeom>
            <a:noFill/>
            <a:ln>
              <a:noFill/>
            </a:ln>
          </p:spPr>
        </p:pic>
        <p:pic>
          <p:nvPicPr>
            <p:cNvPr id="215" name="Google Shape;215;p36"/>
            <p:cNvPicPr preferRelativeResize="0"/>
            <p:nvPr/>
          </p:nvPicPr>
          <p:blipFill rotWithShape="1">
            <a:blip r:embed="rId5">
              <a:alphaModFix/>
            </a:blip>
            <a:srcRect b="8382"/>
            <a:stretch/>
          </p:blipFill>
          <p:spPr>
            <a:xfrm>
              <a:off x="6694468" y="233400"/>
              <a:ext cx="5017033" cy="1209000"/>
            </a:xfrm>
            <a:prstGeom prst="rect">
              <a:avLst/>
            </a:prstGeom>
            <a:noFill/>
            <a:ln>
              <a:noFill/>
            </a:ln>
          </p:spPr>
        </p:pic>
        <p:pic>
          <p:nvPicPr>
            <p:cNvPr id="216" name="Google Shape;216;p36"/>
            <p:cNvPicPr preferRelativeResize="0"/>
            <p:nvPr/>
          </p:nvPicPr>
          <p:blipFill rotWithShape="1">
            <a:blip r:embed="rId6">
              <a:alphaModFix/>
            </a:blip>
            <a:srcRect b="11300"/>
            <a:stretch/>
          </p:blipFill>
          <p:spPr>
            <a:xfrm>
              <a:off x="7055631" y="1645267"/>
              <a:ext cx="4655868" cy="909749"/>
            </a:xfrm>
            <a:prstGeom prst="rect">
              <a:avLst/>
            </a:prstGeom>
            <a:noFill/>
            <a:ln>
              <a:noFill/>
            </a:ln>
          </p:spPr>
        </p:pic>
        <p:pic>
          <p:nvPicPr>
            <p:cNvPr id="217" name="Google Shape;217;p36"/>
            <p:cNvPicPr preferRelativeResize="0"/>
            <p:nvPr/>
          </p:nvPicPr>
          <p:blipFill rotWithShape="1">
            <a:blip r:embed="rId7">
              <a:alphaModFix/>
            </a:blip>
            <a:srcRect b="5490"/>
            <a:stretch/>
          </p:blipFill>
          <p:spPr>
            <a:xfrm>
              <a:off x="7809460" y="2757851"/>
              <a:ext cx="3902041" cy="1541700"/>
            </a:xfrm>
            <a:prstGeom prst="rect">
              <a:avLst/>
            </a:prstGeom>
            <a:noFill/>
            <a:ln>
              <a:noFill/>
            </a:ln>
          </p:spPr>
        </p:pic>
        <p:pic>
          <p:nvPicPr>
            <p:cNvPr id="218" name="Google Shape;218;p36"/>
            <p:cNvPicPr preferRelativeResize="0"/>
            <p:nvPr/>
          </p:nvPicPr>
          <p:blipFill rotWithShape="1">
            <a:blip r:embed="rId8">
              <a:alphaModFix/>
            </a:blip>
            <a:srcRect b="6864"/>
            <a:stretch/>
          </p:blipFill>
          <p:spPr>
            <a:xfrm>
              <a:off x="8346833" y="4356282"/>
              <a:ext cx="3364667" cy="1541703"/>
            </a:xfrm>
            <a:prstGeom prst="rect">
              <a:avLst/>
            </a:prstGeom>
            <a:noFill/>
            <a:ln>
              <a:noFill/>
            </a:ln>
          </p:spPr>
        </p:pic>
        <p:sp>
          <p:nvSpPr>
            <p:cNvPr id="219" name="Google Shape;219;p36"/>
            <p:cNvSpPr/>
            <p:nvPr/>
          </p:nvSpPr>
          <p:spPr>
            <a:xfrm>
              <a:off x="4968633" y="612400"/>
              <a:ext cx="1336000" cy="6680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36"/>
            <p:cNvSpPr/>
            <p:nvPr/>
          </p:nvSpPr>
          <p:spPr>
            <a:xfrm>
              <a:off x="5428000" y="1887000"/>
              <a:ext cx="1336000" cy="6680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36"/>
            <p:cNvSpPr/>
            <p:nvPr/>
          </p:nvSpPr>
          <p:spPr>
            <a:xfrm>
              <a:off x="5931767" y="3343067"/>
              <a:ext cx="1336000" cy="6680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36"/>
            <p:cNvSpPr/>
            <p:nvPr/>
          </p:nvSpPr>
          <p:spPr>
            <a:xfrm>
              <a:off x="6694467" y="4938067"/>
              <a:ext cx="1336000" cy="6680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71452142-D92B-41C5-860E-8D6D0D85DAD7}"/>
              </a:ext>
              <a:ext uri="{C183D7F6-B498-43B3-948B-1728B52AA6E4}">
                <adec:decorative xmlns:adec="http://schemas.microsoft.com/office/drawing/2017/decorative" val="0"/>
              </a:ext>
            </a:extLst>
          </p:cNvPr>
          <p:cNvSpPr txBox="1"/>
          <p:nvPr/>
        </p:nvSpPr>
        <p:spPr>
          <a:xfrm>
            <a:off x="4067945" y="6347509"/>
            <a:ext cx="40561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hlinkClick r:id="rId9">
                  <a:extLst>
                    <a:ext uri="{A12FA001-AC4F-418D-AE19-62706E023703}">
                      <ahyp:hlinkClr xmlns:ahyp="http://schemas.microsoft.com/office/drawing/2018/hyperlinkcolor" val="tx"/>
                    </a:ext>
                  </a:extLst>
                </a:hlinkClick>
              </a:rPr>
              <a:t>https://ectacenter.org/sig/ess.asp</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212" name="Google Shape;212;p36"/>
          <p:cNvSpPr txBox="1">
            <a:spLocks noGrp="1"/>
          </p:cNvSpPr>
          <p:nvPr>
            <p:ph type="sldNum" idx="12"/>
          </p:nvPr>
        </p:nvSpPr>
        <p:spPr>
          <a:xfrm>
            <a:off x="10360511" y="6349533"/>
            <a:ext cx="1232800" cy="503600"/>
          </a:xfrm>
          <a:prstGeom prst="rect">
            <a:avLst/>
          </a:prstGeom>
          <a:noFill/>
          <a:ln>
            <a:noFill/>
          </a:ln>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1" i="0" u="none" strike="noStrike" kern="0" cap="none" spc="0" normalizeH="0" baseline="0" noProof="0">
                <a:ln>
                  <a:noFill/>
                </a:ln>
                <a:solidFill>
                  <a:srgbClr val="FFFFFF"/>
                </a:solidFill>
                <a:effectLst/>
                <a:uLnTx/>
                <a:uFillTx/>
                <a:latin typeface="Arial"/>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12</a:t>
            </a:fld>
            <a:endParaRPr kumimoji="0" sz="1467" b="1" i="0" u="none" strike="noStrike" kern="0" cap="none" spc="0" normalizeH="0" baseline="0" noProof="0">
              <a:ln>
                <a:noFill/>
              </a:ln>
              <a:solidFill>
                <a:srgbClr val="FFFFFF"/>
              </a:solidFill>
              <a:effectLst/>
              <a:uLnTx/>
              <a:uFillTx/>
              <a:latin typeface="Arial"/>
              <a:cs typeface="Arial"/>
              <a:sym typeface="Aria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23630-BBFF-3501-56A4-88FDE736F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C20671-9DFE-ED87-02F5-6CCCEBF7F9B4}"/>
              </a:ext>
            </a:extLst>
          </p:cNvPr>
          <p:cNvSpPr>
            <a:spLocks noGrp="1"/>
          </p:cNvSpPr>
          <p:nvPr>
            <p:ph type="title"/>
          </p:nvPr>
        </p:nvSpPr>
        <p:spPr/>
        <p:txBody>
          <a:bodyPr>
            <a:noAutofit/>
          </a:bodyPr>
          <a:lstStyle/>
          <a:p>
            <a:r>
              <a:rPr lang="en-US" sz="4000" dirty="0"/>
              <a:t>Experiences Upacked 2 - Minute Prompt</a:t>
            </a:r>
          </a:p>
        </p:txBody>
      </p:sp>
      <p:pic>
        <p:nvPicPr>
          <p:cNvPr id="10" name="Content Placeholder 9" descr="A hand holding a pen writing in a notebook, found at Johnstocker Production via Shutterstock.">
            <a:extLst>
              <a:ext uri="{FF2B5EF4-FFF2-40B4-BE49-F238E27FC236}">
                <a16:creationId xmlns:a16="http://schemas.microsoft.com/office/drawing/2014/main" id="{6CE1D66C-3E1B-0E49-8854-C528FAE2BFF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37246" y="1847101"/>
            <a:ext cx="3946134" cy="2632245"/>
          </a:xfr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70444FCB-EAA7-48C1-7045-67F8B0DA69DF}"/>
              </a:ext>
            </a:extLst>
          </p:cNvPr>
          <p:cNvSpPr txBox="1"/>
          <p:nvPr/>
        </p:nvSpPr>
        <p:spPr>
          <a:xfrm>
            <a:off x="237246" y="5637097"/>
            <a:ext cx="3676967" cy="276999"/>
          </a:xfrm>
          <a:prstGeom prst="rect">
            <a:avLst/>
          </a:prstGeom>
          <a:noFill/>
        </p:spPr>
        <p:txBody>
          <a:bodyPr wrap="square" rtlCol="0">
            <a:spAutoFit/>
          </a:bodyPr>
          <a:lstStyle/>
          <a:p>
            <a:pPr lvl="0" algn="ctr">
              <a:defRPr/>
            </a:pPr>
            <a:r>
              <a:rPr lang="en-US" sz="1200" dirty="0">
                <a:solidFill>
                  <a:srgbClr val="000000"/>
                </a:solidFill>
              </a:rPr>
              <a:t>Image by </a:t>
            </a:r>
            <a:r>
              <a:rPr lang="en-US" sz="1200" dirty="0" err="1">
                <a:solidFill>
                  <a:srgbClr val="000000"/>
                </a:solidFill>
              </a:rPr>
              <a:t>Johnstocker</a:t>
            </a:r>
            <a:r>
              <a:rPr lang="en-US" sz="1200" dirty="0">
                <a:solidFill>
                  <a:srgbClr val="000000"/>
                </a:solidFill>
              </a:rPr>
              <a:t> Production via Shutterstock</a:t>
            </a:r>
          </a:p>
        </p:txBody>
      </p:sp>
      <p:sp>
        <p:nvSpPr>
          <p:cNvPr id="4" name="Content Placeholder 3">
            <a:extLst>
              <a:ext uri="{FF2B5EF4-FFF2-40B4-BE49-F238E27FC236}">
                <a16:creationId xmlns:a16="http://schemas.microsoft.com/office/drawing/2014/main" id="{C5E33363-0F34-D1C1-F760-345A1C7DA137}"/>
              </a:ext>
            </a:extLst>
          </p:cNvPr>
          <p:cNvSpPr>
            <a:spLocks noGrp="1"/>
          </p:cNvSpPr>
          <p:nvPr>
            <p:ph sz="half" idx="2"/>
          </p:nvPr>
        </p:nvSpPr>
        <p:spPr>
          <a:xfrm>
            <a:off x="4183380" y="891540"/>
            <a:ext cx="7420791" cy="5360670"/>
          </a:xfrm>
        </p:spPr>
        <p:txBody>
          <a:bodyPr>
            <a:normAutofit fontScale="55000" lnSpcReduction="20000"/>
          </a:bodyPr>
          <a:lstStyle/>
          <a:p>
            <a:r>
              <a:rPr lang="en-US" sz="4000" dirty="0"/>
              <a:t>Think about your professional learning context and the interconnected roles of:</a:t>
            </a:r>
          </a:p>
          <a:p>
            <a:pPr lvl="1"/>
            <a:r>
              <a:rPr lang="en-US" sz="3900" dirty="0"/>
              <a:t>The State Leadership Team (SLT)</a:t>
            </a:r>
          </a:p>
          <a:p>
            <a:pPr lvl="1"/>
            <a:r>
              <a:rPr lang="en-US" sz="3900" dirty="0"/>
              <a:t>Professional Development Network (PDN)</a:t>
            </a:r>
          </a:p>
          <a:p>
            <a:pPr lvl="1"/>
            <a:r>
              <a:rPr lang="en-US" sz="3900" dirty="0"/>
              <a:t>Implementation Site staff</a:t>
            </a:r>
          </a:p>
          <a:p>
            <a:pPr lvl="1"/>
            <a:r>
              <a:rPr lang="en-US" sz="3900" dirty="0"/>
              <a:t>Data and evaluation systems</a:t>
            </a:r>
          </a:p>
          <a:p>
            <a:r>
              <a:rPr lang="en-US" sz="4000" dirty="0"/>
              <a:t>Where do you see yourself within this ecosystem?</a:t>
            </a:r>
          </a:p>
          <a:p>
            <a:r>
              <a:rPr lang="en-US" sz="4000" dirty="0"/>
              <a:t>How do you contribute to making learning experiences relevant, engaging, and impactful?</a:t>
            </a:r>
          </a:p>
          <a:p>
            <a:r>
              <a:rPr lang="en-US" sz="4000" dirty="0"/>
              <a:t>Reflect on one way you can strengthen the connection between professional learning and improved outcomes for children with disabilities and their families.</a:t>
            </a:r>
          </a:p>
        </p:txBody>
      </p:sp>
      <p:sp>
        <p:nvSpPr>
          <p:cNvPr id="6" name="Slide Number Placeholder 5">
            <a:extLst>
              <a:ext uri="{FF2B5EF4-FFF2-40B4-BE49-F238E27FC236}">
                <a16:creationId xmlns:a16="http://schemas.microsoft.com/office/drawing/2014/main" id="{75232910-7A6C-B621-6B35-0B98033377C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000" b="1" i="0" u="none" strike="noStrike" kern="1200" cap="none" spc="0" normalizeH="0" baseline="0" noProof="0">
              <a:ln>
                <a:noFill/>
              </a:ln>
              <a:solidFill>
                <a:srgbClr val="FFFFFF"/>
              </a:solidFill>
              <a:effectLst/>
              <a:uLnTx/>
              <a:uFillTx/>
              <a:latin typeface="Arial"/>
              <a:cs typeface="Arial"/>
              <a:sym typeface="Arial"/>
            </a:endParaRPr>
          </a:p>
        </p:txBody>
      </p:sp>
    </p:spTree>
    <p:custDataLst>
      <p:tags r:id="rId1"/>
    </p:custDataLst>
    <p:extLst>
      <p:ext uri="{BB962C8B-B14F-4D97-AF65-F5344CB8AC3E}">
        <p14:creationId xmlns:p14="http://schemas.microsoft.com/office/powerpoint/2010/main" val="1713091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70451-B517-6E93-3E21-295DCFD22E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E59A48-5FA1-E3CF-25E4-CA4E2513D5A3}"/>
              </a:ext>
              <a:ext uri="{C183D7F6-B498-43B3-948B-1728B52AA6E4}">
                <adec:decorative xmlns:adec="http://schemas.microsoft.com/office/drawing/2017/decorative" val="0"/>
              </a:ext>
            </a:extLst>
          </p:cNvPr>
          <p:cNvSpPr txBox="1">
            <a:spLocks noGrp="1"/>
          </p:cNvSpPr>
          <p:nvPr>
            <p:ph type="title" idx="4294967295"/>
          </p:nvPr>
        </p:nvSpPr>
        <p:spPr>
          <a:xfrm>
            <a:off x="2187388" y="138707"/>
            <a:ext cx="781722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n-lt"/>
                <a:ea typeface="+mn-ea"/>
                <a:cs typeface="+mn-cs"/>
              </a:rPr>
              <a:t>Experiences Overview</a:t>
            </a:r>
          </a:p>
        </p:txBody>
      </p:sp>
      <p:pic>
        <p:nvPicPr>
          <p:cNvPr id="4" name="Picture 3" descr="A QR code with a dinosaur in the center leading to https://ectacenter.org/epic-p/&#10;">
            <a:extLst>
              <a:ext uri="{FF2B5EF4-FFF2-40B4-BE49-F238E27FC236}">
                <a16:creationId xmlns:a16="http://schemas.microsoft.com/office/drawing/2014/main" id="{6C7BBB9E-FCCA-C7DE-EF87-23A2EB2CC5BA}"/>
              </a:ext>
            </a:extLst>
          </p:cNvPr>
          <p:cNvPicPr>
            <a:picLocks noChangeAspect="1"/>
          </p:cNvPicPr>
          <p:nvPr/>
        </p:nvPicPr>
        <p:blipFill>
          <a:blip r:embed="rId4"/>
          <a:stretch>
            <a:fillRect/>
          </a:stretch>
        </p:blipFill>
        <p:spPr>
          <a:xfrm>
            <a:off x="284710" y="1760705"/>
            <a:ext cx="2677767" cy="2725953"/>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8800B989-443B-91C3-5279-B71C57AE0173}"/>
              </a:ext>
            </a:extLst>
          </p:cNvPr>
          <p:cNvSpPr txBox="1"/>
          <p:nvPr/>
        </p:nvSpPr>
        <p:spPr>
          <a:xfrm>
            <a:off x="151526" y="4687513"/>
            <a:ext cx="2653045" cy="307777"/>
          </a:xfrm>
          <a:prstGeom prst="rect">
            <a:avLst/>
          </a:prstGeom>
          <a:noFill/>
        </p:spPr>
        <p:txBody>
          <a:bodyPr wrap="square" rtlCol="0">
            <a:spAutoFit/>
          </a:bodyPr>
          <a:lstStyle/>
          <a:p>
            <a:pPr algn="ctr"/>
            <a:r>
              <a:rPr lang="en-US" sz="1400" dirty="0"/>
              <a:t>https://ectacenter.org/epic-p/</a:t>
            </a:r>
          </a:p>
        </p:txBody>
      </p:sp>
      <p:pic>
        <p:nvPicPr>
          <p:cNvPr id="7" name="Picture 6" descr="A screenshot of the EPIC -P Design component located on the webpage at https://ectacenter.org/epic-p/. It has 6 rows in one column. The rows are light blue and have darker blue letters. The rows from top to bottom are: Row 1: 3. experiences; Row 2: Overview; Row 3: Primary Purpose and Outcomes; Row 4: Key Activities; Row 5: Participation from Essential Support Structures; Row 6: Key Effective TA Practices to Implement. A dark green arrow points to the expandable menu beside &quot;Experiences&quot;. ">
            <a:extLst>
              <a:ext uri="{FF2B5EF4-FFF2-40B4-BE49-F238E27FC236}">
                <a16:creationId xmlns:a16="http://schemas.microsoft.com/office/drawing/2014/main" id="{740B8C3D-45EE-D391-8194-D079E1806BC6}"/>
              </a:ext>
            </a:extLst>
          </p:cNvPr>
          <p:cNvPicPr>
            <a:picLocks noChangeAspect="1"/>
          </p:cNvPicPr>
          <p:nvPr/>
        </p:nvPicPr>
        <p:blipFill>
          <a:blip r:embed="rId5"/>
          <a:stretch>
            <a:fillRect/>
          </a:stretch>
        </p:blipFill>
        <p:spPr>
          <a:xfrm>
            <a:off x="2999124" y="1561451"/>
            <a:ext cx="9298215" cy="3433839"/>
          </a:xfrm>
          <a:prstGeom prst="rect">
            <a:avLst/>
          </a:prstGeom>
        </p:spPr>
      </p:pic>
      <p:sp>
        <p:nvSpPr>
          <p:cNvPr id="8" name="Down Arrow 7">
            <a:extLst>
              <a:ext uri="{FF2B5EF4-FFF2-40B4-BE49-F238E27FC236}">
                <a16:creationId xmlns:a16="http://schemas.microsoft.com/office/drawing/2014/main" id="{CD0C9CFA-71B4-C948-FD89-C4DDED14EB83}"/>
              </a:ext>
              <a:ext uri="{C183D7F6-B498-43B3-948B-1728B52AA6E4}">
                <adec:decorative xmlns:adec="http://schemas.microsoft.com/office/drawing/2017/decorative" val="1"/>
              </a:ext>
            </a:extLst>
          </p:cNvPr>
          <p:cNvSpPr/>
          <p:nvPr/>
        </p:nvSpPr>
        <p:spPr>
          <a:xfrm rot="16200000">
            <a:off x="10362604" y="1410576"/>
            <a:ext cx="905481" cy="9599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39221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EEEE6-9F25-575B-4A1A-F19CBEDCE074}"/>
              </a:ext>
            </a:extLst>
          </p:cNvPr>
          <p:cNvSpPr txBox="1">
            <a:spLocks noGrp="1"/>
          </p:cNvSpPr>
          <p:nvPr>
            <p:ph type="title" idx="4294967295"/>
          </p:nvPr>
        </p:nvSpPr>
        <p:spPr>
          <a:xfrm>
            <a:off x="598090" y="100211"/>
            <a:ext cx="1135217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3">
                    <a:lumMod val="50000"/>
                  </a:schemeClr>
                </a:solidFill>
                <a:effectLst/>
                <a:uLnTx/>
                <a:uFillTx/>
                <a:latin typeface="+mn-lt"/>
                <a:ea typeface="+mn-ea"/>
                <a:cs typeface="+mn-cs"/>
              </a:rPr>
              <a:t>Experiences Key Activities</a:t>
            </a:r>
          </a:p>
        </p:txBody>
      </p:sp>
      <p:pic>
        <p:nvPicPr>
          <p:cNvPr id="2" name="Picture 1" descr="A QR code with a dinosaur in the center leading to https://ectacenter.org/epic-p/&#10;">
            <a:extLst>
              <a:ext uri="{FF2B5EF4-FFF2-40B4-BE49-F238E27FC236}">
                <a16:creationId xmlns:a16="http://schemas.microsoft.com/office/drawing/2014/main" id="{61D22435-76D9-4B83-573D-55A56B6878D9}"/>
              </a:ext>
            </a:extLst>
          </p:cNvPr>
          <p:cNvPicPr>
            <a:picLocks noChangeAspect="1"/>
          </p:cNvPicPr>
          <p:nvPr/>
        </p:nvPicPr>
        <p:blipFill>
          <a:blip r:embed="rId4"/>
          <a:stretch>
            <a:fillRect/>
          </a:stretch>
        </p:blipFill>
        <p:spPr>
          <a:xfrm>
            <a:off x="797901" y="1786652"/>
            <a:ext cx="2506168" cy="2551266"/>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DE24CFD-2F62-775D-770D-3DA5EE0149C9}"/>
              </a:ext>
            </a:extLst>
          </p:cNvPr>
          <p:cNvSpPr txBox="1"/>
          <p:nvPr/>
        </p:nvSpPr>
        <p:spPr>
          <a:xfrm>
            <a:off x="-947563" y="4568082"/>
            <a:ext cx="6094378" cy="369332"/>
          </a:xfrm>
          <a:prstGeom prst="rect">
            <a:avLst/>
          </a:prstGeom>
          <a:noFill/>
        </p:spPr>
        <p:txBody>
          <a:bodyPr wrap="square">
            <a:spAutoFit/>
          </a:bodyPr>
          <a:lstStyle/>
          <a:p>
            <a:pPr algn="ctr"/>
            <a:r>
              <a:rPr lang="en-US" sz="1800" dirty="0"/>
              <a:t>https://ectacenter.org/epic-p/</a:t>
            </a:r>
          </a:p>
        </p:txBody>
      </p:sp>
      <p:sp>
        <p:nvSpPr>
          <p:cNvPr id="8" name="TextBox 7">
            <a:extLst>
              <a:ext uri="{FF2B5EF4-FFF2-40B4-BE49-F238E27FC236}">
                <a16:creationId xmlns:a16="http://schemas.microsoft.com/office/drawing/2014/main" id="{27622721-7DE9-260D-9C85-47AB707BC339}"/>
              </a:ext>
              <a:ext uri="{C183D7F6-B498-43B3-948B-1728B52AA6E4}">
                <adec:decorative xmlns:adec="http://schemas.microsoft.com/office/drawing/2017/decorative" val="1"/>
              </a:ext>
            </a:extLst>
          </p:cNvPr>
          <p:cNvSpPr txBox="1"/>
          <p:nvPr/>
        </p:nvSpPr>
        <p:spPr>
          <a:xfrm>
            <a:off x="-7607029" y="-3509082"/>
            <a:ext cx="6493211" cy="2862322"/>
          </a:xfrm>
          <a:prstGeom prst="rect">
            <a:avLst/>
          </a:prstGeom>
          <a:noFill/>
        </p:spPr>
        <p:txBody>
          <a:bodyPr wrap="square" rtlCol="0">
            <a:spAutoFit/>
          </a:bodyPr>
          <a:lstStyle/>
          <a:p>
            <a:pPr marL="342900" indent="-342900">
              <a:buFont typeface="+mj-lt"/>
              <a:buAutoNum type="arabicPeriod"/>
            </a:pPr>
            <a:r>
              <a:rPr lang="en-US" sz="2000" dirty="0"/>
              <a:t>Relevant facilitators who reflective those receiving and impacted by PD</a:t>
            </a:r>
          </a:p>
          <a:p>
            <a:pPr marL="342900" indent="-342900">
              <a:buFont typeface="+mj-lt"/>
              <a:buAutoNum type="arabicPeriod"/>
            </a:pPr>
            <a:r>
              <a:rPr lang="en-US" sz="2000" dirty="0"/>
              <a:t>Accessible materials and environments</a:t>
            </a:r>
          </a:p>
          <a:p>
            <a:pPr marL="342900" indent="-342900">
              <a:buFont typeface="+mj-lt"/>
              <a:buAutoNum type="arabicPeriod"/>
            </a:pPr>
            <a:r>
              <a:rPr lang="en-US" sz="2000" dirty="0"/>
              <a:t>Coordinate logistics and supports</a:t>
            </a:r>
          </a:p>
          <a:p>
            <a:pPr marL="342900" indent="-342900">
              <a:buFont typeface="+mj-lt"/>
              <a:buAutoNum type="arabicPeriod"/>
            </a:pPr>
            <a:r>
              <a:rPr lang="en-US" sz="2000" dirty="0"/>
              <a:t>Engage leadership for alignment and implementation support</a:t>
            </a:r>
          </a:p>
          <a:p>
            <a:pPr marL="342900" indent="-342900">
              <a:buFont typeface="+mj-lt"/>
              <a:buAutoNum type="arabicPeriod"/>
            </a:pPr>
            <a:r>
              <a:rPr lang="en-US" sz="2000" dirty="0"/>
              <a:t>Communicate goals and structure</a:t>
            </a:r>
          </a:p>
          <a:p>
            <a:pPr marL="342900" indent="-342900">
              <a:buFont typeface="+mj-lt"/>
              <a:buAutoNum type="arabicPeriod"/>
            </a:pPr>
            <a:r>
              <a:rPr lang="en-US" sz="2000" dirty="0"/>
              <a:t>Facilitate peer learning and reflection</a:t>
            </a:r>
          </a:p>
          <a:p>
            <a:pPr marL="342900" indent="-342900">
              <a:buFont typeface="+mj-lt"/>
              <a:buAutoNum type="arabicPeriod"/>
            </a:pPr>
            <a:r>
              <a:rPr lang="en-US" sz="2000" dirty="0"/>
              <a:t>Monitor progress</a:t>
            </a:r>
          </a:p>
        </p:txBody>
      </p:sp>
      <p:pic>
        <p:nvPicPr>
          <p:cNvPr id="6" name="Picture 5" descr="A screenshot of the key activities of the Experiences component of the EPIC P cycle, found at https://ectacenter.org/epic-p/&#10;. &#10;The key activities are: &#10;1) Consider the skills, background knowledge, and perspectives needed to facilitate the experience. Demographics for PD providers should be reflective of those receiving and impacted by the PD.&#10;2) Assess the required resources like job aids, materials and supplies, technology needs, and space accommodations necessary to facilitate learning experiences that participants with a variety of needs can join. For example, videos should have captions and transcripts and images should have alternative text which provides a description of the image.&#10;3) Consider and access support needed to manage coordination and logistics for the experience. For example, registration, sending pre- and post- experience instructions and assignments, gathering necessary materials and supplies for facilitator(s) and learners, distributing evaluation surveys and certificates of credit, and so on.&#10;4) Clearly communicate the desired outcome(s), sequence, and duration of the learning experience to manage expectations; what participants will gain; and how they can contribute to the experience.&#10;5) Identify opportunities to connect administrators and other leaders to the experience (onsite, post-summary, key considerations, job aid, access to evaluation results, micro learning/administrator modules, etc.). They must understand the importance of the experience to support learning transfer, application, and ongoing implementation of content into participants' practice.&#10;6) Create opportunities for participants to engage in peer learning through discussion, open dialogue, and opportunities to provide feedback and self-reflection through scenario-based learning, self-assessments, and performance practice.&#10;7) Monitor participant progress during PD activities to ensure learning goals and objectives are being met and experiences are meaningful and effective.">
            <a:extLst>
              <a:ext uri="{FF2B5EF4-FFF2-40B4-BE49-F238E27FC236}">
                <a16:creationId xmlns:a16="http://schemas.microsoft.com/office/drawing/2014/main" id="{F1A4CD10-03C5-7249-CBE7-78BCA06B9328}"/>
              </a:ext>
            </a:extLst>
          </p:cNvPr>
          <p:cNvPicPr>
            <a:picLocks noChangeAspect="1"/>
          </p:cNvPicPr>
          <p:nvPr/>
        </p:nvPicPr>
        <p:blipFill>
          <a:blip r:embed="rId5"/>
          <a:stretch>
            <a:fillRect/>
          </a:stretch>
        </p:blipFill>
        <p:spPr>
          <a:xfrm>
            <a:off x="4421817" y="855885"/>
            <a:ext cx="7382255" cy="5146229"/>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72935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5ED6-9972-57B9-BD27-0F5C9928D3DC}"/>
              </a:ext>
            </a:extLst>
          </p:cNvPr>
          <p:cNvSpPr>
            <a:spLocks noGrp="1"/>
          </p:cNvSpPr>
          <p:nvPr>
            <p:ph type="title"/>
          </p:nvPr>
        </p:nvSpPr>
        <p:spPr>
          <a:xfrm>
            <a:off x="361741" y="131521"/>
            <a:ext cx="11236987" cy="914400"/>
          </a:xfrm>
        </p:spPr>
        <p:txBody>
          <a:bodyPr>
            <a:normAutofit/>
          </a:bodyPr>
          <a:lstStyle/>
          <a:p>
            <a:r>
              <a:rPr lang="en-US" sz="4000" dirty="0"/>
              <a:t>Application Activity</a:t>
            </a:r>
          </a:p>
        </p:txBody>
      </p:sp>
      <p:pic>
        <p:nvPicPr>
          <p:cNvPr id="5" name="Picture 4" descr="Screenshot of &quot;Professional Development Scenario: Nurturing Inclusive Learning Environments&quot;. ">
            <a:extLst>
              <a:ext uri="{FF2B5EF4-FFF2-40B4-BE49-F238E27FC236}">
                <a16:creationId xmlns:a16="http://schemas.microsoft.com/office/drawing/2014/main" id="{F7427CBF-FCCC-1299-E1E5-60B705AE5764}"/>
              </a:ext>
            </a:extLst>
          </p:cNvPr>
          <p:cNvPicPr>
            <a:picLocks noChangeAspect="1"/>
          </p:cNvPicPr>
          <p:nvPr/>
        </p:nvPicPr>
        <p:blipFill>
          <a:blip r:embed="rId4"/>
          <a:stretch>
            <a:fillRect/>
          </a:stretch>
        </p:blipFill>
        <p:spPr>
          <a:xfrm>
            <a:off x="398515" y="1170562"/>
            <a:ext cx="5364579" cy="4516875"/>
          </a:xfrm>
          <a:prstGeom prst="rect">
            <a:avLst/>
          </a:prstGeom>
          <a:effectLst>
            <a:outerShdw blurRad="50800" dist="38100" dir="5400000" algn="t" rotWithShape="0">
              <a:prstClr val="black">
                <a:alpha val="40000"/>
              </a:prstClr>
            </a:outerShdw>
          </a:effectLst>
        </p:spPr>
      </p:pic>
      <p:sp>
        <p:nvSpPr>
          <p:cNvPr id="6" name="Text Placeholder 5">
            <a:extLst>
              <a:ext uri="{FF2B5EF4-FFF2-40B4-BE49-F238E27FC236}">
                <a16:creationId xmlns:a16="http://schemas.microsoft.com/office/drawing/2014/main" id="{6217D951-50E4-A926-6FC6-EE69C92446C0}"/>
              </a:ext>
            </a:extLst>
          </p:cNvPr>
          <p:cNvSpPr>
            <a:spLocks noGrp="1"/>
          </p:cNvSpPr>
          <p:nvPr>
            <p:ph type="body" idx="1"/>
          </p:nvPr>
        </p:nvSpPr>
        <p:spPr>
          <a:xfrm>
            <a:off x="6228708" y="1368359"/>
            <a:ext cx="5364579" cy="4097988"/>
          </a:xfrm>
        </p:spPr>
        <p:txBody>
          <a:bodyPr/>
          <a:lstStyle/>
          <a:p>
            <a:endParaRPr lang="en-US" dirty="0"/>
          </a:p>
        </p:txBody>
      </p:sp>
      <p:graphicFrame>
        <p:nvGraphicFramePr>
          <p:cNvPr id="7" name="Diagram 6" descr="A text box with a light blue header, inside of which are the words &quot;In your small group&quot;. 4 bullet points follow: 1) Assign group roles: Facilitator, Timekeeper, Recorder/Reporter. 2) Download the Activity Scenario. 3) Identify and annotate illustrations of key activities reflecting effective PD experiences. 4) Prepare to share 1 or 2 examples with the whole group.">
            <a:extLst>
              <a:ext uri="{FF2B5EF4-FFF2-40B4-BE49-F238E27FC236}">
                <a16:creationId xmlns:a16="http://schemas.microsoft.com/office/drawing/2014/main" id="{1ABC1FCF-F648-51BA-D6C6-3791E0AC6BE0}"/>
              </a:ext>
            </a:extLst>
          </p:cNvPr>
          <p:cNvGraphicFramePr/>
          <p:nvPr>
            <p:extLst>
              <p:ext uri="{D42A27DB-BD31-4B8C-83A1-F6EECF244321}">
                <p14:modId xmlns:p14="http://schemas.microsoft.com/office/powerpoint/2010/main" val="1521692247"/>
              </p:ext>
            </p:extLst>
          </p:nvPr>
        </p:nvGraphicFramePr>
        <p:xfrm>
          <a:off x="6191295" y="1058949"/>
          <a:ext cx="5646475" cy="49931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58505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E147DB7-60B5-1CC1-A223-AF3F4A70E181}"/>
              </a:ext>
            </a:extLst>
          </p:cNvPr>
          <p:cNvSpPr txBox="1">
            <a:spLocks noGrp="1"/>
          </p:cNvSpPr>
          <p:nvPr>
            <p:ph type="title" idx="4294967295"/>
          </p:nvPr>
        </p:nvSpPr>
        <p:spPr>
          <a:xfrm>
            <a:off x="-154075" y="623507"/>
            <a:ext cx="12500149" cy="8006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fontAlgn="base" latinLnBrk="0" hangingPunct="1">
              <a:lnSpc>
                <a:spcPct val="100000"/>
              </a:lnSpc>
              <a:spcBef>
                <a:spcPct val="0"/>
              </a:spcBef>
              <a:buNone/>
              <a:defRPr sz="4000" b="0" kern="1200" cap="none" spc="0" baseline="0">
                <a:solidFill>
                  <a:schemeClr val="tx1"/>
                </a:solidFill>
                <a:latin typeface="Museo 300" panose="02000000000000000000" pitchFamily="2" charset="77"/>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bg2">
                    <a:lumMod val="25000"/>
                  </a:schemeClr>
                </a:solidFill>
                <a:effectLst/>
                <a:uLnTx/>
                <a:uFillTx/>
                <a:latin typeface="Arial"/>
                <a:ea typeface="+mj-ea"/>
                <a:cs typeface="Arial"/>
              </a:rPr>
              <a:t>What is one thing</a:t>
            </a:r>
            <a:r>
              <a:rPr kumimoji="0" lang="en-US" sz="4000" b="1" i="0" u="none" strike="noStrike" kern="1200" cap="none" spc="0" normalizeH="0" noProof="0" dirty="0">
                <a:ln>
                  <a:noFill/>
                </a:ln>
                <a:solidFill>
                  <a:schemeClr val="bg2">
                    <a:lumMod val="25000"/>
                  </a:schemeClr>
                </a:solidFill>
                <a:effectLst/>
                <a:uLnTx/>
                <a:uFillTx/>
                <a:latin typeface="Arial"/>
                <a:ea typeface="+mj-ea"/>
                <a:cs typeface="Arial"/>
              </a:rPr>
              <a:t> you heard today that you can share or use in your work context</a:t>
            </a:r>
            <a:r>
              <a:rPr kumimoji="0" lang="en-US" sz="4000" b="1" i="0" u="none" strike="noStrike" kern="1200" cap="none" spc="0" normalizeH="0" baseline="0" noProof="0" dirty="0">
                <a:ln>
                  <a:noFill/>
                </a:ln>
                <a:solidFill>
                  <a:schemeClr val="bg2">
                    <a:lumMod val="25000"/>
                  </a:schemeClr>
                </a:solidFill>
                <a:effectLst/>
                <a:uLnTx/>
                <a:uFillTx/>
                <a:latin typeface="Arial"/>
                <a:ea typeface="+mj-ea"/>
                <a:cs typeface="Arial"/>
              </a:rPr>
              <a:t>?</a:t>
            </a:r>
          </a:p>
        </p:txBody>
      </p:sp>
      <p:pic>
        <p:nvPicPr>
          <p:cNvPr id="7" name="Picture 6" descr="Image of a small boy with dark curly hair outside in the sunshine. He is smiling, wearing a dark blue collared shirt, and his hair is wet around his face. ">
            <a:extLst>
              <a:ext uri="{FF2B5EF4-FFF2-40B4-BE49-F238E27FC236}">
                <a16:creationId xmlns:a16="http://schemas.microsoft.com/office/drawing/2014/main" id="{B36F1940-A930-18B9-0A3A-07860F2812FB}"/>
              </a:ext>
            </a:extLst>
          </p:cNvPr>
          <p:cNvPicPr>
            <a:picLocks noChangeAspect="1"/>
          </p:cNvPicPr>
          <p:nvPr/>
        </p:nvPicPr>
        <p:blipFill>
          <a:blip r:embed="rId4">
            <a:extLst>
              <a:ext uri="{28A0092B-C50C-407E-A947-70E740481C1C}">
                <a14:useLocalDpi xmlns:a14="http://schemas.microsoft.com/office/drawing/2010/main" val="0"/>
              </a:ext>
            </a:extLst>
          </a:blip>
          <a:srcRect t="5441" r="1" b="38775"/>
          <a:stretch>
            <a:fillRect/>
          </a:stretch>
        </p:blipFill>
        <p:spPr>
          <a:xfrm>
            <a:off x="527957" y="1484196"/>
            <a:ext cx="11005457" cy="4097988"/>
          </a:xfrm>
          <a:prstGeom prst="rect">
            <a:avLst/>
          </a:prstGeom>
          <a:noFill/>
          <a:effectLst>
            <a:outerShdw blurRad="368300" dist="50800" dir="5400000" algn="ctr" rotWithShape="0">
              <a:srgbClr val="000000">
                <a:alpha val="43137"/>
              </a:srgbClr>
            </a:outerShdw>
          </a:effectLst>
        </p:spPr>
      </p:pic>
      <p:sp>
        <p:nvSpPr>
          <p:cNvPr id="2" name="TextBox 1">
            <a:extLst>
              <a:ext uri="{FF2B5EF4-FFF2-40B4-BE49-F238E27FC236}">
                <a16:creationId xmlns:a16="http://schemas.microsoft.com/office/drawing/2014/main" id="{61DABDE2-D267-9180-763D-831259CF19D0}"/>
              </a:ext>
            </a:extLst>
          </p:cNvPr>
          <p:cNvSpPr txBox="1"/>
          <p:nvPr/>
        </p:nvSpPr>
        <p:spPr>
          <a:xfrm>
            <a:off x="3691563" y="5642251"/>
            <a:ext cx="5117020" cy="307777"/>
          </a:xfrm>
          <a:prstGeom prst="rect">
            <a:avLst/>
          </a:prstGeom>
          <a:noFill/>
        </p:spPr>
        <p:txBody>
          <a:bodyPr wrap="square" rtlCol="0">
            <a:spAutoFit/>
          </a:bodyPr>
          <a:lstStyle/>
          <a:p>
            <a:pPr algn="ctr">
              <a:spcAft>
                <a:spcPts val="600"/>
              </a:spcAft>
            </a:pPr>
            <a:r>
              <a:rPr lang="pt-BR" sz="1400" dirty="0">
                <a:solidFill>
                  <a:schemeClr val="accent3">
                    <a:lumMod val="50000"/>
                  </a:schemeClr>
                </a:solidFill>
                <a:latin typeface="Arial" panose="020B0604020202020204" pitchFamily="34" charset="0"/>
                <a:cs typeface="Arial" panose="020B0604020202020204" pitchFamily="34" charset="0"/>
              </a:rPr>
              <a:t> Image by Miguel R Perez Rivas from Pixabay</a:t>
            </a:r>
            <a:endParaRPr lang="en-US" sz="1400" dirty="0">
              <a:solidFill>
                <a:schemeClr val="accent3">
                  <a:lumMod val="50000"/>
                </a:schemeClr>
              </a:solidFill>
              <a:latin typeface="Arial" panose="020B0604020202020204" pitchFamily="34" charset="0"/>
              <a:cs typeface="Arial" panose="020B0604020202020204" pitchFamily="34" charset="0"/>
            </a:endParaRPr>
          </a:p>
        </p:txBody>
      </p:sp>
      <p:sp>
        <p:nvSpPr>
          <p:cNvPr id="17" name="Slide Number Placeholder 4">
            <a:extLst>
              <a:ext uri="{FF2B5EF4-FFF2-40B4-BE49-F238E27FC236}">
                <a16:creationId xmlns:a16="http://schemas.microsoft.com/office/drawing/2014/main" id="{E21D565D-AFAB-EEF5-22D7-3656568884E5}"/>
              </a:ext>
            </a:extLst>
          </p:cNvPr>
          <p:cNvSpPr>
            <a:spLocks noGrp="1"/>
          </p:cNvSpPr>
          <p:nvPr>
            <p:ph type="sldNum" sz="quarter" idx="4"/>
          </p:nvPr>
        </p:nvSpPr>
        <p:spPr>
          <a:xfrm>
            <a:off x="10360510" y="6349534"/>
            <a:ext cx="1232776" cy="503578"/>
          </a:xfrm>
        </p:spPr>
        <p:txBody>
          <a:bodyPr/>
          <a:lstStyle/>
          <a:p>
            <a:pPr>
              <a:spcAft>
                <a:spcPts val="600"/>
              </a:spcAft>
            </a:pPr>
            <a:fld id="{8FF8BE51-C3B0-9B4F-9A06-4F809A9A7941}" type="slidenum">
              <a:rPr lang="en-US" smtClean="0"/>
              <a:pPr>
                <a:spcAft>
                  <a:spcPts val="600"/>
                </a:spcAft>
              </a:pPr>
              <a:t>17</a:t>
            </a:fld>
            <a:endParaRPr lang="en-US"/>
          </a:p>
        </p:txBody>
      </p:sp>
    </p:spTree>
    <p:custDataLst>
      <p:tags r:id="rId1"/>
    </p:custDataLst>
    <p:extLst>
      <p:ext uri="{BB962C8B-B14F-4D97-AF65-F5344CB8AC3E}">
        <p14:creationId xmlns:p14="http://schemas.microsoft.com/office/powerpoint/2010/main" val="1281443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ind out more at ectacenter.org"/>
          <p:cNvSpPr>
            <a:spLocks noGrp="1"/>
          </p:cNvSpPr>
          <p:nvPr>
            <p:ph type="title"/>
          </p:nvPr>
        </p:nvSpPr>
        <p:spPr>
          <a:xfrm>
            <a:off x="1973580" y="2515750"/>
            <a:ext cx="8259347" cy="913250"/>
          </a:xfrm>
        </p:spPr>
        <p:txBody>
          <a:bodyPr anchor="ctr" anchorCtr="0"/>
          <a:lstStyle/>
          <a:p>
            <a:r>
              <a:rPr lang="en-US" b="0"/>
              <a:t>Find out more at</a:t>
            </a:r>
            <a:r>
              <a:rPr lang="en-US"/>
              <a:t> ectacenter.org</a:t>
            </a:r>
          </a:p>
        </p:txBody>
      </p:sp>
      <p:sp>
        <p:nvSpPr>
          <p:cNvPr id="3" name="Text Placeholder 2"/>
          <p:cNvSpPr>
            <a:spLocks noGrp="1"/>
          </p:cNvSpPr>
          <p:nvPr>
            <p:ph type="body" idx="1"/>
          </p:nvPr>
        </p:nvSpPr>
        <p:spPr/>
        <p:txBody>
          <a:bodyPr>
            <a:noAutofit/>
          </a:body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a:t>
            </a:r>
          </a:p>
        </p:txBody>
      </p:sp>
      <p:cxnSp>
        <p:nvCxnSpPr>
          <p:cNvPr id="6" name="Straight Connector 5">
            <a:extLst>
              <a:ext uri="{C183D7F6-B498-43B3-948B-1728B52AA6E4}">
                <adec:decorative xmlns:adec="http://schemas.microsoft.com/office/drawing/2017/decorative" val="1"/>
              </a:ext>
            </a:extLst>
          </p:cNvPr>
          <p:cNvCxnSpPr/>
          <p:nvPr/>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4"/>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537928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19AAA-D18E-DB45-8FB0-D7E83074B6E9}"/>
              </a:ext>
            </a:extLst>
          </p:cNvPr>
          <p:cNvSpPr txBox="1">
            <a:spLocks noGrp="1"/>
          </p:cNvSpPr>
          <p:nvPr>
            <p:ph type="title" idx="4294967295"/>
          </p:nvPr>
        </p:nvSpPr>
        <p:spPr>
          <a:xfrm>
            <a:off x="1478973" y="203056"/>
            <a:ext cx="923405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1200" dirty="0">
                <a:latin typeface="Arial" panose="020B0604020202020204" pitchFamily="34" charset="0"/>
                <a:ea typeface="+mn-ea"/>
                <a:cs typeface="Arial" panose="020B0604020202020204" pitchFamily="34" charset="0"/>
              </a:rPr>
              <a:t>Resonating Quotes</a:t>
            </a:r>
            <a:endParaRPr kumimoji="0" lang="en-US" sz="400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graphicFrame>
        <p:nvGraphicFramePr>
          <p:cNvPr id="2" name="Diagram 1" descr="A table with one column and three rows. Each cell is outlined in dark blue and shaded blue. From top to bottom, rows include the flowing quotes: Quote 1: &quot;Tell me and I forget, teach me and I may remember, involve me and I learn. -Xun Kuang, Chinese Confucian philosopher. Quote 2: &quot;Learning is experience. Everything else is just information.&quot;- Albert Einstein. Quote 3: &quot;The learning process is something you can incite, literally incite, like a riot.&quot; - Audre Lorde">
            <a:extLst>
              <a:ext uri="{FF2B5EF4-FFF2-40B4-BE49-F238E27FC236}">
                <a16:creationId xmlns:a16="http://schemas.microsoft.com/office/drawing/2014/main" id="{7DE0B398-61F0-907C-310B-C6948CE9A5D8}"/>
              </a:ext>
            </a:extLst>
          </p:cNvPr>
          <p:cNvGraphicFramePr/>
          <p:nvPr>
            <p:extLst>
              <p:ext uri="{D42A27DB-BD31-4B8C-83A1-F6EECF244321}">
                <p14:modId xmlns:p14="http://schemas.microsoft.com/office/powerpoint/2010/main" val="3478695519"/>
              </p:ext>
            </p:extLst>
          </p:nvPr>
        </p:nvGraphicFramePr>
        <p:xfrm>
          <a:off x="448476" y="1268730"/>
          <a:ext cx="6345086" cy="4687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Picture 20" descr="A blue gradient speech bubble with a purple shadowed line. &#10;&#10;">
            <a:extLst>
              <a:ext uri="{FF2B5EF4-FFF2-40B4-BE49-F238E27FC236}">
                <a16:creationId xmlns:a16="http://schemas.microsoft.com/office/drawing/2014/main" id="{42662561-E8B1-6C05-5EE6-0927C7C8A2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83210">
            <a:off x="8883578" y="425590"/>
            <a:ext cx="2222997" cy="2166819"/>
          </a:xfrm>
          <a:prstGeom prst="rect">
            <a:avLst/>
          </a:prstGeom>
        </p:spPr>
      </p:pic>
      <p:sp>
        <p:nvSpPr>
          <p:cNvPr id="24" name="TextBox 23">
            <a:extLst>
              <a:ext uri="{FF2B5EF4-FFF2-40B4-BE49-F238E27FC236}">
                <a16:creationId xmlns:a16="http://schemas.microsoft.com/office/drawing/2014/main" id="{2DECBC29-83AD-EBFC-638D-BB95A29C14C4}"/>
              </a:ext>
            </a:extLst>
          </p:cNvPr>
          <p:cNvSpPr txBox="1"/>
          <p:nvPr/>
        </p:nvSpPr>
        <p:spPr>
          <a:xfrm>
            <a:off x="7452360" y="2570828"/>
            <a:ext cx="412777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Arial"/>
                <a:ea typeface="+mn-ea"/>
                <a:cs typeface="+mn-cs"/>
              </a:rPr>
              <a:t>What resonated with you about the quote?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Arial"/>
                <a:ea typeface="+mn-ea"/>
                <a:cs typeface="+mn-cs"/>
              </a:rPr>
              <a:t>How do you connect the quote to today’s session topic? </a:t>
            </a:r>
          </a:p>
        </p:txBody>
      </p:sp>
      <p:sp>
        <p:nvSpPr>
          <p:cNvPr id="23" name="TextBox 22">
            <a:extLst>
              <a:ext uri="{FF2B5EF4-FFF2-40B4-BE49-F238E27FC236}">
                <a16:creationId xmlns:a16="http://schemas.microsoft.com/office/drawing/2014/main" id="{E077E30C-C15D-0897-F30B-C9EFE588E62C}"/>
              </a:ext>
            </a:extLst>
          </p:cNvPr>
          <p:cNvSpPr txBox="1"/>
          <p:nvPr/>
        </p:nvSpPr>
        <p:spPr>
          <a:xfrm>
            <a:off x="7719501" y="5679371"/>
            <a:ext cx="376919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Image by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Clker</a:t>
            </a:r>
            <a:r>
              <a:rPr kumimoji="0" lang="en-US" sz="1200" b="0" i="0" u="none" strike="noStrike" kern="1200" cap="none" spc="0" normalizeH="0" baseline="0" noProof="0" dirty="0">
                <a:ln>
                  <a:noFill/>
                </a:ln>
                <a:solidFill>
                  <a:srgbClr val="000000"/>
                </a:solidFill>
                <a:effectLst/>
                <a:uLnTx/>
                <a:uFillTx/>
                <a:latin typeface="Arial"/>
                <a:ea typeface="+mn-ea"/>
                <a:cs typeface="+mn-cs"/>
              </a:rPr>
              <a:t>-Free-Vector-Images from Pixabay</a:t>
            </a:r>
          </a:p>
        </p:txBody>
      </p:sp>
    </p:spTree>
    <p:custDataLst>
      <p:tags r:id="rId1"/>
    </p:custDataLst>
    <p:extLst>
      <p:ext uri="{BB962C8B-B14F-4D97-AF65-F5344CB8AC3E}">
        <p14:creationId xmlns:p14="http://schemas.microsoft.com/office/powerpoint/2010/main" val="1293548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BB6F-A9B2-BA27-1B3E-FCFCEB0372D9}"/>
              </a:ext>
            </a:extLst>
          </p:cNvPr>
          <p:cNvSpPr>
            <a:spLocks noGrp="1"/>
          </p:cNvSpPr>
          <p:nvPr>
            <p:ph type="title" idx="4294967295"/>
          </p:nvPr>
        </p:nvSpPr>
        <p:spPr>
          <a:xfrm>
            <a:off x="350236" y="196613"/>
            <a:ext cx="10972800" cy="596900"/>
          </a:xfrm>
        </p:spPr>
        <p:txBody>
          <a:bodyPr anchor="ctr">
            <a:noAutofit/>
          </a:bodyPr>
          <a:lstStyle/>
          <a:p>
            <a:r>
              <a:rPr lang="en-US" sz="4000" dirty="0">
                <a:solidFill>
                  <a:srgbClr val="002060"/>
                </a:solidFill>
              </a:rPr>
              <a:t>You will...</a:t>
            </a:r>
          </a:p>
        </p:txBody>
      </p:sp>
      <p:graphicFrame>
        <p:nvGraphicFramePr>
          <p:cNvPr id="10" name="Content Placeholder 2" descr="Objectives are that you will: Examine the components of a data-informed cycle for training/TA needs assessment, design, delivery, and evaluation to improve and change practice; Discuss one state’s approach to implementing the cycle; Select an idea or strategy to explore or discuss with a colleague that addresses PD support within your individual professional context.">
            <a:extLst>
              <a:ext uri="{FF2B5EF4-FFF2-40B4-BE49-F238E27FC236}">
                <a16:creationId xmlns:a16="http://schemas.microsoft.com/office/drawing/2014/main" id="{CE17217B-65FB-A259-8227-43C7272CFB00}"/>
              </a:ext>
            </a:extLst>
          </p:cNvPr>
          <p:cNvGraphicFramePr/>
          <p:nvPr>
            <p:extLst>
              <p:ext uri="{D42A27DB-BD31-4B8C-83A1-F6EECF244321}">
                <p14:modId xmlns:p14="http://schemas.microsoft.com/office/powerpoint/2010/main" val="3677566466"/>
              </p:ext>
            </p:extLst>
          </p:nvPr>
        </p:nvGraphicFramePr>
        <p:xfrm>
          <a:off x="708104" y="751074"/>
          <a:ext cx="11133660" cy="5528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643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1B84-26A0-4CCF-9061-14D7A1DCE1B5}"/>
              </a:ext>
            </a:extLst>
          </p:cNvPr>
          <p:cNvSpPr txBox="1">
            <a:spLocks noGrp="1"/>
          </p:cNvSpPr>
          <p:nvPr>
            <p:ph type="title" idx="4294967295"/>
          </p:nvPr>
        </p:nvSpPr>
        <p:spPr>
          <a:xfrm>
            <a:off x="286181" y="906386"/>
            <a:ext cx="327995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4">
                    <a:lumMod val="75000"/>
                  </a:schemeClr>
                </a:solidFill>
                <a:effectLst/>
                <a:uLnTx/>
                <a:uFillTx/>
                <a:latin typeface="Arial" panose="020B0604020202020204"/>
                <a:ea typeface="+mn-ea"/>
                <a:cs typeface="+mn-cs"/>
              </a:rPr>
              <a:t>EPIC-P Cycle</a:t>
            </a:r>
          </a:p>
        </p:txBody>
      </p:sp>
      <p:sp>
        <p:nvSpPr>
          <p:cNvPr id="5" name="Title 1">
            <a:extLst>
              <a:ext uri="{FF2B5EF4-FFF2-40B4-BE49-F238E27FC236}">
                <a16:creationId xmlns:a16="http://schemas.microsoft.com/office/drawing/2014/main" id="{527706DD-B58F-4D3D-941D-C740E8B3C12F}"/>
              </a:ext>
            </a:extLst>
          </p:cNvPr>
          <p:cNvSpPr txBox="1">
            <a:spLocks/>
          </p:cNvSpPr>
          <p:nvPr/>
        </p:nvSpPr>
        <p:spPr>
          <a:xfrm>
            <a:off x="184547" y="2779414"/>
            <a:ext cx="3337152" cy="3097388"/>
          </a:xfrm>
          <a:prstGeom prst="rect">
            <a:avLst/>
          </a:prstGeom>
        </p:spPr>
        <p:txBody>
          <a:bodyPr>
            <a:normAutofit fontScale="97500"/>
          </a:bodyPr>
          <a:lst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charset="0"/>
                <a:cs typeface="Arial" charset="0"/>
              </a:rPr>
              <a:t>Using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charset="0"/>
                <a:cs typeface="Arial" charset="0"/>
              </a:rPr>
              <a:t>Data-Informed Process to Assess Needs, Design, Deliver, and Evaluate PD Support</a:t>
            </a:r>
          </a:p>
        </p:txBody>
      </p:sp>
      <p:pic>
        <p:nvPicPr>
          <p:cNvPr id="3074" name="Picture 2" descr="A circle divided into 4 components to represent the four components of the EPIC-P Cycle: Needs Analysis, Design, Experiences, and Evaluation">
            <a:extLst>
              <a:ext uri="{FF2B5EF4-FFF2-40B4-BE49-F238E27FC236}">
                <a16:creationId xmlns:a16="http://schemas.microsoft.com/office/drawing/2014/main" id="{AAD0C84D-9DC2-4CBB-87CE-6A5F1BCCF3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895259" y="142813"/>
            <a:ext cx="7946321" cy="6206721"/>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13;p36">
            <a:extLst>
              <a:ext uri="{FF2B5EF4-FFF2-40B4-BE49-F238E27FC236}">
                <a16:creationId xmlns:a16="http://schemas.microsoft.com/office/drawing/2014/main" id="{B538087B-C77C-6790-7846-C952395EBE08}"/>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57040" y="6243422"/>
            <a:ext cx="3364659" cy="496400"/>
          </a:xfrm>
          <a:prstGeom prst="rect">
            <a:avLst/>
          </a:prstGeom>
          <a:noFill/>
          <a:ln>
            <a:noFill/>
          </a:ln>
        </p:spPr>
      </p:pic>
    </p:spTree>
    <p:custDataLst>
      <p:tags r:id="rId1"/>
    </p:custDataLst>
    <p:extLst>
      <p:ext uri="{BB962C8B-B14F-4D97-AF65-F5344CB8AC3E}">
        <p14:creationId xmlns:p14="http://schemas.microsoft.com/office/powerpoint/2010/main" val="342297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09AC-FF17-BF2A-4516-805E6B1B22C8}"/>
              </a:ext>
            </a:extLst>
          </p:cNvPr>
          <p:cNvSpPr txBox="1">
            <a:spLocks noGrp="1"/>
          </p:cNvSpPr>
          <p:nvPr>
            <p:ph type="title" idx="4294967295"/>
          </p:nvPr>
        </p:nvSpPr>
        <p:spPr>
          <a:xfrm>
            <a:off x="1586474" y="146313"/>
            <a:ext cx="901905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n-lt"/>
                <a:ea typeface="+mn-ea"/>
                <a:cs typeface="+mn-cs"/>
              </a:rPr>
              <a:t>Online Resources</a:t>
            </a:r>
          </a:p>
        </p:txBody>
      </p:sp>
      <p:pic>
        <p:nvPicPr>
          <p:cNvPr id="4" name="Picture 3" descr="QR code with a dinosaur in the center that leads to https://ectacenter.org/epic-p/&#10;">
            <a:extLst>
              <a:ext uri="{FF2B5EF4-FFF2-40B4-BE49-F238E27FC236}">
                <a16:creationId xmlns:a16="http://schemas.microsoft.com/office/drawing/2014/main" id="{7C074C2F-76BE-1616-8082-B3865FFA6DDF}"/>
              </a:ext>
            </a:extLst>
          </p:cNvPr>
          <p:cNvPicPr>
            <a:picLocks noChangeAspect="1"/>
          </p:cNvPicPr>
          <p:nvPr/>
        </p:nvPicPr>
        <p:blipFill>
          <a:blip r:embed="rId4"/>
          <a:stretch>
            <a:fillRect/>
          </a:stretch>
        </p:blipFill>
        <p:spPr>
          <a:xfrm>
            <a:off x="395175" y="1068278"/>
            <a:ext cx="3114758" cy="317080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35B6CC2D-F631-B119-D5CC-D490610EB183}"/>
              </a:ext>
            </a:extLst>
          </p:cNvPr>
          <p:cNvSpPr txBox="1"/>
          <p:nvPr/>
        </p:nvSpPr>
        <p:spPr>
          <a:xfrm>
            <a:off x="337343" y="4378895"/>
            <a:ext cx="3230422" cy="307777"/>
          </a:xfrm>
          <a:prstGeom prst="rect">
            <a:avLst/>
          </a:prstGeom>
          <a:noFill/>
        </p:spPr>
        <p:txBody>
          <a:bodyPr wrap="square" rtlCol="0">
            <a:spAutoFit/>
          </a:bodyPr>
          <a:lstStyle/>
          <a:p>
            <a:pPr algn="ctr"/>
            <a:r>
              <a:rPr lang="en-US" sz="1400"/>
              <a:t>https://ectacenter.org/epic-p/</a:t>
            </a:r>
          </a:p>
        </p:txBody>
      </p:sp>
      <p:pic>
        <p:nvPicPr>
          <p:cNvPr id="7" name="Picture 6" descr="A screen shot of the EPIC-P Cycle on the ECTA webpage (https://ectacenter.org/epic-p/). Titled &quot;EPIC-P Cycle for Strengthening State an Entity-Wide Professional Development Support&quot;, the webpage provides information about each component of the EPIC-P Cycle. A four component cycle graphic is found in the center of the page. The top left component is 1. Needs analysis, which is described as using evaluation and information from key partners to determine needs. On the top right of the graphic is 2. Design. In this component of the cycle, needs are addressed by establishing a purpose, methods, content, and ongoing experiences using adult learning principles. On the bottom right, 3. Experiences is described as operationalizing design by providing and array of PD experiences to build capacity and implement practices. The final component of the cycle on the bottom left is 4. Evaluation, in which data and feedback from participant experiences is reviewed to evaluate effectiveness and inform ongoing needs. ">
            <a:extLst>
              <a:ext uri="{FF2B5EF4-FFF2-40B4-BE49-F238E27FC236}">
                <a16:creationId xmlns:a16="http://schemas.microsoft.com/office/drawing/2014/main" id="{1DC3FDFB-AF1A-500C-32D1-D4D684250553}"/>
              </a:ext>
            </a:extLst>
          </p:cNvPr>
          <p:cNvPicPr>
            <a:picLocks noChangeAspect="1"/>
          </p:cNvPicPr>
          <p:nvPr/>
        </p:nvPicPr>
        <p:blipFill>
          <a:blip r:embed="rId5"/>
          <a:stretch>
            <a:fillRect/>
          </a:stretch>
        </p:blipFill>
        <p:spPr>
          <a:xfrm>
            <a:off x="5515507" y="990942"/>
            <a:ext cx="4873409" cy="533602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81772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314D57F-4A06-7E26-A5A7-88A759A52932}"/>
              </a:ext>
            </a:extLst>
          </p:cNvPr>
          <p:cNvSpPr>
            <a:spLocks noGrp="1"/>
          </p:cNvSpPr>
          <p:nvPr>
            <p:ph type="title"/>
          </p:nvPr>
        </p:nvSpPr>
        <p:spPr>
          <a:xfrm>
            <a:off x="620486" y="390760"/>
            <a:ext cx="4129941" cy="1287316"/>
          </a:xfrm>
        </p:spPr>
        <p:txBody>
          <a:bodyPr>
            <a:normAutofit/>
          </a:bodyPr>
          <a:lstStyle/>
          <a:p>
            <a:r>
              <a:rPr lang="en-US" sz="4000" dirty="0">
                <a:solidFill>
                  <a:schemeClr val="accent4">
                    <a:lumMod val="75000"/>
                  </a:schemeClr>
                </a:solidFill>
              </a:rPr>
              <a:t>Experiences</a:t>
            </a:r>
          </a:p>
        </p:txBody>
      </p:sp>
      <p:sp>
        <p:nvSpPr>
          <p:cNvPr id="5" name="Text Placeholder 4">
            <a:extLst>
              <a:ext uri="{FF2B5EF4-FFF2-40B4-BE49-F238E27FC236}">
                <a16:creationId xmlns:a16="http://schemas.microsoft.com/office/drawing/2014/main" id="{93202CB3-E6CD-6E27-2317-22BA40A2969A}"/>
              </a:ext>
            </a:extLst>
          </p:cNvPr>
          <p:cNvSpPr>
            <a:spLocks noGrp="1"/>
          </p:cNvSpPr>
          <p:nvPr>
            <p:ph type="body" sz="half" idx="2"/>
          </p:nvPr>
        </p:nvSpPr>
        <p:spPr>
          <a:xfrm>
            <a:off x="541608" y="2304909"/>
            <a:ext cx="4807631" cy="2248181"/>
          </a:xfrm>
        </p:spPr>
        <p:txBody>
          <a:bodyPr>
            <a:noAutofit/>
          </a:bodyPr>
          <a:lstStyle/>
          <a:p>
            <a:pPr algn="ctr"/>
            <a:r>
              <a:rPr lang="en-US" sz="2800" dirty="0"/>
              <a:t>Operationalizing the Design</a:t>
            </a:r>
          </a:p>
          <a:p>
            <a:pPr algn="ctr"/>
            <a:r>
              <a:rPr lang="en-US" sz="2800" dirty="0"/>
              <a:t>by Providing an Array of PD</a:t>
            </a:r>
          </a:p>
          <a:p>
            <a:pPr algn="ctr"/>
            <a:r>
              <a:rPr lang="en-US" sz="2800" dirty="0"/>
              <a:t>Experiences to Build</a:t>
            </a:r>
          </a:p>
          <a:p>
            <a:pPr algn="ctr"/>
            <a:r>
              <a:rPr lang="en-US" sz="2800" dirty="0"/>
              <a:t>Capacity to Implement</a:t>
            </a:r>
          </a:p>
          <a:p>
            <a:pPr algn="ctr"/>
            <a:r>
              <a:rPr lang="en-US" sz="2800" dirty="0"/>
              <a:t>Practices​</a:t>
            </a:r>
          </a:p>
        </p:txBody>
      </p:sp>
      <p:pic>
        <p:nvPicPr>
          <p:cNvPr id="3074" name="Picture 2" descr="A grayed out version of the EPIC-P Cycle circle with Experiences highlighted in blue.">
            <a:extLst>
              <a:ext uri="{FF2B5EF4-FFF2-40B4-BE49-F238E27FC236}">
                <a16:creationId xmlns:a16="http://schemas.microsoft.com/office/drawing/2014/main" id="{BC83B48F-32EB-954D-07F3-C89019952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789" y="259081"/>
            <a:ext cx="7196828" cy="55607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3F84F54-C070-2487-0F33-117E437FC279}"/>
              </a:ext>
            </a:extLst>
          </p:cNvPr>
          <p:cNvSpPr>
            <a:spLocks noGrp="1"/>
          </p:cNvSpPr>
          <p:nvPr>
            <p:ph type="sldNum" sz="quarter" idx="4"/>
          </p:nvPr>
        </p:nvSpPr>
        <p:spPr>
          <a:xfrm>
            <a:off x="10360510" y="6349534"/>
            <a:ext cx="1232776" cy="503578"/>
          </a:xfrm>
        </p:spPr>
        <p:txBody>
          <a:bodyPr anchor="ctr">
            <a:normAutofit/>
          </a:bodyPr>
          <a:lstStyle/>
          <a:p>
            <a:pPr>
              <a:spcAft>
                <a:spcPts val="600"/>
              </a:spcAft>
            </a:pPr>
            <a:fld id="{8FF8BE51-C3B0-9B4F-9A06-4F809A9A7941}" type="slidenum">
              <a:rPr lang="en-US" smtClean="0"/>
              <a:pPr>
                <a:spcAft>
                  <a:spcPts val="600"/>
                </a:spcAft>
              </a:pPr>
              <a:t>6</a:t>
            </a:fld>
            <a:endParaRPr lang="en-US"/>
          </a:p>
        </p:txBody>
      </p:sp>
    </p:spTree>
    <p:custDataLst>
      <p:tags r:id="rId1"/>
    </p:custDataLst>
    <p:extLst>
      <p:ext uri="{BB962C8B-B14F-4D97-AF65-F5344CB8AC3E}">
        <p14:creationId xmlns:p14="http://schemas.microsoft.com/office/powerpoint/2010/main" val="265122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3C4D-FCB3-4FCA-1FF0-D374C2376ABF}"/>
              </a:ext>
            </a:extLst>
          </p:cNvPr>
          <p:cNvSpPr>
            <a:spLocks noGrp="1"/>
          </p:cNvSpPr>
          <p:nvPr>
            <p:ph type="title"/>
          </p:nvPr>
        </p:nvSpPr>
        <p:spPr/>
        <p:txBody>
          <a:bodyPr>
            <a:normAutofit/>
          </a:bodyPr>
          <a:lstStyle/>
          <a:p>
            <a:r>
              <a:rPr lang="en-US" sz="4000" dirty="0"/>
              <a:t>Journaling as Learning Tool</a:t>
            </a:r>
          </a:p>
        </p:txBody>
      </p:sp>
      <p:pic>
        <p:nvPicPr>
          <p:cNvPr id="8" name="Content Placeholder 7" descr="A person taking notes on a computer&#10;while looking at a laptop with a zoom-like meeting on the screen. ">
            <a:extLst>
              <a:ext uri="{FF2B5EF4-FFF2-40B4-BE49-F238E27FC236}">
                <a16:creationId xmlns:a16="http://schemas.microsoft.com/office/drawing/2014/main" id="{6E380BFC-7550-A866-0526-C4614B87CD7B}"/>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87375" y="1735874"/>
            <a:ext cx="5389563" cy="3356090"/>
          </a:xfr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006E084A-B8C5-DF06-BC7F-EE42B3BBC277}"/>
              </a:ext>
            </a:extLst>
          </p:cNvPr>
          <p:cNvSpPr txBox="1"/>
          <p:nvPr/>
        </p:nvSpPr>
        <p:spPr>
          <a:xfrm>
            <a:off x="1715143" y="5562666"/>
            <a:ext cx="34299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Image by </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Prostock</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Studio via Shutterstock</a:t>
            </a:r>
          </a:p>
        </p:txBody>
      </p:sp>
      <p:sp>
        <p:nvSpPr>
          <p:cNvPr id="4" name="Content Placeholder 3">
            <a:extLst>
              <a:ext uri="{FF2B5EF4-FFF2-40B4-BE49-F238E27FC236}">
                <a16:creationId xmlns:a16="http://schemas.microsoft.com/office/drawing/2014/main" id="{64128707-1017-D443-F0DD-F162774425D5}"/>
              </a:ext>
            </a:extLst>
          </p:cNvPr>
          <p:cNvSpPr>
            <a:spLocks noGrp="1"/>
          </p:cNvSpPr>
          <p:nvPr>
            <p:ph sz="half" idx="2"/>
          </p:nvPr>
        </p:nvSpPr>
        <p:spPr/>
        <p:txBody>
          <a:bodyPr>
            <a:normAutofit fontScale="92500" lnSpcReduction="10000"/>
          </a:bodyPr>
          <a:lstStyle/>
          <a:p>
            <a:r>
              <a:rPr lang="en-US" sz="4000" dirty="0"/>
              <a:t>Promotes Metacognition</a:t>
            </a:r>
          </a:p>
          <a:p>
            <a:r>
              <a:rPr lang="en-US" sz="4000" dirty="0"/>
              <a:t>Supports Meaning-Making</a:t>
            </a:r>
          </a:p>
          <a:p>
            <a:r>
              <a:rPr lang="en-US" sz="4000" dirty="0"/>
              <a:t>Encourages Critical Reflection</a:t>
            </a:r>
          </a:p>
        </p:txBody>
      </p:sp>
      <p:sp>
        <p:nvSpPr>
          <p:cNvPr id="6" name="Slide Number Placeholder 5">
            <a:extLst>
              <a:ext uri="{FF2B5EF4-FFF2-40B4-BE49-F238E27FC236}">
                <a16:creationId xmlns:a16="http://schemas.microsoft.com/office/drawing/2014/main" id="{852AFA59-2491-76B7-CD56-A2F93657AE9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433503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55C3-A962-DF8D-05D2-72FAC9519AF1}"/>
              </a:ext>
            </a:extLst>
          </p:cNvPr>
          <p:cNvSpPr>
            <a:spLocks noGrp="1"/>
          </p:cNvSpPr>
          <p:nvPr>
            <p:ph type="title"/>
          </p:nvPr>
        </p:nvSpPr>
        <p:spPr/>
        <p:txBody>
          <a:bodyPr>
            <a:normAutofit/>
          </a:bodyPr>
          <a:lstStyle/>
          <a:p>
            <a:r>
              <a:rPr lang="en-US" sz="4000" dirty="0"/>
              <a:t>Connecting the Dots</a:t>
            </a:r>
          </a:p>
        </p:txBody>
      </p:sp>
      <p:graphicFrame>
        <p:nvGraphicFramePr>
          <p:cNvPr id="4" name="Diagram 3" descr="A large light green arrow pointing from left to right. Instide the arrow are three dots, and each dot has a brief description. The left dot description is &quot;Information gathered from Needs Analysis informs the design plan&quot;. The middle description is &quot;The Design plan provides structure for the learning experiences&quot;. The description for the dot on the right is &quot;The Experiences ae the activities and supports that facilitate, expand, or deepen participant understanding, skill development, or appplication.&quot; ">
            <a:extLst>
              <a:ext uri="{FF2B5EF4-FFF2-40B4-BE49-F238E27FC236}">
                <a16:creationId xmlns:a16="http://schemas.microsoft.com/office/drawing/2014/main" id="{2636061F-1199-1204-C6E6-3D6C5E9BDC55}"/>
              </a:ext>
            </a:extLst>
          </p:cNvPr>
          <p:cNvGraphicFramePr/>
          <p:nvPr>
            <p:extLst>
              <p:ext uri="{D42A27DB-BD31-4B8C-83A1-F6EECF244321}">
                <p14:modId xmlns:p14="http://schemas.microsoft.com/office/powerpoint/2010/main" val="125411761"/>
              </p:ext>
            </p:extLst>
          </p:nvPr>
        </p:nvGraphicFramePr>
        <p:xfrm>
          <a:off x="587829" y="1141380"/>
          <a:ext cx="11241005" cy="4811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71522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FB1AB-2522-69F5-7DCE-6D611AFED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9021D-038C-AD96-82C8-7EDA2A8F60DD}"/>
              </a:ext>
            </a:extLst>
          </p:cNvPr>
          <p:cNvSpPr>
            <a:spLocks noGrp="1"/>
          </p:cNvSpPr>
          <p:nvPr>
            <p:ph type="title"/>
          </p:nvPr>
        </p:nvSpPr>
        <p:spPr/>
        <p:txBody>
          <a:bodyPr>
            <a:noAutofit/>
          </a:bodyPr>
          <a:lstStyle/>
          <a:p>
            <a:r>
              <a:rPr lang="en-US" sz="4000" dirty="0"/>
              <a:t>Connecting the Dots 1 - Minute Journal Prompt</a:t>
            </a:r>
          </a:p>
        </p:txBody>
      </p:sp>
      <p:pic>
        <p:nvPicPr>
          <p:cNvPr id="10" name="Content Placeholder 9" descr="A hand holding a pen writing in a notebook, found at Johnstocker Production via Shutterstock.&#10;">
            <a:extLst>
              <a:ext uri="{FF2B5EF4-FFF2-40B4-BE49-F238E27FC236}">
                <a16:creationId xmlns:a16="http://schemas.microsoft.com/office/drawing/2014/main" id="{FF2D80D5-0930-01A5-0F80-C2E513008B3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12437" y="2240973"/>
            <a:ext cx="4045872" cy="2698775"/>
          </a:xfrm>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id="{A4A0FF5B-68DD-F054-2243-2B0CE1C5CA05}"/>
              </a:ext>
            </a:extLst>
          </p:cNvPr>
          <p:cNvSpPr txBox="1"/>
          <p:nvPr/>
        </p:nvSpPr>
        <p:spPr>
          <a:xfrm>
            <a:off x="413537" y="5674594"/>
            <a:ext cx="384367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Image by </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Johnstocker</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Production via Shutterstock</a:t>
            </a:r>
          </a:p>
        </p:txBody>
      </p:sp>
      <p:sp>
        <p:nvSpPr>
          <p:cNvPr id="4" name="Content Placeholder 3">
            <a:extLst>
              <a:ext uri="{FF2B5EF4-FFF2-40B4-BE49-F238E27FC236}">
                <a16:creationId xmlns:a16="http://schemas.microsoft.com/office/drawing/2014/main" id="{A160BF75-7F82-0FA4-BE62-C3699E25B466}"/>
              </a:ext>
            </a:extLst>
          </p:cNvPr>
          <p:cNvSpPr>
            <a:spLocks noGrp="1"/>
          </p:cNvSpPr>
          <p:nvPr>
            <p:ph sz="half" idx="2"/>
          </p:nvPr>
        </p:nvSpPr>
        <p:spPr>
          <a:xfrm>
            <a:off x="4481565" y="1747929"/>
            <a:ext cx="7246620" cy="4082723"/>
          </a:xfrm>
        </p:spPr>
        <p:txBody>
          <a:bodyPr>
            <a:normAutofit fontScale="77500" lnSpcReduction="20000"/>
          </a:bodyPr>
          <a:lstStyle/>
          <a:p>
            <a:r>
              <a:rPr lang="en-US" sz="4000" dirty="0"/>
              <a:t>Think back on a professional learning experience you’ve helped design or were a participant.</a:t>
            </a:r>
          </a:p>
          <a:p>
            <a:r>
              <a:rPr lang="en-US" sz="4000" dirty="0"/>
              <a:t>Which phase (needs analysis, design planning, or learning experience delivery) was most clearly defined or impactful for you, and why?</a:t>
            </a:r>
          </a:p>
        </p:txBody>
      </p:sp>
      <p:sp>
        <p:nvSpPr>
          <p:cNvPr id="6" name="Slide Number Placeholder 5">
            <a:extLst>
              <a:ext uri="{FF2B5EF4-FFF2-40B4-BE49-F238E27FC236}">
                <a16:creationId xmlns:a16="http://schemas.microsoft.com/office/drawing/2014/main" id="{FCD416D0-E8D3-96E9-ECD0-0716BCFAF49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6461289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gt;&lt;/object&gt;&lt;/database&gt;"/>
  <p:tag name="SECTOMILLISECCONVERTED" val="1"/>
  <p:tag name="ARTICULATE_SLIDE_THUMBNAIL_REFRESH" val="1"/>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2 (adjusted lime)">
      <a:dk1>
        <a:srgbClr val="13284B"/>
      </a:dk1>
      <a:lt1>
        <a:srgbClr val="FFFFFF"/>
      </a:lt1>
      <a:dk2>
        <a:srgbClr val="000000"/>
      </a:dk2>
      <a:lt2>
        <a:srgbClr val="E1E1E1"/>
      </a:lt2>
      <a:accent1>
        <a:srgbClr val="4B9CD3"/>
      </a:accent1>
      <a:accent2>
        <a:srgbClr val="13294B"/>
      </a:accent2>
      <a:accent3>
        <a:srgbClr val="C12033"/>
      </a:accent3>
      <a:accent4>
        <a:srgbClr val="673065"/>
      </a:accent4>
      <a:accent5>
        <a:srgbClr val="C0DF71"/>
      </a:accent5>
      <a:accent6>
        <a:srgbClr val="006649"/>
      </a:accent6>
      <a:hlink>
        <a:srgbClr val="007FAE"/>
      </a:hlink>
      <a:folHlink>
        <a:srgbClr val="007FAE"/>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436c572-21bc-4fc1-bb65-153c842e904d" xsi:nil="true"/>
    <lcf76f155ced4ddcb4097134ff3c332f xmlns="09c8a845-e7a6-41fb-9590-158bae58e4d1">
      <Terms xmlns="http://schemas.microsoft.com/office/infopath/2007/PartnerControls"/>
    </lcf76f155ced4ddcb4097134ff3c332f>
    <MediaLengthInSeconds xmlns="09c8a845-e7a6-41fb-9590-158bae58e4d1" xsi:nil="true"/>
    <SharedWithUsers xmlns="8d8b1221-cb47-43e5-997b-7d0bdebf637a">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8" ma:contentTypeDescription="Create a new document." ma:contentTypeScope="" ma:versionID="82f2a921be18bc57b2b0fbc4ceba397c">
  <xsd:schema xmlns:xsd="http://www.w3.org/2001/XMLSchema" xmlns:xs="http://www.w3.org/2001/XMLSchema" xmlns:p="http://schemas.microsoft.com/office/2006/metadata/properties" xmlns:ns2="8d8b1221-cb47-43e5-997b-7d0bdebf637a" xmlns:ns3="09c8a845-e7a6-41fb-9590-158bae58e4d1" xmlns:ns4="c436c572-21bc-4fc1-bb65-153c842e904d" targetNamespace="http://schemas.microsoft.com/office/2006/metadata/properties" ma:root="true" ma:fieldsID="c5a095da38aadbef7d366864587e04f8" ns2:_="" ns3:_="" ns4:_="">
    <xsd:import namespace="8d8b1221-cb47-43e5-997b-7d0bdebf637a"/>
    <xsd:import namespace="09c8a845-e7a6-41fb-9590-158bae58e4d1"/>
    <xsd:import namespace="c436c572-21bc-4fc1-bb65-153c842e90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36c572-21bc-4fc1-bb65-153c842e90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80e1644-1452-4b3d-990c-3b27352efd04}" ma:internalName="TaxCatchAll" ma:showField="CatchAllData" ma:web="c436c572-21bc-4fc1-bb65-153c842e90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EFCDB6-C6DB-4BA2-897D-EB6AAD159136}">
  <ds:schemaRefs>
    <ds:schemaRef ds:uri="http://schemas.microsoft.com/sharepoint/v3/contenttype/forms"/>
  </ds:schemaRefs>
</ds:datastoreItem>
</file>

<file path=customXml/itemProps2.xml><?xml version="1.0" encoding="utf-8"?>
<ds:datastoreItem xmlns:ds="http://schemas.openxmlformats.org/officeDocument/2006/customXml" ds:itemID="{C32FBEA7-3644-4456-8019-E9E627F1C8BF}">
  <ds:schemaRefs>
    <ds:schemaRef ds:uri="http://www.w3.org/XML/1998/namespace"/>
    <ds:schemaRef ds:uri="http://purl.org/dc/dcmitype/"/>
    <ds:schemaRef ds:uri="http://schemas.microsoft.com/office/2006/documentManagement/types"/>
    <ds:schemaRef ds:uri="http://schemas.openxmlformats.org/package/2006/metadata/core-properties"/>
    <ds:schemaRef ds:uri="09c8a845-e7a6-41fb-9590-158bae58e4d1"/>
    <ds:schemaRef ds:uri="http://purl.org/dc/terms/"/>
    <ds:schemaRef ds:uri="http://schemas.microsoft.com/office/infopath/2007/PartnerControls"/>
    <ds:schemaRef ds:uri="http://schemas.microsoft.com/office/2006/metadata/properties"/>
    <ds:schemaRef ds:uri="c436c572-21bc-4fc1-bb65-153c842e904d"/>
    <ds:schemaRef ds:uri="8d8b1221-cb47-43e5-997b-7d0bdebf637a"/>
    <ds:schemaRef ds:uri="http://purl.org/dc/elements/1.1/"/>
  </ds:schemaRefs>
</ds:datastoreItem>
</file>

<file path=customXml/itemProps3.xml><?xml version="1.0" encoding="utf-8"?>
<ds:datastoreItem xmlns:ds="http://schemas.openxmlformats.org/officeDocument/2006/customXml" ds:itemID="{17752B5F-00DB-4BBF-9CD0-0EE78CF46C9C}">
  <ds:schemaRefs>
    <ds:schemaRef ds:uri="09c8a845-e7a6-41fb-9590-158bae58e4d1"/>
    <ds:schemaRef ds:uri="8d8b1221-cb47-43e5-997b-7d0bdebf637a"/>
    <ds:schemaRef ds:uri="c436c572-21bc-4fc1-bb65-153c842e90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9086</TotalTime>
  <Words>2090</Words>
  <Application>Microsoft Office PowerPoint</Application>
  <PresentationFormat>Widescreen</PresentationFormat>
  <Paragraphs>151</Paragraphs>
  <Slides>18</Slides>
  <Notes>18</Notes>
  <HiddenSlides>0</HiddenSlides>
  <MMClips>0</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2_Office Theme</vt:lpstr>
      <vt:lpstr>1_Custom Design</vt:lpstr>
      <vt:lpstr>2_Custom Design</vt:lpstr>
      <vt:lpstr>Gallery</vt:lpstr>
      <vt:lpstr>1_Gallery</vt:lpstr>
      <vt:lpstr>Engaging PD to Improve and Change Practices (EPIC-P) Cycle for Strengthening Statewide PD Support</vt:lpstr>
      <vt:lpstr>Resonating Quotes</vt:lpstr>
      <vt:lpstr>You will...</vt:lpstr>
      <vt:lpstr>EPIC-P Cycle</vt:lpstr>
      <vt:lpstr>Online Resources</vt:lpstr>
      <vt:lpstr>Experiences</vt:lpstr>
      <vt:lpstr>Journaling as Learning Tool</vt:lpstr>
      <vt:lpstr>Connecting the Dots</vt:lpstr>
      <vt:lpstr>Connecting the Dots 1 - Minute Journal Prompt</vt:lpstr>
      <vt:lpstr>Considerations for Experiences</vt:lpstr>
      <vt:lpstr>Experiences Upacked 2 - Minute Journal Prompt</vt:lpstr>
      <vt:lpstr>Essential Support Structures Working Together to Create Effective Professional Development</vt:lpstr>
      <vt:lpstr>Experiences Upacked 2 - Minute Prompt</vt:lpstr>
      <vt:lpstr>Experiences Overview</vt:lpstr>
      <vt:lpstr>Experiences Key Activities</vt:lpstr>
      <vt:lpstr>Application Activity</vt:lpstr>
      <vt:lpstr>What is one thing you heard today that you can share or use in your work context?</vt:lpstr>
      <vt:lpstr>Find out more at ectacenter.org</vt:lpstr>
    </vt:vector>
  </TitlesOfParts>
  <Company>FPG Child Development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sherri.williams@unc.edu</dc:creator>
  <cp:lastModifiedBy>Britt Williams, Sherri</cp:lastModifiedBy>
  <cp:revision>23</cp:revision>
  <cp:lastPrinted>2022-04-18T04:22:53Z</cp:lastPrinted>
  <dcterms:created xsi:type="dcterms:W3CDTF">2013-08-07T19:41:36Z</dcterms:created>
  <dcterms:modified xsi:type="dcterms:W3CDTF">2025-07-30T13:18:40Z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y fmtid="{D5CDD505-2E9C-101B-9397-08002B2CF9AE}" pid="3" name="ArticulateGUID">
    <vt:lpwstr>9E152587-D37A-4922-9327-AF3A201E9154</vt:lpwstr>
  </property>
  <property fmtid="{D5CDD505-2E9C-101B-9397-08002B2CF9AE}" pid="4" name="ArticulatePath">
    <vt:lpwstr>https://adminliveunc.sharepoint.com/sites/fpg-external/nceln/Shared Documents/Presentations (other)/NTI &amp; NCPMI/NTI 2022/NTI 2022 PPT</vt:lpwstr>
  </property>
  <property fmtid="{D5CDD505-2E9C-101B-9397-08002B2CF9AE}" pid="5" name="MediaServiceImageTags">
    <vt:lpwstr/>
  </property>
  <property fmtid="{D5CDD505-2E9C-101B-9397-08002B2CF9AE}" pid="6" name="Order">
    <vt:lpwstr>3997500.00000000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