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4"/>
    <p:sldMasterId id="2147483675" r:id="rId5"/>
    <p:sldMasterId id="2147483745" r:id="rId6"/>
    <p:sldMasterId id="2147483765" r:id="rId7"/>
    <p:sldMasterId id="2147483783" r:id="rId8"/>
  </p:sldMasterIdLst>
  <p:notesMasterIdLst>
    <p:notesMasterId r:id="rId28"/>
  </p:notesMasterIdLst>
  <p:sldIdLst>
    <p:sldId id="641" r:id="rId9"/>
    <p:sldId id="691" r:id="rId10"/>
    <p:sldId id="678" r:id="rId11"/>
    <p:sldId id="635" r:id="rId12"/>
    <p:sldId id="679" r:id="rId13"/>
    <p:sldId id="690" r:id="rId14"/>
    <p:sldId id="643" r:id="rId15"/>
    <p:sldId id="672" r:id="rId16"/>
    <p:sldId id="663" r:id="rId17"/>
    <p:sldId id="642" r:id="rId18"/>
    <p:sldId id="683" r:id="rId19"/>
    <p:sldId id="686" r:id="rId20"/>
    <p:sldId id="685" r:id="rId21"/>
    <p:sldId id="687" r:id="rId22"/>
    <p:sldId id="689" r:id="rId23"/>
    <p:sldId id="681" r:id="rId24"/>
    <p:sldId id="523" r:id="rId25"/>
    <p:sldId id="682" r:id="rId26"/>
    <p:sldId id="645" r:id="rId27"/>
  </p:sldIdLst>
  <p:sldSz cx="12192000" cy="6858000"/>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721E98-37A8-2708-8D7A-FE4D24D287FD}" name="Grubbs, Paula" initials="PG" userId="S::paula1@AD.UNC.EDU::5b26a334-e125-4e40-9921-6f41c826e358" providerId="AD"/>
  <p188:author id="{B1DED2F2-4C9C-A67A-2366-029F1012558B}" name="Grubbs, Paula" initials="GP" userId="S::paula1@ad.unc.edu::5b26a334-e125-4e40-9921-6f41c826e3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ubbs, Paula" initials="GP" lastIdx="7" clrIdx="0">
    <p:extLst>
      <p:ext uri="{19B8F6BF-5375-455C-9EA6-DF929625EA0E}">
        <p15:presenceInfo xmlns:p15="http://schemas.microsoft.com/office/powerpoint/2012/main" userId="S::paula1@ad.unc.edu::5b26a334-e125-4e40-9921-6f41c826e358" providerId="AD"/>
      </p:ext>
    </p:extLst>
  </p:cmAuthor>
  <p:cmAuthor id="2" name="Williams, Catasha A." initials="WCA" lastIdx="1" clrIdx="1">
    <p:extLst>
      <p:ext uri="{19B8F6BF-5375-455C-9EA6-DF929625EA0E}">
        <p15:presenceInfo xmlns:p15="http://schemas.microsoft.com/office/powerpoint/2012/main" userId="S::catasha@ad.unc.edu::4485a72d-a3b7-4155-8613-6342a308f726" providerId="AD"/>
      </p:ext>
    </p:extLst>
  </p:cmAuthor>
  <p:cmAuthor id="3" name="Williams, Sherri Britt" initials="WB" lastIdx="1" clrIdx="2">
    <p:extLst>
      <p:ext uri="{19B8F6BF-5375-455C-9EA6-DF929625EA0E}">
        <p15:presenceInfo xmlns:p15="http://schemas.microsoft.com/office/powerpoint/2012/main" userId="S::sherri@ad.unc.edu::a52bae8f-5907-47a8-8976-d4204b260b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0EA"/>
    <a:srgbClr val="FFFFFF"/>
    <a:srgbClr val="D8CFC0"/>
    <a:srgbClr val="DFDED9"/>
    <a:srgbClr val="FFCC99"/>
    <a:srgbClr val="D2F8A0"/>
    <a:srgbClr val="9AEAEC"/>
    <a:srgbClr val="DADBD6"/>
    <a:srgbClr val="D0D1CC"/>
    <a:srgbClr val="B8B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801FD5-3DB8-4EF5-9812-B1A8AF878AA7}" v="1" dt="2025-07-01T12:31:14.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611" autoAdjust="0"/>
  </p:normalViewPr>
  <p:slideViewPr>
    <p:cSldViewPr snapToGrid="0">
      <p:cViewPr varScale="1">
        <p:scale>
          <a:sx n="43" d="100"/>
          <a:sy n="43" d="100"/>
        </p:scale>
        <p:origin x="1428" y="25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ubbs, Paula" userId="5b26a334-e125-4e40-9921-6f41c826e358" providerId="ADAL" clId="{EF801FD5-3DB8-4EF5-9812-B1A8AF878AA7}"/>
    <pc:docChg chg="modSld">
      <pc:chgData name="Grubbs, Paula" userId="5b26a334-e125-4e40-9921-6f41c826e358" providerId="ADAL" clId="{EF801FD5-3DB8-4EF5-9812-B1A8AF878AA7}" dt="2025-07-01T12:32:21.243" v="40" actId="20577"/>
      <pc:docMkLst>
        <pc:docMk/>
      </pc:docMkLst>
      <pc:sldChg chg="modNotesTx">
        <pc:chgData name="Grubbs, Paula" userId="5b26a334-e125-4e40-9921-6f41c826e358" providerId="ADAL" clId="{EF801FD5-3DB8-4EF5-9812-B1A8AF878AA7}" dt="2025-07-01T12:30:50.302" v="19" actId="20577"/>
        <pc:sldMkLst>
          <pc:docMk/>
          <pc:sldMk cId="1563117812" sldId="523"/>
        </pc:sldMkLst>
      </pc:sldChg>
      <pc:sldChg chg="modNotesTx">
        <pc:chgData name="Grubbs, Paula" userId="5b26a334-e125-4e40-9921-6f41c826e358" providerId="ADAL" clId="{EF801FD5-3DB8-4EF5-9812-B1A8AF878AA7}" dt="2025-07-01T12:29:20.191" v="4" actId="20577"/>
        <pc:sldMkLst>
          <pc:docMk/>
          <pc:sldMk cId="36643264" sldId="635"/>
        </pc:sldMkLst>
      </pc:sldChg>
      <pc:sldChg chg="modNotesTx">
        <pc:chgData name="Grubbs, Paula" userId="5b26a334-e125-4e40-9921-6f41c826e358" providerId="ADAL" clId="{EF801FD5-3DB8-4EF5-9812-B1A8AF878AA7}" dt="2025-07-01T12:28:57.188" v="0" actId="20577"/>
        <pc:sldMkLst>
          <pc:docMk/>
          <pc:sldMk cId="3020525751" sldId="641"/>
        </pc:sldMkLst>
      </pc:sldChg>
      <pc:sldChg chg="modNotesTx">
        <pc:chgData name="Grubbs, Paula" userId="5b26a334-e125-4e40-9921-6f41c826e358" providerId="ADAL" clId="{EF801FD5-3DB8-4EF5-9812-B1A8AF878AA7}" dt="2025-07-01T12:29:53.896" v="10" actId="20577"/>
        <pc:sldMkLst>
          <pc:docMk/>
          <pc:sldMk cId="0" sldId="642"/>
        </pc:sldMkLst>
      </pc:sldChg>
      <pc:sldChg chg="modNotesTx">
        <pc:chgData name="Grubbs, Paula" userId="5b26a334-e125-4e40-9921-6f41c826e358" providerId="ADAL" clId="{EF801FD5-3DB8-4EF5-9812-B1A8AF878AA7}" dt="2025-07-01T12:29:32.176" v="7" actId="20577"/>
        <pc:sldMkLst>
          <pc:docMk/>
          <pc:sldMk cId="3422976110" sldId="643"/>
        </pc:sldMkLst>
      </pc:sldChg>
      <pc:sldChg chg="modNotesTx">
        <pc:chgData name="Grubbs, Paula" userId="5b26a334-e125-4e40-9921-6f41c826e358" providerId="ADAL" clId="{EF801FD5-3DB8-4EF5-9812-B1A8AF878AA7}" dt="2025-07-01T12:29:45.024" v="9" actId="20577"/>
        <pc:sldMkLst>
          <pc:docMk/>
          <pc:sldMk cId="2651228794" sldId="663"/>
        </pc:sldMkLst>
      </pc:sldChg>
      <pc:sldChg chg="modNotesTx">
        <pc:chgData name="Grubbs, Paula" userId="5b26a334-e125-4e40-9921-6f41c826e358" providerId="ADAL" clId="{EF801FD5-3DB8-4EF5-9812-B1A8AF878AA7}" dt="2025-07-01T12:29:38.679" v="8" actId="20577"/>
        <pc:sldMkLst>
          <pc:docMk/>
          <pc:sldMk cId="1481772001" sldId="672"/>
        </pc:sldMkLst>
      </pc:sldChg>
      <pc:sldChg chg="modNotesTx">
        <pc:chgData name="Grubbs, Paula" userId="5b26a334-e125-4e40-9921-6f41c826e358" providerId="ADAL" clId="{EF801FD5-3DB8-4EF5-9812-B1A8AF878AA7}" dt="2025-07-01T12:29:13.687" v="3" actId="20577"/>
        <pc:sldMkLst>
          <pc:docMk/>
          <pc:sldMk cId="3901825880" sldId="678"/>
        </pc:sldMkLst>
      </pc:sldChg>
      <pc:sldChg chg="modNotesTx">
        <pc:chgData name="Grubbs, Paula" userId="5b26a334-e125-4e40-9921-6f41c826e358" providerId="ADAL" clId="{EF801FD5-3DB8-4EF5-9812-B1A8AF878AA7}" dt="2025-07-01T12:29:25.112" v="5" actId="20577"/>
        <pc:sldMkLst>
          <pc:docMk/>
          <pc:sldMk cId="244273899" sldId="679"/>
        </pc:sldMkLst>
      </pc:sldChg>
      <pc:sldChg chg="modNotesTx">
        <pc:chgData name="Grubbs, Paula" userId="5b26a334-e125-4e40-9921-6f41c826e358" providerId="ADAL" clId="{EF801FD5-3DB8-4EF5-9812-B1A8AF878AA7}" dt="2025-07-01T12:30:41.753" v="18" actId="20577"/>
        <pc:sldMkLst>
          <pc:docMk/>
          <pc:sldMk cId="223438233" sldId="681"/>
        </pc:sldMkLst>
      </pc:sldChg>
      <pc:sldChg chg="modAnim modNotesTx">
        <pc:chgData name="Grubbs, Paula" userId="5b26a334-e125-4e40-9921-6f41c826e358" providerId="ADAL" clId="{EF801FD5-3DB8-4EF5-9812-B1A8AF878AA7}" dt="2025-07-01T12:31:14.651" v="21"/>
        <pc:sldMkLst>
          <pc:docMk/>
          <pc:sldMk cId="1281443392" sldId="682"/>
        </pc:sldMkLst>
      </pc:sldChg>
      <pc:sldChg chg="modNotesTx">
        <pc:chgData name="Grubbs, Paula" userId="5b26a334-e125-4e40-9921-6f41c826e358" providerId="ADAL" clId="{EF801FD5-3DB8-4EF5-9812-B1A8AF878AA7}" dt="2025-07-01T12:30:01.158" v="12" actId="20577"/>
        <pc:sldMkLst>
          <pc:docMk/>
          <pc:sldMk cId="4239221298" sldId="683"/>
        </pc:sldMkLst>
      </pc:sldChg>
      <pc:sldChg chg="modNotesTx">
        <pc:chgData name="Grubbs, Paula" userId="5b26a334-e125-4e40-9921-6f41c826e358" providerId="ADAL" clId="{EF801FD5-3DB8-4EF5-9812-B1A8AF878AA7}" dt="2025-07-01T12:30:21.836" v="15" actId="20577"/>
        <pc:sldMkLst>
          <pc:docMk/>
          <pc:sldMk cId="2219036067" sldId="685"/>
        </pc:sldMkLst>
      </pc:sldChg>
      <pc:sldChg chg="modNotesTx">
        <pc:chgData name="Grubbs, Paula" userId="5b26a334-e125-4e40-9921-6f41c826e358" providerId="ADAL" clId="{EF801FD5-3DB8-4EF5-9812-B1A8AF878AA7}" dt="2025-07-01T12:30:05.666" v="13" actId="20577"/>
        <pc:sldMkLst>
          <pc:docMk/>
          <pc:sldMk cId="2197376200" sldId="686"/>
        </pc:sldMkLst>
      </pc:sldChg>
      <pc:sldChg chg="modNotesTx">
        <pc:chgData name="Grubbs, Paula" userId="5b26a334-e125-4e40-9921-6f41c826e358" providerId="ADAL" clId="{EF801FD5-3DB8-4EF5-9812-B1A8AF878AA7}" dt="2025-07-01T12:30:31.662" v="16" actId="20577"/>
        <pc:sldMkLst>
          <pc:docMk/>
          <pc:sldMk cId="3486331836" sldId="689"/>
        </pc:sldMkLst>
      </pc:sldChg>
      <pc:sldChg chg="modNotesTx">
        <pc:chgData name="Grubbs, Paula" userId="5b26a334-e125-4e40-9921-6f41c826e358" providerId="ADAL" clId="{EF801FD5-3DB8-4EF5-9812-B1A8AF878AA7}" dt="2025-07-01T12:29:28.350" v="6" actId="20577"/>
        <pc:sldMkLst>
          <pc:docMk/>
          <pc:sldMk cId="201188183" sldId="690"/>
        </pc:sldMkLst>
      </pc:sldChg>
      <pc:sldChg chg="modNotesTx">
        <pc:chgData name="Grubbs, Paula" userId="5b26a334-e125-4e40-9921-6f41c826e358" providerId="ADAL" clId="{EF801FD5-3DB8-4EF5-9812-B1A8AF878AA7}" dt="2025-07-01T12:32:21.243" v="40" actId="20577"/>
        <pc:sldMkLst>
          <pc:docMk/>
          <pc:sldMk cId="2538440897" sldId="6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89E09-6499-1246-8AF0-83398B4C6122}"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A415A3D9-40DA-B74B-BB0C-7D3B2C0E648D}">
      <dgm:prSet phldrT="[Text]"/>
      <dgm:spPr/>
      <dgm:t>
        <a:bodyPr/>
        <a:lstStyle/>
        <a:p>
          <a:pPr>
            <a:buChar char="•"/>
          </a:pPr>
          <a:r>
            <a:rPr lang="en-US" b="1" dirty="0">
              <a:solidFill>
                <a:schemeClr val="tx1"/>
              </a:solidFill>
            </a:rPr>
            <a:t>This session is interactive, we will engage in reflections and breakout room activities.</a:t>
          </a:r>
        </a:p>
      </dgm:t>
      <dgm:extLst>
        <a:ext uri="{E40237B7-FDA0-4F09-8148-C483321AD2D9}">
          <dgm14:cNvPr xmlns:dgm14="http://schemas.microsoft.com/office/drawing/2010/diagram" id="0" name="" descr="This image has six green boxes in two horizontal rows. Each box contains bold black text. &#10;Top left text: This session is interactive, we will engage in reflections and breakout room activities. &#10;Top middle text: You may need a way to capture notes.&#10;Top right text: To join the discussion, enable your mics and cameras (optional). Please mute mics when not speaking.&#10;Bottom left: Subtitles and language interpreters are available.&#10;Bottom middle: Please take care of your mind/body needs. Make yourself comfortable,&#10;Bottom right: Feel free to use private messages for personal questions. "/>
        </a:ext>
      </dgm:extLst>
    </dgm:pt>
    <dgm:pt modelId="{32166ACB-BCE2-0B40-B91D-B7B6BFB49E9F}" type="parTrans" cxnId="{63B0B6BD-F0C0-4042-A6C9-2F0ACBE570D6}">
      <dgm:prSet/>
      <dgm:spPr/>
      <dgm:t>
        <a:bodyPr/>
        <a:lstStyle/>
        <a:p>
          <a:endParaRPr lang="en-US"/>
        </a:p>
      </dgm:t>
    </dgm:pt>
    <dgm:pt modelId="{6794BFBD-91C3-C94C-B2E2-28C2D2359C7D}" type="sibTrans" cxnId="{63B0B6BD-F0C0-4042-A6C9-2F0ACBE570D6}">
      <dgm:prSet/>
      <dgm:spPr/>
      <dgm:t>
        <a:bodyPr/>
        <a:lstStyle/>
        <a:p>
          <a:endParaRPr lang="en-US"/>
        </a:p>
      </dgm:t>
    </dgm:pt>
    <dgm:pt modelId="{9E1C6269-BBEF-1C4A-9836-7F0214F2A05B}">
      <dgm:prSet/>
      <dgm:spPr/>
      <dgm:t>
        <a:bodyPr/>
        <a:lstStyle/>
        <a:p>
          <a:r>
            <a:rPr lang="en-US" b="1" dirty="0">
              <a:solidFill>
                <a:schemeClr val="tx1"/>
              </a:solidFill>
            </a:rPr>
            <a:t>You may need a way to capture notes.</a:t>
          </a:r>
        </a:p>
      </dgm:t>
      <dgm:extLst>
        <a:ext uri="{E40237B7-FDA0-4F09-8148-C483321AD2D9}">
          <dgm14:cNvPr xmlns:dgm14="http://schemas.microsoft.com/office/drawing/2010/diagram" id="0" name="" descr="This image has six green boxes in two horizontal rows. Each box contains bold black text. &#10;Top left text: This session is interactive, we will engage in reflections and breakout room activities. &#10;Top middle text: You may need a way to capture notes.&#10;Top right text: To join the discussion, enable your mics and cameras (optional). Please mute mics when not speaking.&#10;Bottom left: Subtitles and language interpreters are available.&#10;Bottom middle: Please take care of your mind/body needs. Make yourself comfortable,&#10;Bottom right: Feel free to use private messages for personal questions. "/>
        </a:ext>
      </dgm:extLst>
    </dgm:pt>
    <dgm:pt modelId="{9046B967-02B0-6344-84A0-798D6CB8332F}" type="parTrans" cxnId="{2C79BED0-26A5-B048-A78E-B46904495C96}">
      <dgm:prSet/>
      <dgm:spPr/>
      <dgm:t>
        <a:bodyPr/>
        <a:lstStyle/>
        <a:p>
          <a:endParaRPr lang="en-US"/>
        </a:p>
      </dgm:t>
    </dgm:pt>
    <dgm:pt modelId="{D5B01826-2D96-AC4D-BE07-DE4404F60FF0}" type="sibTrans" cxnId="{2C79BED0-26A5-B048-A78E-B46904495C96}">
      <dgm:prSet/>
      <dgm:spPr/>
      <dgm:t>
        <a:bodyPr/>
        <a:lstStyle/>
        <a:p>
          <a:endParaRPr lang="en-US"/>
        </a:p>
      </dgm:t>
    </dgm:pt>
    <dgm:pt modelId="{4AC4E7A2-C711-DC4A-AD3A-2064E0587EF4}">
      <dgm:prSet/>
      <dgm:spPr/>
      <dgm:t>
        <a:bodyPr/>
        <a:lstStyle/>
        <a:p>
          <a:r>
            <a:rPr lang="en-US" b="1" dirty="0">
              <a:solidFill>
                <a:schemeClr val="tx1"/>
              </a:solidFill>
            </a:rPr>
            <a:t>To join the discussion, enable your mics and cameras (optional). Please mute mics when not speaking.</a:t>
          </a:r>
        </a:p>
      </dgm:t>
    </dgm:pt>
    <dgm:pt modelId="{42128A98-1DF0-3B47-8819-99CB8EBB176E}" type="parTrans" cxnId="{99E8D8E9-9950-B241-A07A-CC9A46DD9B9E}">
      <dgm:prSet/>
      <dgm:spPr/>
      <dgm:t>
        <a:bodyPr/>
        <a:lstStyle/>
        <a:p>
          <a:endParaRPr lang="en-US"/>
        </a:p>
      </dgm:t>
    </dgm:pt>
    <dgm:pt modelId="{19BEA427-00F4-8346-A5F7-029FEC0CE20E}" type="sibTrans" cxnId="{99E8D8E9-9950-B241-A07A-CC9A46DD9B9E}">
      <dgm:prSet/>
      <dgm:spPr/>
      <dgm:t>
        <a:bodyPr/>
        <a:lstStyle/>
        <a:p>
          <a:endParaRPr lang="en-US"/>
        </a:p>
      </dgm:t>
    </dgm:pt>
    <dgm:pt modelId="{CFC42AC0-14DB-1041-862E-DBFB57A68F04}">
      <dgm:prSet/>
      <dgm:spPr/>
      <dgm:t>
        <a:bodyPr/>
        <a:lstStyle/>
        <a:p>
          <a:r>
            <a:rPr lang="en-US" b="1" dirty="0">
              <a:solidFill>
                <a:schemeClr val="tx1"/>
              </a:solidFill>
            </a:rPr>
            <a:t>Subtitles and language interpreters are available. </a:t>
          </a:r>
        </a:p>
      </dgm:t>
    </dgm:pt>
    <dgm:pt modelId="{D5BF9369-2215-6B44-9374-296A9B4CD19B}" type="parTrans" cxnId="{79C27A86-AED0-264C-BBEB-94FC1C2825EC}">
      <dgm:prSet/>
      <dgm:spPr/>
      <dgm:t>
        <a:bodyPr/>
        <a:lstStyle/>
        <a:p>
          <a:endParaRPr lang="en-US"/>
        </a:p>
      </dgm:t>
    </dgm:pt>
    <dgm:pt modelId="{719FA717-61BD-814B-8D6C-22CCFC3208C9}" type="sibTrans" cxnId="{79C27A86-AED0-264C-BBEB-94FC1C2825EC}">
      <dgm:prSet/>
      <dgm:spPr/>
      <dgm:t>
        <a:bodyPr/>
        <a:lstStyle/>
        <a:p>
          <a:endParaRPr lang="en-US"/>
        </a:p>
      </dgm:t>
    </dgm:pt>
    <dgm:pt modelId="{6B7A6D5F-5D54-C743-A352-3E0921FEF40E}">
      <dgm:prSet/>
      <dgm:spPr/>
      <dgm:t>
        <a:bodyPr/>
        <a:lstStyle/>
        <a:p>
          <a:r>
            <a:rPr lang="en-US" b="1" dirty="0">
              <a:solidFill>
                <a:schemeClr val="tx1"/>
              </a:solidFill>
            </a:rPr>
            <a:t>Please take care of your mind/body needs. Make yourself comfortable.</a:t>
          </a:r>
        </a:p>
      </dgm:t>
    </dgm:pt>
    <dgm:pt modelId="{534427A2-53B3-8745-A3F2-111A6DA788F7}" type="parTrans" cxnId="{7D5C4780-2832-AA4F-AD99-97AEA5CA2D74}">
      <dgm:prSet/>
      <dgm:spPr/>
      <dgm:t>
        <a:bodyPr/>
        <a:lstStyle/>
        <a:p>
          <a:endParaRPr lang="en-US"/>
        </a:p>
      </dgm:t>
    </dgm:pt>
    <dgm:pt modelId="{239F11E5-9264-E44F-BF6A-C734291983F3}" type="sibTrans" cxnId="{7D5C4780-2832-AA4F-AD99-97AEA5CA2D74}">
      <dgm:prSet/>
      <dgm:spPr/>
      <dgm:t>
        <a:bodyPr/>
        <a:lstStyle/>
        <a:p>
          <a:endParaRPr lang="en-US"/>
        </a:p>
      </dgm:t>
    </dgm:pt>
    <dgm:pt modelId="{F5F0D98B-516A-E34C-B1C3-6EFFCDDC58D4}">
      <dgm:prSet/>
      <dgm:spPr/>
      <dgm:t>
        <a:bodyPr/>
        <a:lstStyle/>
        <a:p>
          <a:r>
            <a:rPr lang="en-US" b="1" dirty="0">
              <a:solidFill>
                <a:schemeClr val="tx1"/>
              </a:solidFill>
            </a:rPr>
            <a:t>Feel free to use private messages for personal questions.</a:t>
          </a:r>
        </a:p>
      </dgm:t>
    </dgm:pt>
    <dgm:pt modelId="{0B1581FD-4317-BF4D-86EA-66239C5501C3}" type="parTrans" cxnId="{BE9FD489-37CF-1B42-8FF7-E5C2ABAC6CE5}">
      <dgm:prSet/>
      <dgm:spPr/>
      <dgm:t>
        <a:bodyPr/>
        <a:lstStyle/>
        <a:p>
          <a:endParaRPr lang="en-US"/>
        </a:p>
      </dgm:t>
    </dgm:pt>
    <dgm:pt modelId="{3F0BB2D8-044C-CA4D-AAB4-1A5E5A6DD467}" type="sibTrans" cxnId="{BE9FD489-37CF-1B42-8FF7-E5C2ABAC6CE5}">
      <dgm:prSet/>
      <dgm:spPr/>
      <dgm:t>
        <a:bodyPr/>
        <a:lstStyle/>
        <a:p>
          <a:endParaRPr lang="en-US"/>
        </a:p>
      </dgm:t>
    </dgm:pt>
    <dgm:pt modelId="{9FE51C24-4BD3-D448-9EE7-70E57B7C4B2F}" type="pres">
      <dgm:prSet presAssocID="{BED89E09-6499-1246-8AF0-83398B4C6122}" presName="diagram" presStyleCnt="0">
        <dgm:presLayoutVars>
          <dgm:dir/>
          <dgm:resizeHandles val="exact"/>
        </dgm:presLayoutVars>
      </dgm:prSet>
      <dgm:spPr/>
    </dgm:pt>
    <dgm:pt modelId="{B2A8CCC0-E6CE-CB4F-9E35-612D1463D82F}" type="pres">
      <dgm:prSet presAssocID="{A415A3D9-40DA-B74B-BB0C-7D3B2C0E648D}" presName="node" presStyleLbl="node1" presStyleIdx="0" presStyleCnt="6">
        <dgm:presLayoutVars>
          <dgm:bulletEnabled val="1"/>
        </dgm:presLayoutVars>
      </dgm:prSet>
      <dgm:spPr/>
    </dgm:pt>
    <dgm:pt modelId="{2B9E666F-31B8-4644-9440-030AB9149827}" type="pres">
      <dgm:prSet presAssocID="{6794BFBD-91C3-C94C-B2E2-28C2D2359C7D}" presName="sibTrans" presStyleCnt="0"/>
      <dgm:spPr/>
    </dgm:pt>
    <dgm:pt modelId="{530DE478-3059-D749-9A1D-2848B2116607}" type="pres">
      <dgm:prSet presAssocID="{9E1C6269-BBEF-1C4A-9836-7F0214F2A05B}" presName="node" presStyleLbl="node1" presStyleIdx="1" presStyleCnt="6">
        <dgm:presLayoutVars>
          <dgm:bulletEnabled val="1"/>
        </dgm:presLayoutVars>
      </dgm:prSet>
      <dgm:spPr/>
    </dgm:pt>
    <dgm:pt modelId="{9B730517-4F54-E64A-89B1-CF3C2293E636}" type="pres">
      <dgm:prSet presAssocID="{D5B01826-2D96-AC4D-BE07-DE4404F60FF0}" presName="sibTrans" presStyleCnt="0"/>
      <dgm:spPr/>
    </dgm:pt>
    <dgm:pt modelId="{1B8F523C-7657-124C-A786-601E92C8E4A6}" type="pres">
      <dgm:prSet presAssocID="{4AC4E7A2-C711-DC4A-AD3A-2064E0587EF4}" presName="node" presStyleLbl="node1" presStyleIdx="2" presStyleCnt="6" custLinFactNeighborY="-159">
        <dgm:presLayoutVars>
          <dgm:bulletEnabled val="1"/>
        </dgm:presLayoutVars>
      </dgm:prSet>
      <dgm:spPr/>
    </dgm:pt>
    <dgm:pt modelId="{18485ACB-C7D3-6045-991D-A1D22A75C95F}" type="pres">
      <dgm:prSet presAssocID="{19BEA427-00F4-8346-A5F7-029FEC0CE20E}" presName="sibTrans" presStyleCnt="0"/>
      <dgm:spPr/>
    </dgm:pt>
    <dgm:pt modelId="{32BE2D1A-4C79-C14C-ACC8-41604C3EB0E8}" type="pres">
      <dgm:prSet presAssocID="{CFC42AC0-14DB-1041-862E-DBFB57A68F04}" presName="node" presStyleLbl="node1" presStyleIdx="3" presStyleCnt="6">
        <dgm:presLayoutVars>
          <dgm:bulletEnabled val="1"/>
        </dgm:presLayoutVars>
      </dgm:prSet>
      <dgm:spPr/>
    </dgm:pt>
    <dgm:pt modelId="{0D090954-4D8D-C645-98A7-362542751FCF}" type="pres">
      <dgm:prSet presAssocID="{719FA717-61BD-814B-8D6C-22CCFC3208C9}" presName="sibTrans" presStyleCnt="0"/>
      <dgm:spPr/>
    </dgm:pt>
    <dgm:pt modelId="{56E0E7F1-A9E1-9941-8F43-0D49478CA013}" type="pres">
      <dgm:prSet presAssocID="{6B7A6D5F-5D54-C743-A352-3E0921FEF40E}" presName="node" presStyleLbl="node1" presStyleIdx="4" presStyleCnt="6">
        <dgm:presLayoutVars>
          <dgm:bulletEnabled val="1"/>
        </dgm:presLayoutVars>
      </dgm:prSet>
      <dgm:spPr/>
    </dgm:pt>
    <dgm:pt modelId="{7C18BB7E-36D8-2F47-9FEE-69E0586E77B6}" type="pres">
      <dgm:prSet presAssocID="{239F11E5-9264-E44F-BF6A-C734291983F3}" presName="sibTrans" presStyleCnt="0"/>
      <dgm:spPr/>
    </dgm:pt>
    <dgm:pt modelId="{8401A560-2CE5-7C4B-BBCE-622F71ACFAC0}" type="pres">
      <dgm:prSet presAssocID="{F5F0D98B-516A-E34C-B1C3-6EFFCDDC58D4}" presName="node" presStyleLbl="node1" presStyleIdx="5" presStyleCnt="6">
        <dgm:presLayoutVars>
          <dgm:bulletEnabled val="1"/>
        </dgm:presLayoutVars>
      </dgm:prSet>
      <dgm:spPr/>
    </dgm:pt>
  </dgm:ptLst>
  <dgm:cxnLst>
    <dgm:cxn modelId="{4939DB21-790A-DE49-B033-C4509A538D5B}" type="presOf" srcId="{9E1C6269-BBEF-1C4A-9836-7F0214F2A05B}" destId="{530DE478-3059-D749-9A1D-2848B2116607}" srcOrd="0" destOrd="0" presId="urn:microsoft.com/office/officeart/2005/8/layout/default"/>
    <dgm:cxn modelId="{E3B80E2C-6971-254D-A738-0876A0962198}" type="presOf" srcId="{BED89E09-6499-1246-8AF0-83398B4C6122}" destId="{9FE51C24-4BD3-D448-9EE7-70E57B7C4B2F}" srcOrd="0" destOrd="0" presId="urn:microsoft.com/office/officeart/2005/8/layout/default"/>
    <dgm:cxn modelId="{3D519743-403A-594D-B77B-A81BC06B5564}" type="presOf" srcId="{F5F0D98B-516A-E34C-B1C3-6EFFCDDC58D4}" destId="{8401A560-2CE5-7C4B-BBCE-622F71ACFAC0}" srcOrd="0" destOrd="0" presId="urn:microsoft.com/office/officeart/2005/8/layout/default"/>
    <dgm:cxn modelId="{066A5356-22B4-E740-9C96-8C420AAAE167}" type="presOf" srcId="{4AC4E7A2-C711-DC4A-AD3A-2064E0587EF4}" destId="{1B8F523C-7657-124C-A786-601E92C8E4A6}" srcOrd="0" destOrd="0" presId="urn:microsoft.com/office/officeart/2005/8/layout/default"/>
    <dgm:cxn modelId="{B25C6079-CBE9-8343-A981-2B78504FF0EB}" type="presOf" srcId="{A415A3D9-40DA-B74B-BB0C-7D3B2C0E648D}" destId="{B2A8CCC0-E6CE-CB4F-9E35-612D1463D82F}" srcOrd="0" destOrd="0" presId="urn:microsoft.com/office/officeart/2005/8/layout/default"/>
    <dgm:cxn modelId="{7D5C4780-2832-AA4F-AD99-97AEA5CA2D74}" srcId="{BED89E09-6499-1246-8AF0-83398B4C6122}" destId="{6B7A6D5F-5D54-C743-A352-3E0921FEF40E}" srcOrd="4" destOrd="0" parTransId="{534427A2-53B3-8745-A3F2-111A6DA788F7}" sibTransId="{239F11E5-9264-E44F-BF6A-C734291983F3}"/>
    <dgm:cxn modelId="{79C27A86-AED0-264C-BBEB-94FC1C2825EC}" srcId="{BED89E09-6499-1246-8AF0-83398B4C6122}" destId="{CFC42AC0-14DB-1041-862E-DBFB57A68F04}" srcOrd="3" destOrd="0" parTransId="{D5BF9369-2215-6B44-9374-296A9B4CD19B}" sibTransId="{719FA717-61BD-814B-8D6C-22CCFC3208C9}"/>
    <dgm:cxn modelId="{BE9FD489-37CF-1B42-8FF7-E5C2ABAC6CE5}" srcId="{BED89E09-6499-1246-8AF0-83398B4C6122}" destId="{F5F0D98B-516A-E34C-B1C3-6EFFCDDC58D4}" srcOrd="5" destOrd="0" parTransId="{0B1581FD-4317-BF4D-86EA-66239C5501C3}" sibTransId="{3F0BB2D8-044C-CA4D-AAB4-1A5E5A6DD467}"/>
    <dgm:cxn modelId="{88767295-FB6E-644A-8E70-6B9EF50C38EB}" type="presOf" srcId="{6B7A6D5F-5D54-C743-A352-3E0921FEF40E}" destId="{56E0E7F1-A9E1-9941-8F43-0D49478CA013}" srcOrd="0" destOrd="0" presId="urn:microsoft.com/office/officeart/2005/8/layout/default"/>
    <dgm:cxn modelId="{63B0B6BD-F0C0-4042-A6C9-2F0ACBE570D6}" srcId="{BED89E09-6499-1246-8AF0-83398B4C6122}" destId="{A415A3D9-40DA-B74B-BB0C-7D3B2C0E648D}" srcOrd="0" destOrd="0" parTransId="{32166ACB-BCE2-0B40-B91D-B7B6BFB49E9F}" sibTransId="{6794BFBD-91C3-C94C-B2E2-28C2D2359C7D}"/>
    <dgm:cxn modelId="{2C79BED0-26A5-B048-A78E-B46904495C96}" srcId="{BED89E09-6499-1246-8AF0-83398B4C6122}" destId="{9E1C6269-BBEF-1C4A-9836-7F0214F2A05B}" srcOrd="1" destOrd="0" parTransId="{9046B967-02B0-6344-84A0-798D6CB8332F}" sibTransId="{D5B01826-2D96-AC4D-BE07-DE4404F60FF0}"/>
    <dgm:cxn modelId="{99E8D8E9-9950-B241-A07A-CC9A46DD9B9E}" srcId="{BED89E09-6499-1246-8AF0-83398B4C6122}" destId="{4AC4E7A2-C711-DC4A-AD3A-2064E0587EF4}" srcOrd="2" destOrd="0" parTransId="{42128A98-1DF0-3B47-8819-99CB8EBB176E}" sibTransId="{19BEA427-00F4-8346-A5F7-029FEC0CE20E}"/>
    <dgm:cxn modelId="{4EF822F4-CA6D-624D-8533-1B140553AC4E}" type="presOf" srcId="{CFC42AC0-14DB-1041-862E-DBFB57A68F04}" destId="{32BE2D1A-4C79-C14C-ACC8-41604C3EB0E8}" srcOrd="0" destOrd="0" presId="urn:microsoft.com/office/officeart/2005/8/layout/default"/>
    <dgm:cxn modelId="{EAEFD0AD-CAB3-8A4C-9E8E-8F2403DBF98D}" type="presParOf" srcId="{9FE51C24-4BD3-D448-9EE7-70E57B7C4B2F}" destId="{B2A8CCC0-E6CE-CB4F-9E35-612D1463D82F}" srcOrd="0" destOrd="0" presId="urn:microsoft.com/office/officeart/2005/8/layout/default"/>
    <dgm:cxn modelId="{56A95E6F-2279-6347-A668-249DE587D1FF}" type="presParOf" srcId="{9FE51C24-4BD3-D448-9EE7-70E57B7C4B2F}" destId="{2B9E666F-31B8-4644-9440-030AB9149827}" srcOrd="1" destOrd="0" presId="urn:microsoft.com/office/officeart/2005/8/layout/default"/>
    <dgm:cxn modelId="{CFA01896-E89D-584F-AF88-92DD40EFE170}" type="presParOf" srcId="{9FE51C24-4BD3-D448-9EE7-70E57B7C4B2F}" destId="{530DE478-3059-D749-9A1D-2848B2116607}" srcOrd="2" destOrd="0" presId="urn:microsoft.com/office/officeart/2005/8/layout/default"/>
    <dgm:cxn modelId="{86CED3D9-7B29-3A49-9AE7-6FDDEBA30E3B}" type="presParOf" srcId="{9FE51C24-4BD3-D448-9EE7-70E57B7C4B2F}" destId="{9B730517-4F54-E64A-89B1-CF3C2293E636}" srcOrd="3" destOrd="0" presId="urn:microsoft.com/office/officeart/2005/8/layout/default"/>
    <dgm:cxn modelId="{49CF514A-DB2A-7F49-9EFB-CF9F0902DF85}" type="presParOf" srcId="{9FE51C24-4BD3-D448-9EE7-70E57B7C4B2F}" destId="{1B8F523C-7657-124C-A786-601E92C8E4A6}" srcOrd="4" destOrd="0" presId="urn:microsoft.com/office/officeart/2005/8/layout/default"/>
    <dgm:cxn modelId="{3E245B4F-AF0A-C142-BFEC-1CD00F4420E8}" type="presParOf" srcId="{9FE51C24-4BD3-D448-9EE7-70E57B7C4B2F}" destId="{18485ACB-C7D3-6045-991D-A1D22A75C95F}" srcOrd="5" destOrd="0" presId="urn:microsoft.com/office/officeart/2005/8/layout/default"/>
    <dgm:cxn modelId="{6122C99B-4285-B34B-969F-541B2D5549F1}" type="presParOf" srcId="{9FE51C24-4BD3-D448-9EE7-70E57B7C4B2F}" destId="{32BE2D1A-4C79-C14C-ACC8-41604C3EB0E8}" srcOrd="6" destOrd="0" presId="urn:microsoft.com/office/officeart/2005/8/layout/default"/>
    <dgm:cxn modelId="{F2DF368F-3D88-1640-A144-7E5418C60D1E}" type="presParOf" srcId="{9FE51C24-4BD3-D448-9EE7-70E57B7C4B2F}" destId="{0D090954-4D8D-C645-98A7-362542751FCF}" srcOrd="7" destOrd="0" presId="urn:microsoft.com/office/officeart/2005/8/layout/default"/>
    <dgm:cxn modelId="{B91A3598-5A1F-8C42-97C4-D93A024A3D36}" type="presParOf" srcId="{9FE51C24-4BD3-D448-9EE7-70E57B7C4B2F}" destId="{56E0E7F1-A9E1-9941-8F43-0D49478CA013}" srcOrd="8" destOrd="0" presId="urn:microsoft.com/office/officeart/2005/8/layout/default"/>
    <dgm:cxn modelId="{18CA9E47-3BC5-5448-946B-5AAED3D37905}" type="presParOf" srcId="{9FE51C24-4BD3-D448-9EE7-70E57B7C4B2F}" destId="{7C18BB7E-36D8-2F47-9FEE-69E0586E77B6}" srcOrd="9" destOrd="0" presId="urn:microsoft.com/office/officeart/2005/8/layout/default"/>
    <dgm:cxn modelId="{088419CE-8661-F44D-AEBE-1C8746596DDE}" type="presParOf" srcId="{9FE51C24-4BD3-D448-9EE7-70E57B7C4B2F}" destId="{8401A560-2CE5-7C4B-BBCE-622F71ACFAC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9586BD-93D8-4A3D-93AA-FBEDD138E0C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7CF7502C-10C3-4C1F-8ACC-DF0D9C80B178}">
      <dgm:prSet custT="1"/>
      <dgm:spPr/>
      <dgm:t>
        <a:bodyPr/>
        <a:lstStyle/>
        <a:p>
          <a:r>
            <a:rPr lang="en-US" sz="5400" dirty="0">
              <a:solidFill>
                <a:schemeClr val="tx1"/>
              </a:solidFill>
              <a:latin typeface="Calibri"/>
            </a:rPr>
            <a:t>Identify</a:t>
          </a:r>
          <a:endParaRPr lang="en-US" sz="5400" dirty="0">
            <a:solidFill>
              <a:schemeClr val="tx1"/>
            </a:solidFill>
          </a:endParaRPr>
        </a:p>
      </dgm:t>
    </dgm:pt>
    <dgm:pt modelId="{1B26568E-5EB7-4CAD-9628-D4F0F1D1108D}" type="parTrans" cxnId="{AF008E54-4271-4DE1-916E-49DBF6E87C76}">
      <dgm:prSet/>
      <dgm:spPr/>
      <dgm:t>
        <a:bodyPr/>
        <a:lstStyle/>
        <a:p>
          <a:endParaRPr lang="en-US"/>
        </a:p>
      </dgm:t>
    </dgm:pt>
    <dgm:pt modelId="{9998F385-3C12-4982-BDF4-533D5B863B19}" type="sibTrans" cxnId="{AF008E54-4271-4DE1-916E-49DBF6E87C76}">
      <dgm:prSet/>
      <dgm:spPr/>
      <dgm:t>
        <a:bodyPr/>
        <a:lstStyle/>
        <a:p>
          <a:endParaRPr lang="en-US"/>
        </a:p>
      </dgm:t>
    </dgm:pt>
    <dgm:pt modelId="{C67687AE-A73E-4EE8-BBC8-56E103D0EA96}">
      <dgm:prSet custT="1"/>
      <dgm:spPr/>
      <dgm:t>
        <a:bodyPr/>
        <a:lstStyle/>
        <a:p>
          <a:pPr algn="ctr" rtl="0">
            <a:buFontTx/>
            <a:buNone/>
          </a:pPr>
          <a:r>
            <a:rPr lang="en-US" sz="2400">
              <a:latin typeface="Calibri"/>
            </a:rPr>
            <a:t> </a:t>
          </a:r>
          <a:r>
            <a:rPr lang="en-US" sz="2400" b="0" i="0"/>
            <a:t>the core purposes and goals of conducting a Needs Analysis within a state or entity-wide PD system.</a:t>
          </a:r>
          <a:endParaRPr lang="en-US" sz="2400"/>
        </a:p>
      </dgm:t>
    </dgm:pt>
    <dgm:pt modelId="{498F1347-6A49-43DB-AA7E-B781218423EF}" type="parTrans" cxnId="{EC6DDEDC-7A6F-4753-9FC9-939EE0735B87}">
      <dgm:prSet/>
      <dgm:spPr/>
      <dgm:t>
        <a:bodyPr/>
        <a:lstStyle/>
        <a:p>
          <a:endParaRPr lang="en-US"/>
        </a:p>
      </dgm:t>
    </dgm:pt>
    <dgm:pt modelId="{5D637833-88CB-4D5E-959D-B0F38B2232C5}" type="sibTrans" cxnId="{EC6DDEDC-7A6F-4753-9FC9-939EE0735B87}">
      <dgm:prSet/>
      <dgm:spPr/>
      <dgm:t>
        <a:bodyPr/>
        <a:lstStyle/>
        <a:p>
          <a:endParaRPr lang="en-US"/>
        </a:p>
      </dgm:t>
    </dgm:pt>
    <dgm:pt modelId="{21CCFDE7-F777-4672-A990-9A8B5ABC71EF}">
      <dgm:prSet custT="1"/>
      <dgm:spPr/>
      <dgm:t>
        <a:bodyPr/>
        <a:lstStyle/>
        <a:p>
          <a:r>
            <a:rPr lang="en-US" sz="5400">
              <a:solidFill>
                <a:schemeClr val="tx1"/>
              </a:solidFill>
              <a:latin typeface="Calibri"/>
            </a:rPr>
            <a:t>Describe</a:t>
          </a:r>
          <a:endParaRPr lang="en-US" sz="5400">
            <a:solidFill>
              <a:schemeClr val="tx1"/>
            </a:solidFill>
          </a:endParaRPr>
        </a:p>
      </dgm:t>
    </dgm:pt>
    <dgm:pt modelId="{33B2C05B-BE1E-47F5-B2E3-0E66C19F1E8E}" type="parTrans" cxnId="{C6810BCB-9E5D-41BC-9365-9511839F6170}">
      <dgm:prSet/>
      <dgm:spPr/>
      <dgm:t>
        <a:bodyPr/>
        <a:lstStyle/>
        <a:p>
          <a:endParaRPr lang="en-US"/>
        </a:p>
      </dgm:t>
    </dgm:pt>
    <dgm:pt modelId="{D7E9267D-7A51-4235-86D7-816CE68FA553}" type="sibTrans" cxnId="{C6810BCB-9E5D-41BC-9365-9511839F6170}">
      <dgm:prSet/>
      <dgm:spPr/>
      <dgm:t>
        <a:bodyPr/>
        <a:lstStyle/>
        <a:p>
          <a:endParaRPr lang="en-US"/>
        </a:p>
      </dgm:t>
    </dgm:pt>
    <dgm:pt modelId="{1F04CAEB-D881-45FA-A436-7A35C324DDDA}">
      <dgm:prSet custT="1"/>
      <dgm:spPr/>
      <dgm:t>
        <a:bodyPr/>
        <a:lstStyle/>
        <a:p>
          <a:pPr algn="ctr" rtl="0">
            <a:buFontTx/>
            <a:buNone/>
          </a:pPr>
          <a:r>
            <a:rPr lang="en-US" sz="2400">
              <a:latin typeface="Calibri"/>
            </a:rPr>
            <a:t>the roles and contributions of the State Leadership Team (SLT), Professional Development Network (PDN), implementation sites, and evaluation systems in the Needs Analysis process. </a:t>
          </a:r>
          <a:endParaRPr lang="en-US" sz="2400"/>
        </a:p>
      </dgm:t>
    </dgm:pt>
    <dgm:pt modelId="{1023378A-2AF6-4D38-AE54-C850F44578D6}" type="parTrans" cxnId="{CD4D5062-26B6-4947-A5E0-18E3519A4076}">
      <dgm:prSet/>
      <dgm:spPr/>
      <dgm:t>
        <a:bodyPr/>
        <a:lstStyle/>
        <a:p>
          <a:endParaRPr lang="en-US"/>
        </a:p>
      </dgm:t>
    </dgm:pt>
    <dgm:pt modelId="{CDB698BD-AFF3-44D5-A08D-A7E8195D2D1F}" type="sibTrans" cxnId="{CD4D5062-26B6-4947-A5E0-18E3519A4076}">
      <dgm:prSet/>
      <dgm:spPr/>
      <dgm:t>
        <a:bodyPr/>
        <a:lstStyle/>
        <a:p>
          <a:endParaRPr lang="en-US"/>
        </a:p>
      </dgm:t>
    </dgm:pt>
    <dgm:pt modelId="{8A88AB05-C7DE-4B5F-8015-CBCEB9AE45D7}">
      <dgm:prSet custT="1"/>
      <dgm:spPr/>
      <dgm:t>
        <a:bodyPr/>
        <a:lstStyle/>
        <a:p>
          <a:r>
            <a:rPr lang="en-US" sz="5400">
              <a:solidFill>
                <a:schemeClr val="tx1"/>
              </a:solidFill>
              <a:latin typeface="Calibri" panose="020F0502020204030204" pitchFamily="34" charset="0"/>
              <a:cs typeface="Calibri" panose="020F0502020204030204" pitchFamily="34" charset="0"/>
            </a:rPr>
            <a:t>Explain</a:t>
          </a:r>
        </a:p>
      </dgm:t>
    </dgm:pt>
    <dgm:pt modelId="{75E8A6BD-13E4-402B-8C20-FF58C0553C36}" type="parTrans" cxnId="{3AD7C45D-1A8D-42CD-9BFC-6E5E5F4647FF}">
      <dgm:prSet/>
      <dgm:spPr/>
      <dgm:t>
        <a:bodyPr/>
        <a:lstStyle/>
        <a:p>
          <a:endParaRPr lang="en-US"/>
        </a:p>
      </dgm:t>
    </dgm:pt>
    <dgm:pt modelId="{BBDC01F9-7F4B-44EC-98E3-D7FD32931767}" type="sibTrans" cxnId="{3AD7C45D-1A8D-42CD-9BFC-6E5E5F4647FF}">
      <dgm:prSet/>
      <dgm:spPr/>
      <dgm:t>
        <a:bodyPr/>
        <a:lstStyle/>
        <a:p>
          <a:endParaRPr lang="en-US"/>
        </a:p>
      </dgm:t>
    </dgm:pt>
    <dgm:pt modelId="{91BA7832-7686-49B2-ACB9-276C3BBA4481}">
      <dgm:prSet custT="1"/>
      <dgm:spPr/>
      <dgm:t>
        <a:bodyPr/>
        <a:lstStyle/>
        <a:p>
          <a:pPr algn="ctr" rtl="0">
            <a:buFontTx/>
            <a:buNone/>
          </a:pPr>
          <a:r>
            <a:rPr lang="en-US" sz="2400">
              <a:latin typeface="Calibri" panose="020F0502020204030204" pitchFamily="34" charset="0"/>
              <a:cs typeface="Calibri" panose="020F0502020204030204" pitchFamily="34" charset="0"/>
            </a:rPr>
            <a:t>how Needs Analysis informs the alignment of professional learning supports with organizational goals and practitioner needs.</a:t>
          </a:r>
        </a:p>
      </dgm:t>
    </dgm:pt>
    <dgm:pt modelId="{0ACAB88F-6C67-40AD-BEDA-084EF0650846}" type="parTrans" cxnId="{FBEDC2F2-3820-4C8D-8069-A1CC88EAEBF8}">
      <dgm:prSet/>
      <dgm:spPr/>
      <dgm:t>
        <a:bodyPr/>
        <a:lstStyle/>
        <a:p>
          <a:endParaRPr lang="en-US"/>
        </a:p>
      </dgm:t>
    </dgm:pt>
    <dgm:pt modelId="{16B3A550-4A7E-48CD-9C2F-081B6281735D}" type="sibTrans" cxnId="{FBEDC2F2-3820-4C8D-8069-A1CC88EAEBF8}">
      <dgm:prSet/>
      <dgm:spPr/>
      <dgm:t>
        <a:bodyPr/>
        <a:lstStyle/>
        <a:p>
          <a:endParaRPr lang="en-US"/>
        </a:p>
      </dgm:t>
    </dgm:pt>
    <dgm:pt modelId="{CF11431A-3FBD-41DA-B0DB-7AD82EDC6449}">
      <dgm:prSet custT="1"/>
      <dgm:spPr/>
      <dgm:t>
        <a:bodyPr/>
        <a:lstStyle/>
        <a:p>
          <a:r>
            <a:rPr lang="en-US" sz="5400" b="0">
              <a:solidFill>
                <a:schemeClr val="tx1"/>
              </a:solidFill>
              <a:latin typeface="Calibri"/>
            </a:rPr>
            <a:t>Apply</a:t>
          </a:r>
          <a:endParaRPr lang="en-US" sz="5400" b="0">
            <a:solidFill>
              <a:schemeClr val="tx1"/>
            </a:solidFill>
          </a:endParaRPr>
        </a:p>
      </dgm:t>
    </dgm:pt>
    <dgm:pt modelId="{73E20CA4-D9AE-4FB4-ABAC-C761DA8E14F5}" type="parTrans" cxnId="{D4EB200D-EEE5-4D58-A35D-39F23C09E8AC}">
      <dgm:prSet/>
      <dgm:spPr/>
      <dgm:t>
        <a:bodyPr/>
        <a:lstStyle/>
        <a:p>
          <a:endParaRPr lang="en-US"/>
        </a:p>
      </dgm:t>
    </dgm:pt>
    <dgm:pt modelId="{555112FE-5D8F-4DFF-9C9F-E41160D8F84E}" type="sibTrans" cxnId="{D4EB200D-EEE5-4D58-A35D-39F23C09E8AC}">
      <dgm:prSet/>
      <dgm:spPr/>
      <dgm:t>
        <a:bodyPr/>
        <a:lstStyle/>
        <a:p>
          <a:endParaRPr lang="en-US"/>
        </a:p>
      </dgm:t>
    </dgm:pt>
    <dgm:pt modelId="{1CECA143-91B1-4B28-9CCF-E454D516BCF3}">
      <dgm:prSet custT="1"/>
      <dgm:spPr/>
      <dgm:t>
        <a:bodyPr/>
        <a:lstStyle/>
        <a:p>
          <a:pPr algn="ctr">
            <a:buNone/>
          </a:pPr>
          <a:r>
            <a:rPr lang="en-US" sz="2400" b="0">
              <a:latin typeface="Calibri" panose="020F0502020204030204" pitchFamily="34" charset="0"/>
              <a:cs typeface="Calibri" panose="020F0502020204030204" pitchFamily="34" charset="0"/>
            </a:rPr>
            <a:t>the Needs Analysis process by reviewing a sample scenario and identifying /mapping the key activities for the Needs Analysis component.</a:t>
          </a:r>
        </a:p>
      </dgm:t>
    </dgm:pt>
    <dgm:pt modelId="{8F479EFF-C9AA-4635-AF86-B4D1F364B714}" type="parTrans" cxnId="{D389A7E9-0214-42CD-A636-5170A2EAE5D6}">
      <dgm:prSet/>
      <dgm:spPr/>
      <dgm:t>
        <a:bodyPr/>
        <a:lstStyle/>
        <a:p>
          <a:endParaRPr lang="en-US"/>
        </a:p>
      </dgm:t>
    </dgm:pt>
    <dgm:pt modelId="{02959A25-DF7C-4EDA-A7C8-02BB1524A31D}" type="sibTrans" cxnId="{D389A7E9-0214-42CD-A636-5170A2EAE5D6}">
      <dgm:prSet/>
      <dgm:spPr/>
      <dgm:t>
        <a:bodyPr/>
        <a:lstStyle/>
        <a:p>
          <a:endParaRPr lang="en-US"/>
        </a:p>
      </dgm:t>
    </dgm:pt>
    <dgm:pt modelId="{7FBFD3DA-2419-4378-AD73-98B9BD3F472E}" type="pres">
      <dgm:prSet presAssocID="{8B9586BD-93D8-4A3D-93AA-FBEDD138E0C0}" presName="Name0" presStyleCnt="0">
        <dgm:presLayoutVars>
          <dgm:dir/>
          <dgm:animLvl val="lvl"/>
          <dgm:resizeHandles val="exact"/>
        </dgm:presLayoutVars>
      </dgm:prSet>
      <dgm:spPr/>
    </dgm:pt>
    <dgm:pt modelId="{FC1DC99B-D773-41F8-9BF4-09AD80BCF28D}" type="pres">
      <dgm:prSet presAssocID="{7CF7502C-10C3-4C1F-8ACC-DF0D9C80B178}" presName="linNode" presStyleCnt="0"/>
      <dgm:spPr/>
    </dgm:pt>
    <dgm:pt modelId="{08B8AE5A-2ECC-4C65-9073-E9803CF490CC}" type="pres">
      <dgm:prSet presAssocID="{7CF7502C-10C3-4C1F-8ACC-DF0D9C80B178}" presName="parentText" presStyleLbl="node1" presStyleIdx="0" presStyleCnt="4" custLinFactNeighborX="422" custLinFactNeighborY="1280">
        <dgm:presLayoutVars>
          <dgm:chMax val="1"/>
          <dgm:bulletEnabled val="1"/>
        </dgm:presLayoutVars>
      </dgm:prSet>
      <dgm:spPr/>
    </dgm:pt>
    <dgm:pt modelId="{9B1CC6F3-C3F1-4789-B2E7-117A66698CA6}" type="pres">
      <dgm:prSet presAssocID="{7CF7502C-10C3-4C1F-8ACC-DF0D9C80B178}" presName="descendantText" presStyleLbl="alignAccFollowNode1" presStyleIdx="0" presStyleCnt="4">
        <dgm:presLayoutVars>
          <dgm:bulletEnabled val="1"/>
        </dgm:presLayoutVars>
      </dgm:prSet>
      <dgm:spPr/>
    </dgm:pt>
    <dgm:pt modelId="{F49AE594-2F7E-4448-9CB2-E3BE97694940}" type="pres">
      <dgm:prSet presAssocID="{9998F385-3C12-4982-BDF4-533D5B863B19}" presName="sp" presStyleCnt="0"/>
      <dgm:spPr/>
    </dgm:pt>
    <dgm:pt modelId="{EDACBECC-C5F7-4DCD-86BD-1DAB6FDB2298}" type="pres">
      <dgm:prSet presAssocID="{21CCFDE7-F777-4672-A990-9A8B5ABC71EF}" presName="linNode" presStyleCnt="0"/>
      <dgm:spPr/>
    </dgm:pt>
    <dgm:pt modelId="{5605D7A1-E43C-4B8B-90D4-03B0EDB434E6}" type="pres">
      <dgm:prSet presAssocID="{21CCFDE7-F777-4672-A990-9A8B5ABC71EF}" presName="parentText" presStyleLbl="node1" presStyleIdx="1" presStyleCnt="4">
        <dgm:presLayoutVars>
          <dgm:chMax val="1"/>
          <dgm:bulletEnabled val="1"/>
        </dgm:presLayoutVars>
      </dgm:prSet>
      <dgm:spPr/>
    </dgm:pt>
    <dgm:pt modelId="{D8785A10-D1C3-464C-8452-CD845314E061}" type="pres">
      <dgm:prSet presAssocID="{21CCFDE7-F777-4672-A990-9A8B5ABC71EF}" presName="descendantText" presStyleLbl="alignAccFollowNode1" presStyleIdx="1" presStyleCnt="4" custScaleY="127936" custLinFactNeighborX="272" custLinFactNeighborY="2305">
        <dgm:presLayoutVars>
          <dgm:bulletEnabled val="1"/>
        </dgm:presLayoutVars>
      </dgm:prSet>
      <dgm:spPr/>
    </dgm:pt>
    <dgm:pt modelId="{13DD8475-BC56-497B-91B7-4DAD96B55953}" type="pres">
      <dgm:prSet presAssocID="{D7E9267D-7A51-4235-86D7-816CE68FA553}" presName="sp" presStyleCnt="0"/>
      <dgm:spPr/>
    </dgm:pt>
    <dgm:pt modelId="{83C7EE90-D49F-42DA-80E6-604B17DB6AB0}" type="pres">
      <dgm:prSet presAssocID="{8A88AB05-C7DE-4B5F-8015-CBCEB9AE45D7}" presName="linNode" presStyleCnt="0"/>
      <dgm:spPr/>
    </dgm:pt>
    <dgm:pt modelId="{D9EBD5A3-BC05-41E2-B3B2-A944431EF99C}" type="pres">
      <dgm:prSet presAssocID="{8A88AB05-C7DE-4B5F-8015-CBCEB9AE45D7}" presName="parentText" presStyleLbl="node1" presStyleIdx="2" presStyleCnt="4" custLinFactNeighborX="-59" custLinFactNeighborY="-387">
        <dgm:presLayoutVars>
          <dgm:chMax val="1"/>
          <dgm:bulletEnabled val="1"/>
        </dgm:presLayoutVars>
      </dgm:prSet>
      <dgm:spPr/>
    </dgm:pt>
    <dgm:pt modelId="{366450E9-BD3D-4146-A3B5-07AB69C7AB7C}" type="pres">
      <dgm:prSet presAssocID="{8A88AB05-C7DE-4B5F-8015-CBCEB9AE45D7}" presName="descendantText" presStyleLbl="alignAccFollowNode1" presStyleIdx="2" presStyleCnt="4">
        <dgm:presLayoutVars>
          <dgm:bulletEnabled val="1"/>
        </dgm:presLayoutVars>
      </dgm:prSet>
      <dgm:spPr/>
    </dgm:pt>
    <dgm:pt modelId="{2F4E08F4-4E29-45E2-B1FD-1DE0AD94CE44}" type="pres">
      <dgm:prSet presAssocID="{BBDC01F9-7F4B-44EC-98E3-D7FD32931767}" presName="sp" presStyleCnt="0"/>
      <dgm:spPr/>
    </dgm:pt>
    <dgm:pt modelId="{809583F3-592F-4A88-8667-184507F5CE05}" type="pres">
      <dgm:prSet presAssocID="{CF11431A-3FBD-41DA-B0DB-7AD82EDC6449}" presName="linNode" presStyleCnt="0"/>
      <dgm:spPr/>
    </dgm:pt>
    <dgm:pt modelId="{3F7806FC-C339-4232-9327-01A8E156E73C}" type="pres">
      <dgm:prSet presAssocID="{CF11431A-3FBD-41DA-B0DB-7AD82EDC6449}" presName="parentText" presStyleLbl="node1" presStyleIdx="3" presStyleCnt="4">
        <dgm:presLayoutVars>
          <dgm:chMax val="1"/>
          <dgm:bulletEnabled val="1"/>
        </dgm:presLayoutVars>
      </dgm:prSet>
      <dgm:spPr/>
    </dgm:pt>
    <dgm:pt modelId="{BEC2D037-A846-4884-B16C-79F329DA8CA4}" type="pres">
      <dgm:prSet presAssocID="{CF11431A-3FBD-41DA-B0DB-7AD82EDC6449}" presName="descendantText" presStyleLbl="alignAccFollowNode1" presStyleIdx="3" presStyleCnt="4">
        <dgm:presLayoutVars>
          <dgm:bulletEnabled val="1"/>
        </dgm:presLayoutVars>
      </dgm:prSet>
      <dgm:spPr/>
    </dgm:pt>
  </dgm:ptLst>
  <dgm:cxnLst>
    <dgm:cxn modelId="{D4EB200D-EEE5-4D58-A35D-39F23C09E8AC}" srcId="{8B9586BD-93D8-4A3D-93AA-FBEDD138E0C0}" destId="{CF11431A-3FBD-41DA-B0DB-7AD82EDC6449}" srcOrd="3" destOrd="0" parTransId="{73E20CA4-D9AE-4FB4-ABAC-C761DA8E14F5}" sibTransId="{555112FE-5D8F-4DFF-9C9F-E41160D8F84E}"/>
    <dgm:cxn modelId="{3FABB93D-6559-472B-B9D7-98AB33BE97C0}" type="presOf" srcId="{8A88AB05-C7DE-4B5F-8015-CBCEB9AE45D7}" destId="{D9EBD5A3-BC05-41E2-B3B2-A944431EF99C}" srcOrd="0" destOrd="0" presId="urn:microsoft.com/office/officeart/2005/8/layout/vList5"/>
    <dgm:cxn modelId="{3AD7C45D-1A8D-42CD-9BFC-6E5E5F4647FF}" srcId="{8B9586BD-93D8-4A3D-93AA-FBEDD138E0C0}" destId="{8A88AB05-C7DE-4B5F-8015-CBCEB9AE45D7}" srcOrd="2" destOrd="0" parTransId="{75E8A6BD-13E4-402B-8C20-FF58C0553C36}" sibTransId="{BBDC01F9-7F4B-44EC-98E3-D7FD32931767}"/>
    <dgm:cxn modelId="{CD4D5062-26B6-4947-A5E0-18E3519A4076}" srcId="{21CCFDE7-F777-4672-A990-9A8B5ABC71EF}" destId="{1F04CAEB-D881-45FA-A436-7A35C324DDDA}" srcOrd="0" destOrd="0" parTransId="{1023378A-2AF6-4D38-AE54-C850F44578D6}" sibTransId="{CDB698BD-AFF3-44D5-A08D-A7E8195D2D1F}"/>
    <dgm:cxn modelId="{AF008E54-4271-4DE1-916E-49DBF6E87C76}" srcId="{8B9586BD-93D8-4A3D-93AA-FBEDD138E0C0}" destId="{7CF7502C-10C3-4C1F-8ACC-DF0D9C80B178}" srcOrd="0" destOrd="0" parTransId="{1B26568E-5EB7-4CAD-9628-D4F0F1D1108D}" sibTransId="{9998F385-3C12-4982-BDF4-533D5B863B19}"/>
    <dgm:cxn modelId="{6D3AC27B-887B-4353-8ECD-7F2393F5D204}" type="presOf" srcId="{7CF7502C-10C3-4C1F-8ACC-DF0D9C80B178}" destId="{08B8AE5A-2ECC-4C65-9073-E9803CF490CC}" srcOrd="0" destOrd="0" presId="urn:microsoft.com/office/officeart/2005/8/layout/vList5"/>
    <dgm:cxn modelId="{BB947A97-EE6D-458C-B21E-3BD5907CF266}" type="presOf" srcId="{1F04CAEB-D881-45FA-A436-7A35C324DDDA}" destId="{D8785A10-D1C3-464C-8452-CD845314E061}" srcOrd="0" destOrd="0" presId="urn:microsoft.com/office/officeart/2005/8/layout/vList5"/>
    <dgm:cxn modelId="{CD99EE9B-82C3-43DB-9287-0DEFA98C2751}" type="presOf" srcId="{8B9586BD-93D8-4A3D-93AA-FBEDD138E0C0}" destId="{7FBFD3DA-2419-4378-AD73-98B9BD3F472E}" srcOrd="0" destOrd="0" presId="urn:microsoft.com/office/officeart/2005/8/layout/vList5"/>
    <dgm:cxn modelId="{9491DEBB-48C1-4D42-A9B2-3FE5CFC8F004}" type="presOf" srcId="{91BA7832-7686-49B2-ACB9-276C3BBA4481}" destId="{366450E9-BD3D-4146-A3B5-07AB69C7AB7C}" srcOrd="0" destOrd="0" presId="urn:microsoft.com/office/officeart/2005/8/layout/vList5"/>
    <dgm:cxn modelId="{22E5F2C8-22F5-425E-BDCF-DF961DC641D6}" type="presOf" srcId="{1CECA143-91B1-4B28-9CCF-E454D516BCF3}" destId="{BEC2D037-A846-4884-B16C-79F329DA8CA4}" srcOrd="0" destOrd="0" presId="urn:microsoft.com/office/officeart/2005/8/layout/vList5"/>
    <dgm:cxn modelId="{3E9365CA-4594-45A3-AFFE-962194789AAD}" type="presOf" srcId="{CF11431A-3FBD-41DA-B0DB-7AD82EDC6449}" destId="{3F7806FC-C339-4232-9327-01A8E156E73C}" srcOrd="0" destOrd="0" presId="urn:microsoft.com/office/officeart/2005/8/layout/vList5"/>
    <dgm:cxn modelId="{C6810BCB-9E5D-41BC-9365-9511839F6170}" srcId="{8B9586BD-93D8-4A3D-93AA-FBEDD138E0C0}" destId="{21CCFDE7-F777-4672-A990-9A8B5ABC71EF}" srcOrd="1" destOrd="0" parTransId="{33B2C05B-BE1E-47F5-B2E3-0E66C19F1E8E}" sibTransId="{D7E9267D-7A51-4235-86D7-816CE68FA553}"/>
    <dgm:cxn modelId="{A9533DD5-2751-463B-846E-6F9FB1B331CE}" type="presOf" srcId="{C67687AE-A73E-4EE8-BBC8-56E103D0EA96}" destId="{9B1CC6F3-C3F1-4789-B2E7-117A66698CA6}" srcOrd="0" destOrd="0" presId="urn:microsoft.com/office/officeart/2005/8/layout/vList5"/>
    <dgm:cxn modelId="{EC6DDEDC-7A6F-4753-9FC9-939EE0735B87}" srcId="{7CF7502C-10C3-4C1F-8ACC-DF0D9C80B178}" destId="{C67687AE-A73E-4EE8-BBC8-56E103D0EA96}" srcOrd="0" destOrd="0" parTransId="{498F1347-6A49-43DB-AA7E-B781218423EF}" sibTransId="{5D637833-88CB-4D5E-959D-B0F38B2232C5}"/>
    <dgm:cxn modelId="{D389A7E9-0214-42CD-A636-5170A2EAE5D6}" srcId="{CF11431A-3FBD-41DA-B0DB-7AD82EDC6449}" destId="{1CECA143-91B1-4B28-9CCF-E454D516BCF3}" srcOrd="0" destOrd="0" parTransId="{8F479EFF-C9AA-4635-AF86-B4D1F364B714}" sibTransId="{02959A25-DF7C-4EDA-A7C8-02BB1524A31D}"/>
    <dgm:cxn modelId="{FBEDC2F2-3820-4C8D-8069-A1CC88EAEBF8}" srcId="{8A88AB05-C7DE-4B5F-8015-CBCEB9AE45D7}" destId="{91BA7832-7686-49B2-ACB9-276C3BBA4481}" srcOrd="0" destOrd="0" parTransId="{0ACAB88F-6C67-40AD-BEDA-084EF0650846}" sibTransId="{16B3A550-4A7E-48CD-9C2F-081B6281735D}"/>
    <dgm:cxn modelId="{1CE429F8-A959-456C-A453-FF52B5296EA8}" type="presOf" srcId="{21CCFDE7-F777-4672-A990-9A8B5ABC71EF}" destId="{5605D7A1-E43C-4B8B-90D4-03B0EDB434E6}" srcOrd="0" destOrd="0" presId="urn:microsoft.com/office/officeart/2005/8/layout/vList5"/>
    <dgm:cxn modelId="{B361EEB6-D365-48ED-BED1-D7A44ED14A72}" type="presParOf" srcId="{7FBFD3DA-2419-4378-AD73-98B9BD3F472E}" destId="{FC1DC99B-D773-41F8-9BF4-09AD80BCF28D}" srcOrd="0" destOrd="0" presId="urn:microsoft.com/office/officeart/2005/8/layout/vList5"/>
    <dgm:cxn modelId="{86CB4173-5B82-4D48-BDE7-DC869FDF85D1}" type="presParOf" srcId="{FC1DC99B-D773-41F8-9BF4-09AD80BCF28D}" destId="{08B8AE5A-2ECC-4C65-9073-E9803CF490CC}" srcOrd="0" destOrd="0" presId="urn:microsoft.com/office/officeart/2005/8/layout/vList5"/>
    <dgm:cxn modelId="{3EE71C0F-9EF0-4802-8DAE-D0C89A111428}" type="presParOf" srcId="{FC1DC99B-D773-41F8-9BF4-09AD80BCF28D}" destId="{9B1CC6F3-C3F1-4789-B2E7-117A66698CA6}" srcOrd="1" destOrd="0" presId="urn:microsoft.com/office/officeart/2005/8/layout/vList5"/>
    <dgm:cxn modelId="{E1DD30C5-0769-4DC0-A733-07465809DD39}" type="presParOf" srcId="{7FBFD3DA-2419-4378-AD73-98B9BD3F472E}" destId="{F49AE594-2F7E-4448-9CB2-E3BE97694940}" srcOrd="1" destOrd="0" presId="urn:microsoft.com/office/officeart/2005/8/layout/vList5"/>
    <dgm:cxn modelId="{384C0844-7D2D-4A27-952D-29625E9ACCA9}" type="presParOf" srcId="{7FBFD3DA-2419-4378-AD73-98B9BD3F472E}" destId="{EDACBECC-C5F7-4DCD-86BD-1DAB6FDB2298}" srcOrd="2" destOrd="0" presId="urn:microsoft.com/office/officeart/2005/8/layout/vList5"/>
    <dgm:cxn modelId="{D0309296-0FB5-46E6-A949-D5086AD32132}" type="presParOf" srcId="{EDACBECC-C5F7-4DCD-86BD-1DAB6FDB2298}" destId="{5605D7A1-E43C-4B8B-90D4-03B0EDB434E6}" srcOrd="0" destOrd="0" presId="urn:microsoft.com/office/officeart/2005/8/layout/vList5"/>
    <dgm:cxn modelId="{4D60FC09-5F41-4C94-96C7-65A1864B5A97}" type="presParOf" srcId="{EDACBECC-C5F7-4DCD-86BD-1DAB6FDB2298}" destId="{D8785A10-D1C3-464C-8452-CD845314E061}" srcOrd="1" destOrd="0" presId="urn:microsoft.com/office/officeart/2005/8/layout/vList5"/>
    <dgm:cxn modelId="{13CE8F21-1BA2-4D84-B2F0-F2E8D8B42A1D}" type="presParOf" srcId="{7FBFD3DA-2419-4378-AD73-98B9BD3F472E}" destId="{13DD8475-BC56-497B-91B7-4DAD96B55953}" srcOrd="3" destOrd="0" presId="urn:microsoft.com/office/officeart/2005/8/layout/vList5"/>
    <dgm:cxn modelId="{38CAA9F8-7582-4F1F-8971-D6DAF92530DC}" type="presParOf" srcId="{7FBFD3DA-2419-4378-AD73-98B9BD3F472E}" destId="{83C7EE90-D49F-42DA-80E6-604B17DB6AB0}" srcOrd="4" destOrd="0" presId="urn:microsoft.com/office/officeart/2005/8/layout/vList5"/>
    <dgm:cxn modelId="{4C8AF788-2B93-49BF-915D-4224C64C1F29}" type="presParOf" srcId="{83C7EE90-D49F-42DA-80E6-604B17DB6AB0}" destId="{D9EBD5A3-BC05-41E2-B3B2-A944431EF99C}" srcOrd="0" destOrd="0" presId="urn:microsoft.com/office/officeart/2005/8/layout/vList5"/>
    <dgm:cxn modelId="{F5C179F3-5A31-4BBD-BD89-AFB21E0B6DD6}" type="presParOf" srcId="{83C7EE90-D49F-42DA-80E6-604B17DB6AB0}" destId="{366450E9-BD3D-4146-A3B5-07AB69C7AB7C}" srcOrd="1" destOrd="0" presId="urn:microsoft.com/office/officeart/2005/8/layout/vList5"/>
    <dgm:cxn modelId="{9B69F10A-0839-421F-8D7C-566ED370AAF3}" type="presParOf" srcId="{7FBFD3DA-2419-4378-AD73-98B9BD3F472E}" destId="{2F4E08F4-4E29-45E2-B1FD-1DE0AD94CE44}" srcOrd="5" destOrd="0" presId="urn:microsoft.com/office/officeart/2005/8/layout/vList5"/>
    <dgm:cxn modelId="{66776DF0-981C-40C2-BA80-4B053C06854C}" type="presParOf" srcId="{7FBFD3DA-2419-4378-AD73-98B9BD3F472E}" destId="{809583F3-592F-4A88-8667-184507F5CE05}" srcOrd="6" destOrd="0" presId="urn:microsoft.com/office/officeart/2005/8/layout/vList5"/>
    <dgm:cxn modelId="{C2BA32FF-9107-44DF-86BE-2DECD77FF289}" type="presParOf" srcId="{809583F3-592F-4A88-8667-184507F5CE05}" destId="{3F7806FC-C339-4232-9327-01A8E156E73C}" srcOrd="0" destOrd="0" presId="urn:microsoft.com/office/officeart/2005/8/layout/vList5"/>
    <dgm:cxn modelId="{1E471234-43A2-4A93-A7C3-6BBB6C2FFA20}" type="presParOf" srcId="{809583F3-592F-4A88-8667-184507F5CE05}" destId="{BEC2D037-A846-4884-B16C-79F329DA8CA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3D4F64-F082-DD4D-A4C8-8FA4CFC4B6D5}"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A0395C3F-22F5-BD41-A202-463EEADE0449}">
      <dgm:prSet phldrT="[Text]"/>
      <dgm:spPr>
        <a:solidFill>
          <a:schemeClr val="accent1"/>
        </a:solidFill>
      </dgm:spPr>
      <dgm:t>
        <a:bodyPr/>
        <a:lstStyle/>
        <a:p>
          <a:r>
            <a:rPr lang="en-US" b="1">
              <a:solidFill>
                <a:schemeClr val="tx1"/>
              </a:solidFill>
            </a:rPr>
            <a:t>Overview</a:t>
          </a:r>
        </a:p>
      </dgm:t>
    </dgm:pt>
    <dgm:pt modelId="{5260C3EC-FE50-CE48-96B7-3EB29BFB517C}" type="parTrans" cxnId="{245DDDA9-CCAD-E84D-B1BD-6A39A22136EE}">
      <dgm:prSet/>
      <dgm:spPr/>
      <dgm:t>
        <a:bodyPr/>
        <a:lstStyle/>
        <a:p>
          <a:endParaRPr lang="en-US"/>
        </a:p>
      </dgm:t>
    </dgm:pt>
    <dgm:pt modelId="{11FA47E4-B511-944E-86F3-FF0AE4DFE8B1}" type="sibTrans" cxnId="{245DDDA9-CCAD-E84D-B1BD-6A39A22136EE}">
      <dgm:prSet/>
      <dgm:spPr/>
      <dgm:t>
        <a:bodyPr/>
        <a:lstStyle/>
        <a:p>
          <a:endParaRPr lang="en-US"/>
        </a:p>
      </dgm:t>
    </dgm:pt>
    <dgm:pt modelId="{14B90BC2-8DFA-2F40-B3FC-2AA6DBC5E1A0}">
      <dgm:prSet/>
      <dgm:spPr/>
      <dgm:t>
        <a:bodyPr/>
        <a:lstStyle/>
        <a:p>
          <a:r>
            <a:rPr lang="en-US" b="1">
              <a:solidFill>
                <a:schemeClr val="tx1"/>
              </a:solidFill>
            </a:rPr>
            <a:t>Primary Purpose and Outcomes (1&amp;2)</a:t>
          </a:r>
        </a:p>
      </dgm:t>
    </dgm:pt>
    <dgm:pt modelId="{D7176AA3-2EC4-6C43-9BBE-1BEC428BD66D}" type="parTrans" cxnId="{717D928F-93BE-0D42-B7FE-8813C43A331A}">
      <dgm:prSet/>
      <dgm:spPr/>
      <dgm:t>
        <a:bodyPr/>
        <a:lstStyle/>
        <a:p>
          <a:endParaRPr lang="en-US"/>
        </a:p>
      </dgm:t>
    </dgm:pt>
    <dgm:pt modelId="{484AFE7C-57D1-424D-BFCA-240CAB7350AB}" type="sibTrans" cxnId="{717D928F-93BE-0D42-B7FE-8813C43A331A}">
      <dgm:prSet/>
      <dgm:spPr/>
      <dgm:t>
        <a:bodyPr/>
        <a:lstStyle/>
        <a:p>
          <a:endParaRPr lang="en-US"/>
        </a:p>
      </dgm:t>
    </dgm:pt>
    <dgm:pt modelId="{195A1B88-4C3B-B344-BC4D-E8168D3F6423}">
      <dgm:prSet/>
      <dgm:spPr/>
      <dgm:t>
        <a:bodyPr/>
        <a:lstStyle/>
        <a:p>
          <a:r>
            <a:rPr lang="en-US" b="1">
              <a:solidFill>
                <a:schemeClr val="tx1"/>
              </a:solidFill>
            </a:rPr>
            <a:t>Key Activities (3&amp;4)</a:t>
          </a:r>
        </a:p>
      </dgm:t>
    </dgm:pt>
    <dgm:pt modelId="{09668311-D72A-AB45-B5C5-A426A6FCAAD6}" type="parTrans" cxnId="{B085ABCF-C1B6-E54F-AD8C-010A96CA27B3}">
      <dgm:prSet/>
      <dgm:spPr/>
      <dgm:t>
        <a:bodyPr/>
        <a:lstStyle/>
        <a:p>
          <a:endParaRPr lang="en-US"/>
        </a:p>
      </dgm:t>
    </dgm:pt>
    <dgm:pt modelId="{BFA31F55-C3A5-2641-A9C1-83EC89B61429}" type="sibTrans" cxnId="{B085ABCF-C1B6-E54F-AD8C-010A96CA27B3}">
      <dgm:prSet/>
      <dgm:spPr/>
      <dgm:t>
        <a:bodyPr/>
        <a:lstStyle/>
        <a:p>
          <a:endParaRPr lang="en-US"/>
        </a:p>
      </dgm:t>
    </dgm:pt>
    <dgm:pt modelId="{DE6D9D29-8386-404B-840F-CC34AA07DC79}">
      <dgm:prSet/>
      <dgm:spPr/>
      <dgm:t>
        <a:bodyPr/>
        <a:lstStyle/>
        <a:p>
          <a:r>
            <a:rPr lang="en-US" b="1">
              <a:solidFill>
                <a:schemeClr val="tx1"/>
              </a:solidFill>
            </a:rPr>
            <a:t>Participation from Essential Support Structures: SLT (5&amp;6)</a:t>
          </a:r>
        </a:p>
      </dgm:t>
    </dgm:pt>
    <dgm:pt modelId="{3911B543-1109-F045-8219-08487810107C}" type="parTrans" cxnId="{DD155685-F9DA-8646-BCDC-C4AEDE178500}">
      <dgm:prSet/>
      <dgm:spPr/>
      <dgm:t>
        <a:bodyPr/>
        <a:lstStyle/>
        <a:p>
          <a:endParaRPr lang="en-US"/>
        </a:p>
      </dgm:t>
    </dgm:pt>
    <dgm:pt modelId="{BE259428-AE62-184D-813F-ABE8CF1C508C}" type="sibTrans" cxnId="{DD155685-F9DA-8646-BCDC-C4AEDE178500}">
      <dgm:prSet/>
      <dgm:spPr/>
      <dgm:t>
        <a:bodyPr/>
        <a:lstStyle/>
        <a:p>
          <a:endParaRPr lang="en-US"/>
        </a:p>
      </dgm:t>
    </dgm:pt>
    <dgm:pt modelId="{A8CB6203-0DED-CE42-BF9F-778E941A698B}">
      <dgm:prSet/>
      <dgm:spPr/>
      <dgm:t>
        <a:bodyPr/>
        <a:lstStyle/>
        <a:p>
          <a:r>
            <a:rPr lang="en-US" b="1">
              <a:solidFill>
                <a:schemeClr val="tx1"/>
              </a:solidFill>
            </a:rPr>
            <a:t>Key Effective TA Practices to Implement (11&amp;12) </a:t>
          </a:r>
        </a:p>
      </dgm:t>
    </dgm:pt>
    <dgm:pt modelId="{DB5CCC98-A6BF-F243-AED0-9B29237480F8}" type="parTrans" cxnId="{5A1460FF-9365-A845-87B0-60BAEB0FAB97}">
      <dgm:prSet/>
      <dgm:spPr/>
      <dgm:t>
        <a:bodyPr/>
        <a:lstStyle/>
        <a:p>
          <a:endParaRPr lang="en-US"/>
        </a:p>
      </dgm:t>
    </dgm:pt>
    <dgm:pt modelId="{0064ED0B-39B6-764A-A0D4-C980F0FE30E5}" type="sibTrans" cxnId="{5A1460FF-9365-A845-87B0-60BAEB0FAB97}">
      <dgm:prSet/>
      <dgm:spPr/>
      <dgm:t>
        <a:bodyPr/>
        <a:lstStyle/>
        <a:p>
          <a:endParaRPr lang="en-US"/>
        </a:p>
      </dgm:t>
    </dgm:pt>
    <dgm:pt modelId="{16DE6117-F9CE-DD4D-B610-B6B91072EE6C}">
      <dgm:prSet/>
      <dgm:spPr/>
      <dgm:t>
        <a:bodyPr/>
        <a:lstStyle/>
        <a:p>
          <a:r>
            <a:rPr lang="en-US" b="1">
              <a:solidFill>
                <a:schemeClr val="tx1"/>
              </a:solidFill>
            </a:rPr>
            <a:t>Participation from Essential Support Structures: Implementation Sites (7&amp;8)</a:t>
          </a:r>
        </a:p>
      </dgm:t>
    </dgm:pt>
    <dgm:pt modelId="{28825EFE-6315-0F49-831E-69BA1B72ED26}" type="parTrans" cxnId="{6EF1E9C3-1D66-134D-876D-283B4232CEAC}">
      <dgm:prSet/>
      <dgm:spPr/>
      <dgm:t>
        <a:bodyPr/>
        <a:lstStyle/>
        <a:p>
          <a:endParaRPr lang="en-US"/>
        </a:p>
      </dgm:t>
    </dgm:pt>
    <dgm:pt modelId="{C3F087DA-4574-0F4E-ACF9-FECEA5404337}" type="sibTrans" cxnId="{6EF1E9C3-1D66-134D-876D-283B4232CEAC}">
      <dgm:prSet/>
      <dgm:spPr/>
      <dgm:t>
        <a:bodyPr/>
        <a:lstStyle/>
        <a:p>
          <a:endParaRPr lang="en-US"/>
        </a:p>
      </dgm:t>
    </dgm:pt>
    <dgm:pt modelId="{50FD8391-141D-DE45-B4A1-9E7E19548C4A}">
      <dgm:prSet/>
      <dgm:spPr/>
      <dgm:t>
        <a:bodyPr/>
        <a:lstStyle/>
        <a:p>
          <a:r>
            <a:rPr lang="en-US" b="1">
              <a:solidFill>
                <a:schemeClr val="tx1"/>
              </a:solidFill>
            </a:rPr>
            <a:t>Participation from Essential Support Structures: Data &amp; Evaluation Systems (9&amp;10)</a:t>
          </a:r>
        </a:p>
      </dgm:t>
    </dgm:pt>
    <dgm:pt modelId="{EFC664B1-BEEC-C241-BC9D-3CF076408133}" type="parTrans" cxnId="{923C5D2F-F300-614C-8173-2686F46E0C5F}">
      <dgm:prSet/>
      <dgm:spPr/>
      <dgm:t>
        <a:bodyPr/>
        <a:lstStyle/>
        <a:p>
          <a:endParaRPr lang="en-US"/>
        </a:p>
      </dgm:t>
    </dgm:pt>
    <dgm:pt modelId="{AAC25BC1-E60B-6248-8E9B-1EEDC1119D73}" type="sibTrans" cxnId="{923C5D2F-F300-614C-8173-2686F46E0C5F}">
      <dgm:prSet/>
      <dgm:spPr/>
      <dgm:t>
        <a:bodyPr/>
        <a:lstStyle/>
        <a:p>
          <a:endParaRPr lang="en-US"/>
        </a:p>
      </dgm:t>
    </dgm:pt>
    <dgm:pt modelId="{EDAC2719-162A-444A-8395-75260DF9A50F}" type="pres">
      <dgm:prSet presAssocID="{5D3D4F64-F082-DD4D-A4C8-8FA4CFC4B6D5}" presName="diagram" presStyleCnt="0">
        <dgm:presLayoutVars>
          <dgm:dir/>
          <dgm:resizeHandles val="exact"/>
        </dgm:presLayoutVars>
      </dgm:prSet>
      <dgm:spPr/>
    </dgm:pt>
    <dgm:pt modelId="{0F8FD72E-471B-6B47-8ABC-288B07F83CE9}" type="pres">
      <dgm:prSet presAssocID="{A0395C3F-22F5-BD41-A202-463EEADE0449}" presName="node" presStyleLbl="node1" presStyleIdx="0" presStyleCnt="7">
        <dgm:presLayoutVars>
          <dgm:bulletEnabled val="1"/>
        </dgm:presLayoutVars>
      </dgm:prSet>
      <dgm:spPr/>
    </dgm:pt>
    <dgm:pt modelId="{39C7C983-26A7-F04D-860F-E69F7553BEA5}" type="pres">
      <dgm:prSet presAssocID="{11FA47E4-B511-944E-86F3-FF0AE4DFE8B1}" presName="sibTrans" presStyleCnt="0"/>
      <dgm:spPr/>
    </dgm:pt>
    <dgm:pt modelId="{D882B00E-1FA4-F24F-8F01-4934B2B9D601}" type="pres">
      <dgm:prSet presAssocID="{14B90BC2-8DFA-2F40-B3FC-2AA6DBC5E1A0}" presName="node" presStyleLbl="node1" presStyleIdx="1" presStyleCnt="7">
        <dgm:presLayoutVars>
          <dgm:bulletEnabled val="1"/>
        </dgm:presLayoutVars>
      </dgm:prSet>
      <dgm:spPr/>
    </dgm:pt>
    <dgm:pt modelId="{D2BFC3BB-EFF4-084D-8719-2794DFB4C5D8}" type="pres">
      <dgm:prSet presAssocID="{484AFE7C-57D1-424D-BFCA-240CAB7350AB}" presName="sibTrans" presStyleCnt="0"/>
      <dgm:spPr/>
    </dgm:pt>
    <dgm:pt modelId="{EDA13325-7FFC-8743-BEBD-973B894CAEA5}" type="pres">
      <dgm:prSet presAssocID="{195A1B88-4C3B-B344-BC4D-E8168D3F6423}" presName="node" presStyleLbl="node1" presStyleIdx="2" presStyleCnt="7">
        <dgm:presLayoutVars>
          <dgm:bulletEnabled val="1"/>
        </dgm:presLayoutVars>
      </dgm:prSet>
      <dgm:spPr/>
    </dgm:pt>
    <dgm:pt modelId="{47E1B14E-2124-2E47-9FA9-F4F05CEFF3C2}" type="pres">
      <dgm:prSet presAssocID="{BFA31F55-C3A5-2641-A9C1-83EC89B61429}" presName="sibTrans" presStyleCnt="0"/>
      <dgm:spPr/>
    </dgm:pt>
    <dgm:pt modelId="{E14D7579-B65B-D54F-AB74-D87C8236C876}" type="pres">
      <dgm:prSet presAssocID="{DE6D9D29-8386-404B-840F-CC34AA07DC79}" presName="node" presStyleLbl="node1" presStyleIdx="3" presStyleCnt="7" custLinFactNeighborX="-1332" custLinFactNeighborY="-444">
        <dgm:presLayoutVars>
          <dgm:bulletEnabled val="1"/>
        </dgm:presLayoutVars>
      </dgm:prSet>
      <dgm:spPr/>
    </dgm:pt>
    <dgm:pt modelId="{104A8984-DAE4-DE49-8370-8FB21D0DF113}" type="pres">
      <dgm:prSet presAssocID="{BE259428-AE62-184D-813F-ABE8CF1C508C}" presName="sibTrans" presStyleCnt="0"/>
      <dgm:spPr/>
    </dgm:pt>
    <dgm:pt modelId="{8BFD9A06-CCEE-7C42-AE77-A45BCE711D16}" type="pres">
      <dgm:prSet presAssocID="{16DE6117-F9CE-DD4D-B610-B6B91072EE6C}" presName="node" presStyleLbl="node1" presStyleIdx="4" presStyleCnt="7">
        <dgm:presLayoutVars>
          <dgm:bulletEnabled val="1"/>
        </dgm:presLayoutVars>
      </dgm:prSet>
      <dgm:spPr/>
    </dgm:pt>
    <dgm:pt modelId="{595BDB7F-5B86-894F-9C78-F95182ED5077}" type="pres">
      <dgm:prSet presAssocID="{C3F087DA-4574-0F4E-ACF9-FECEA5404337}" presName="sibTrans" presStyleCnt="0"/>
      <dgm:spPr/>
    </dgm:pt>
    <dgm:pt modelId="{D0C3AC4D-C2CF-DD45-87A3-4486413543B8}" type="pres">
      <dgm:prSet presAssocID="{50FD8391-141D-DE45-B4A1-9E7E19548C4A}" presName="node" presStyleLbl="node1" presStyleIdx="5" presStyleCnt="7">
        <dgm:presLayoutVars>
          <dgm:bulletEnabled val="1"/>
        </dgm:presLayoutVars>
      </dgm:prSet>
      <dgm:spPr/>
    </dgm:pt>
    <dgm:pt modelId="{711F9B48-66F3-5D4F-83A0-1F3CB59C3249}" type="pres">
      <dgm:prSet presAssocID="{AAC25BC1-E60B-6248-8E9B-1EEDC1119D73}" presName="sibTrans" presStyleCnt="0"/>
      <dgm:spPr/>
    </dgm:pt>
    <dgm:pt modelId="{57B9F566-7B59-2544-B095-C8B7F46B071D}" type="pres">
      <dgm:prSet presAssocID="{A8CB6203-0DED-CE42-BF9F-778E941A698B}" presName="node" presStyleLbl="node1" presStyleIdx="6" presStyleCnt="7">
        <dgm:presLayoutVars>
          <dgm:bulletEnabled val="1"/>
        </dgm:presLayoutVars>
      </dgm:prSet>
      <dgm:spPr/>
    </dgm:pt>
  </dgm:ptLst>
  <dgm:cxnLst>
    <dgm:cxn modelId="{F1AEEC01-E381-304E-8339-79E9795514CE}" type="presOf" srcId="{14B90BC2-8DFA-2F40-B3FC-2AA6DBC5E1A0}" destId="{D882B00E-1FA4-F24F-8F01-4934B2B9D601}" srcOrd="0" destOrd="0" presId="urn:microsoft.com/office/officeart/2005/8/layout/default"/>
    <dgm:cxn modelId="{2369D706-08E5-B345-B47B-08915FA64478}" type="presOf" srcId="{A8CB6203-0DED-CE42-BF9F-778E941A698B}" destId="{57B9F566-7B59-2544-B095-C8B7F46B071D}" srcOrd="0" destOrd="0" presId="urn:microsoft.com/office/officeart/2005/8/layout/default"/>
    <dgm:cxn modelId="{750BEA17-F50E-624B-871D-D459CD2AA977}" type="presOf" srcId="{DE6D9D29-8386-404B-840F-CC34AA07DC79}" destId="{E14D7579-B65B-D54F-AB74-D87C8236C876}" srcOrd="0" destOrd="0" presId="urn:microsoft.com/office/officeart/2005/8/layout/default"/>
    <dgm:cxn modelId="{8D7F0121-10A6-9F47-9880-6D630529935D}" type="presOf" srcId="{16DE6117-F9CE-DD4D-B610-B6B91072EE6C}" destId="{8BFD9A06-CCEE-7C42-AE77-A45BCE711D16}" srcOrd="0" destOrd="0" presId="urn:microsoft.com/office/officeart/2005/8/layout/default"/>
    <dgm:cxn modelId="{88B7342B-ACF6-F940-B062-795624C6B216}" type="presOf" srcId="{195A1B88-4C3B-B344-BC4D-E8168D3F6423}" destId="{EDA13325-7FFC-8743-BEBD-973B894CAEA5}" srcOrd="0" destOrd="0" presId="urn:microsoft.com/office/officeart/2005/8/layout/default"/>
    <dgm:cxn modelId="{923C5D2F-F300-614C-8173-2686F46E0C5F}" srcId="{5D3D4F64-F082-DD4D-A4C8-8FA4CFC4B6D5}" destId="{50FD8391-141D-DE45-B4A1-9E7E19548C4A}" srcOrd="5" destOrd="0" parTransId="{EFC664B1-BEEC-C241-BC9D-3CF076408133}" sibTransId="{AAC25BC1-E60B-6248-8E9B-1EEDC1119D73}"/>
    <dgm:cxn modelId="{07CDC37A-C40E-A54B-AF39-8C400B0DE713}" type="presOf" srcId="{A0395C3F-22F5-BD41-A202-463EEADE0449}" destId="{0F8FD72E-471B-6B47-8ABC-288B07F83CE9}" srcOrd="0" destOrd="0" presId="urn:microsoft.com/office/officeart/2005/8/layout/default"/>
    <dgm:cxn modelId="{DD155685-F9DA-8646-BCDC-C4AEDE178500}" srcId="{5D3D4F64-F082-DD4D-A4C8-8FA4CFC4B6D5}" destId="{DE6D9D29-8386-404B-840F-CC34AA07DC79}" srcOrd="3" destOrd="0" parTransId="{3911B543-1109-F045-8219-08487810107C}" sibTransId="{BE259428-AE62-184D-813F-ABE8CF1C508C}"/>
    <dgm:cxn modelId="{717D928F-93BE-0D42-B7FE-8813C43A331A}" srcId="{5D3D4F64-F082-DD4D-A4C8-8FA4CFC4B6D5}" destId="{14B90BC2-8DFA-2F40-B3FC-2AA6DBC5E1A0}" srcOrd="1" destOrd="0" parTransId="{D7176AA3-2EC4-6C43-9BBE-1BEC428BD66D}" sibTransId="{484AFE7C-57D1-424D-BFCA-240CAB7350AB}"/>
    <dgm:cxn modelId="{245DDDA9-CCAD-E84D-B1BD-6A39A22136EE}" srcId="{5D3D4F64-F082-DD4D-A4C8-8FA4CFC4B6D5}" destId="{A0395C3F-22F5-BD41-A202-463EEADE0449}" srcOrd="0" destOrd="0" parTransId="{5260C3EC-FE50-CE48-96B7-3EB29BFB517C}" sibTransId="{11FA47E4-B511-944E-86F3-FF0AE4DFE8B1}"/>
    <dgm:cxn modelId="{72DB4BBD-8A8D-DD4B-A438-B455E2E1D150}" type="presOf" srcId="{5D3D4F64-F082-DD4D-A4C8-8FA4CFC4B6D5}" destId="{EDAC2719-162A-444A-8395-75260DF9A50F}" srcOrd="0" destOrd="0" presId="urn:microsoft.com/office/officeart/2005/8/layout/default"/>
    <dgm:cxn modelId="{6EF1E9C3-1D66-134D-876D-283B4232CEAC}" srcId="{5D3D4F64-F082-DD4D-A4C8-8FA4CFC4B6D5}" destId="{16DE6117-F9CE-DD4D-B610-B6B91072EE6C}" srcOrd="4" destOrd="0" parTransId="{28825EFE-6315-0F49-831E-69BA1B72ED26}" sibTransId="{C3F087DA-4574-0F4E-ACF9-FECEA5404337}"/>
    <dgm:cxn modelId="{B085ABCF-C1B6-E54F-AD8C-010A96CA27B3}" srcId="{5D3D4F64-F082-DD4D-A4C8-8FA4CFC4B6D5}" destId="{195A1B88-4C3B-B344-BC4D-E8168D3F6423}" srcOrd="2" destOrd="0" parTransId="{09668311-D72A-AB45-B5C5-A426A6FCAAD6}" sibTransId="{BFA31F55-C3A5-2641-A9C1-83EC89B61429}"/>
    <dgm:cxn modelId="{6A8977D9-389F-144D-8356-BB9768A8AB0B}" type="presOf" srcId="{50FD8391-141D-DE45-B4A1-9E7E19548C4A}" destId="{D0C3AC4D-C2CF-DD45-87A3-4486413543B8}" srcOrd="0" destOrd="0" presId="urn:microsoft.com/office/officeart/2005/8/layout/default"/>
    <dgm:cxn modelId="{5A1460FF-9365-A845-87B0-60BAEB0FAB97}" srcId="{5D3D4F64-F082-DD4D-A4C8-8FA4CFC4B6D5}" destId="{A8CB6203-0DED-CE42-BF9F-778E941A698B}" srcOrd="6" destOrd="0" parTransId="{DB5CCC98-A6BF-F243-AED0-9B29237480F8}" sibTransId="{0064ED0B-39B6-764A-A0D4-C980F0FE30E5}"/>
    <dgm:cxn modelId="{07AEADE8-759D-DA4E-A58F-A414814FF9B8}" type="presParOf" srcId="{EDAC2719-162A-444A-8395-75260DF9A50F}" destId="{0F8FD72E-471B-6B47-8ABC-288B07F83CE9}" srcOrd="0" destOrd="0" presId="urn:microsoft.com/office/officeart/2005/8/layout/default"/>
    <dgm:cxn modelId="{97E8D177-EF20-B445-AFC1-0A05D30594D2}" type="presParOf" srcId="{EDAC2719-162A-444A-8395-75260DF9A50F}" destId="{39C7C983-26A7-F04D-860F-E69F7553BEA5}" srcOrd="1" destOrd="0" presId="urn:microsoft.com/office/officeart/2005/8/layout/default"/>
    <dgm:cxn modelId="{CBE90A39-C63A-8F49-96B8-A2B032E8DF53}" type="presParOf" srcId="{EDAC2719-162A-444A-8395-75260DF9A50F}" destId="{D882B00E-1FA4-F24F-8F01-4934B2B9D601}" srcOrd="2" destOrd="0" presId="urn:microsoft.com/office/officeart/2005/8/layout/default"/>
    <dgm:cxn modelId="{874259C0-980C-7B43-99CB-8ECCEAA06228}" type="presParOf" srcId="{EDAC2719-162A-444A-8395-75260DF9A50F}" destId="{D2BFC3BB-EFF4-084D-8719-2794DFB4C5D8}" srcOrd="3" destOrd="0" presId="urn:microsoft.com/office/officeart/2005/8/layout/default"/>
    <dgm:cxn modelId="{A6F4977F-7329-184C-8131-E099E0CD3091}" type="presParOf" srcId="{EDAC2719-162A-444A-8395-75260DF9A50F}" destId="{EDA13325-7FFC-8743-BEBD-973B894CAEA5}" srcOrd="4" destOrd="0" presId="urn:microsoft.com/office/officeart/2005/8/layout/default"/>
    <dgm:cxn modelId="{F0CD2DD7-9ED2-924F-9063-EBF887BF4562}" type="presParOf" srcId="{EDAC2719-162A-444A-8395-75260DF9A50F}" destId="{47E1B14E-2124-2E47-9FA9-F4F05CEFF3C2}" srcOrd="5" destOrd="0" presId="urn:microsoft.com/office/officeart/2005/8/layout/default"/>
    <dgm:cxn modelId="{B472C261-4BC5-E342-A9E7-E538D171CEBF}" type="presParOf" srcId="{EDAC2719-162A-444A-8395-75260DF9A50F}" destId="{E14D7579-B65B-D54F-AB74-D87C8236C876}" srcOrd="6" destOrd="0" presId="urn:microsoft.com/office/officeart/2005/8/layout/default"/>
    <dgm:cxn modelId="{C24F0A59-D167-1245-9900-3479EF49E237}" type="presParOf" srcId="{EDAC2719-162A-444A-8395-75260DF9A50F}" destId="{104A8984-DAE4-DE49-8370-8FB21D0DF113}" srcOrd="7" destOrd="0" presId="urn:microsoft.com/office/officeart/2005/8/layout/default"/>
    <dgm:cxn modelId="{9A088252-AA5C-3745-9CF6-6BB5F15D94D8}" type="presParOf" srcId="{EDAC2719-162A-444A-8395-75260DF9A50F}" destId="{8BFD9A06-CCEE-7C42-AE77-A45BCE711D16}" srcOrd="8" destOrd="0" presId="urn:microsoft.com/office/officeart/2005/8/layout/default"/>
    <dgm:cxn modelId="{7295741D-0CB4-3348-AFF3-40CFB7017502}" type="presParOf" srcId="{EDAC2719-162A-444A-8395-75260DF9A50F}" destId="{595BDB7F-5B86-894F-9C78-F95182ED5077}" srcOrd="9" destOrd="0" presId="urn:microsoft.com/office/officeart/2005/8/layout/default"/>
    <dgm:cxn modelId="{89CFC5FF-08CB-2746-B566-B54897119D4F}" type="presParOf" srcId="{EDAC2719-162A-444A-8395-75260DF9A50F}" destId="{D0C3AC4D-C2CF-DD45-87A3-4486413543B8}" srcOrd="10" destOrd="0" presId="urn:microsoft.com/office/officeart/2005/8/layout/default"/>
    <dgm:cxn modelId="{8A99CA9F-CAA9-524D-A73D-B0E99D146A0D}" type="presParOf" srcId="{EDAC2719-162A-444A-8395-75260DF9A50F}" destId="{711F9B48-66F3-5D4F-83A0-1F3CB59C3249}" srcOrd="11" destOrd="0" presId="urn:microsoft.com/office/officeart/2005/8/layout/default"/>
    <dgm:cxn modelId="{49CBDAD4-4BFC-0A43-B6F3-4F9D6EBF27B5}" type="presParOf" srcId="{EDAC2719-162A-444A-8395-75260DF9A50F}" destId="{57B9F566-7B59-2544-B095-C8B7F46B071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8CCC0-E6CE-CB4F-9E35-612D1463D82F}">
      <dsp:nvSpPr>
        <dsp:cNvPr id="0" name=""/>
        <dsp:cNvSpPr/>
      </dsp:nvSpPr>
      <dsp:spPr>
        <a:xfrm>
          <a:off x="84177" y="3521"/>
          <a:ext cx="3688597" cy="22131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This session is interactive, we will engage in reflections and breakout room activities.</a:t>
          </a:r>
        </a:p>
      </dsp:txBody>
      <dsp:txXfrm>
        <a:off x="84177" y="3521"/>
        <a:ext cx="3688597" cy="2213158"/>
      </dsp:txXfrm>
    </dsp:sp>
    <dsp:sp modelId="{530DE478-3059-D749-9A1D-2848B2116607}">
      <dsp:nvSpPr>
        <dsp:cNvPr id="0" name=""/>
        <dsp:cNvSpPr/>
      </dsp:nvSpPr>
      <dsp:spPr>
        <a:xfrm>
          <a:off x="4141634" y="3521"/>
          <a:ext cx="3688597" cy="22131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You may need a way to capture notes.</a:t>
          </a:r>
        </a:p>
      </dsp:txBody>
      <dsp:txXfrm>
        <a:off x="4141634" y="3521"/>
        <a:ext cx="3688597" cy="2213158"/>
      </dsp:txXfrm>
    </dsp:sp>
    <dsp:sp modelId="{1B8F523C-7657-124C-A786-601E92C8E4A6}">
      <dsp:nvSpPr>
        <dsp:cNvPr id="0" name=""/>
        <dsp:cNvSpPr/>
      </dsp:nvSpPr>
      <dsp:spPr>
        <a:xfrm>
          <a:off x="8199091" y="2"/>
          <a:ext cx="3688597" cy="22131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To join the discussion, enable your mics and cameras (optional). Please mute mics when not speaking.</a:t>
          </a:r>
        </a:p>
      </dsp:txBody>
      <dsp:txXfrm>
        <a:off x="8199091" y="2"/>
        <a:ext cx="3688597" cy="2213158"/>
      </dsp:txXfrm>
    </dsp:sp>
    <dsp:sp modelId="{32BE2D1A-4C79-C14C-ACC8-41604C3EB0E8}">
      <dsp:nvSpPr>
        <dsp:cNvPr id="0" name=""/>
        <dsp:cNvSpPr/>
      </dsp:nvSpPr>
      <dsp:spPr>
        <a:xfrm>
          <a:off x="84177" y="2585539"/>
          <a:ext cx="3688597" cy="22131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Subtitles and language interpreters are available. </a:t>
          </a:r>
        </a:p>
      </dsp:txBody>
      <dsp:txXfrm>
        <a:off x="84177" y="2585539"/>
        <a:ext cx="3688597" cy="2213158"/>
      </dsp:txXfrm>
    </dsp:sp>
    <dsp:sp modelId="{56E0E7F1-A9E1-9941-8F43-0D49478CA013}">
      <dsp:nvSpPr>
        <dsp:cNvPr id="0" name=""/>
        <dsp:cNvSpPr/>
      </dsp:nvSpPr>
      <dsp:spPr>
        <a:xfrm>
          <a:off x="4141634" y="2585539"/>
          <a:ext cx="3688597" cy="22131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Please take care of your mind/body needs. Make yourself comfortable.</a:t>
          </a:r>
        </a:p>
      </dsp:txBody>
      <dsp:txXfrm>
        <a:off x="4141634" y="2585539"/>
        <a:ext cx="3688597" cy="2213158"/>
      </dsp:txXfrm>
    </dsp:sp>
    <dsp:sp modelId="{8401A560-2CE5-7C4B-BBCE-622F71ACFAC0}">
      <dsp:nvSpPr>
        <dsp:cNvPr id="0" name=""/>
        <dsp:cNvSpPr/>
      </dsp:nvSpPr>
      <dsp:spPr>
        <a:xfrm>
          <a:off x="8199091" y="2585539"/>
          <a:ext cx="3688597" cy="22131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Feel free to use private messages for personal questions.</a:t>
          </a:r>
        </a:p>
      </dsp:txBody>
      <dsp:txXfrm>
        <a:off x="8199091" y="2585539"/>
        <a:ext cx="3688597" cy="2213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CC6F3-C3F1-4789-B2E7-117A66698CA6}">
      <dsp:nvSpPr>
        <dsp:cNvPr id="0" name=""/>
        <dsp:cNvSpPr/>
      </dsp:nvSpPr>
      <dsp:spPr>
        <a:xfrm rot="5400000">
          <a:off x="6801328" y="-2786569"/>
          <a:ext cx="1059351" cy="68997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rtl="0">
            <a:lnSpc>
              <a:spcPct val="90000"/>
            </a:lnSpc>
            <a:spcBef>
              <a:spcPct val="0"/>
            </a:spcBef>
            <a:spcAft>
              <a:spcPct val="15000"/>
            </a:spcAft>
            <a:buFontTx/>
            <a:buNone/>
          </a:pPr>
          <a:r>
            <a:rPr lang="en-US" sz="2400" kern="1200">
              <a:latin typeface="Calibri"/>
            </a:rPr>
            <a:t> </a:t>
          </a:r>
          <a:r>
            <a:rPr lang="en-US" sz="2400" b="0" i="0" kern="1200"/>
            <a:t>the core purposes and goals of conducting a Needs Analysis within a state or entity-wide PD system.</a:t>
          </a:r>
          <a:endParaRPr lang="en-US" sz="2400" kern="1200"/>
        </a:p>
      </dsp:txBody>
      <dsp:txXfrm rot="-5400000">
        <a:off x="3881120" y="185352"/>
        <a:ext cx="6848055" cy="955925"/>
      </dsp:txXfrm>
    </dsp:sp>
    <dsp:sp modelId="{08B8AE5A-2ECC-4C65-9073-E9803CF490CC}">
      <dsp:nvSpPr>
        <dsp:cNvPr id="0" name=""/>
        <dsp:cNvSpPr/>
      </dsp:nvSpPr>
      <dsp:spPr>
        <a:xfrm>
          <a:off x="29117" y="18170"/>
          <a:ext cx="3881120" cy="13241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solidFill>
                <a:schemeClr val="tx1"/>
              </a:solidFill>
              <a:latin typeface="Calibri"/>
            </a:rPr>
            <a:t>Identify</a:t>
          </a:r>
          <a:endParaRPr lang="en-US" sz="5400" kern="1200" dirty="0">
            <a:solidFill>
              <a:schemeClr val="tx1"/>
            </a:solidFill>
          </a:endParaRPr>
        </a:p>
      </dsp:txBody>
      <dsp:txXfrm>
        <a:off x="93759" y="82812"/>
        <a:ext cx="3751836" cy="1194905"/>
      </dsp:txXfrm>
    </dsp:sp>
    <dsp:sp modelId="{D8785A10-D1C3-464C-8452-CD845314E061}">
      <dsp:nvSpPr>
        <dsp:cNvPr id="0" name=""/>
        <dsp:cNvSpPr/>
      </dsp:nvSpPr>
      <dsp:spPr>
        <a:xfrm rot="5400000">
          <a:off x="6656727" y="-1352831"/>
          <a:ext cx="1355292" cy="68930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rtl="0">
            <a:lnSpc>
              <a:spcPct val="90000"/>
            </a:lnSpc>
            <a:spcBef>
              <a:spcPct val="0"/>
            </a:spcBef>
            <a:spcAft>
              <a:spcPct val="15000"/>
            </a:spcAft>
            <a:buFontTx/>
            <a:buNone/>
          </a:pPr>
          <a:r>
            <a:rPr lang="en-US" sz="2400" kern="1200">
              <a:latin typeface="Calibri"/>
            </a:rPr>
            <a:t>the roles and contributions of the State Leadership Team (SLT), Professional Development Network (PDN), implementation sites, and evaluation systems in the Needs Analysis process. </a:t>
          </a:r>
          <a:endParaRPr lang="en-US" sz="2400" kern="1200"/>
        </a:p>
      </dsp:txBody>
      <dsp:txXfrm rot="-5400000">
        <a:off x="3887858" y="1482198"/>
        <a:ext cx="6826870" cy="1222972"/>
      </dsp:txXfrm>
    </dsp:sp>
    <dsp:sp modelId="{5605D7A1-E43C-4B8B-90D4-03B0EDB434E6}">
      <dsp:nvSpPr>
        <dsp:cNvPr id="0" name=""/>
        <dsp:cNvSpPr/>
      </dsp:nvSpPr>
      <dsp:spPr>
        <a:xfrm>
          <a:off x="0" y="1407170"/>
          <a:ext cx="3877329" cy="13241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a:solidFill>
                <a:schemeClr val="tx1"/>
              </a:solidFill>
              <a:latin typeface="Calibri"/>
            </a:rPr>
            <a:t>Describe</a:t>
          </a:r>
          <a:endParaRPr lang="en-US" sz="5400" kern="1200">
            <a:solidFill>
              <a:schemeClr val="tx1"/>
            </a:solidFill>
          </a:endParaRPr>
        </a:p>
      </dsp:txBody>
      <dsp:txXfrm>
        <a:off x="64642" y="1471812"/>
        <a:ext cx="3748045" cy="1194905"/>
      </dsp:txXfrm>
    </dsp:sp>
    <dsp:sp modelId="{366450E9-BD3D-4146-A3B5-07AB69C7AB7C}">
      <dsp:nvSpPr>
        <dsp:cNvPr id="0" name=""/>
        <dsp:cNvSpPr/>
      </dsp:nvSpPr>
      <dsp:spPr>
        <a:xfrm rot="5400000">
          <a:off x="6801328" y="25331"/>
          <a:ext cx="1059351" cy="68997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rtl="0">
            <a:lnSpc>
              <a:spcPct val="90000"/>
            </a:lnSpc>
            <a:spcBef>
              <a:spcPct val="0"/>
            </a:spcBef>
            <a:spcAft>
              <a:spcPct val="15000"/>
            </a:spcAft>
            <a:buFontTx/>
            <a:buNone/>
          </a:pPr>
          <a:r>
            <a:rPr lang="en-US" sz="2400" kern="1200">
              <a:latin typeface="Calibri" panose="020F0502020204030204" pitchFamily="34" charset="0"/>
              <a:cs typeface="Calibri" panose="020F0502020204030204" pitchFamily="34" charset="0"/>
            </a:rPr>
            <a:t>how Needs Analysis informs the alignment of professional learning supports with organizational goals and practitioner needs.</a:t>
          </a:r>
        </a:p>
      </dsp:txBody>
      <dsp:txXfrm rot="-5400000">
        <a:off x="3881120" y="2997253"/>
        <a:ext cx="6848055" cy="955925"/>
      </dsp:txXfrm>
    </dsp:sp>
    <dsp:sp modelId="{D9EBD5A3-BC05-41E2-B3B2-A944431EF99C}">
      <dsp:nvSpPr>
        <dsp:cNvPr id="0" name=""/>
        <dsp:cNvSpPr/>
      </dsp:nvSpPr>
      <dsp:spPr>
        <a:xfrm>
          <a:off x="0" y="2807996"/>
          <a:ext cx="3881120" cy="13241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a:solidFill>
                <a:schemeClr val="tx1"/>
              </a:solidFill>
              <a:latin typeface="Calibri" panose="020F0502020204030204" pitchFamily="34" charset="0"/>
              <a:cs typeface="Calibri" panose="020F0502020204030204" pitchFamily="34" charset="0"/>
            </a:rPr>
            <a:t>Explain</a:t>
          </a:r>
        </a:p>
      </dsp:txBody>
      <dsp:txXfrm>
        <a:off x="64642" y="2872638"/>
        <a:ext cx="3751836" cy="1194905"/>
      </dsp:txXfrm>
    </dsp:sp>
    <dsp:sp modelId="{BEC2D037-A846-4884-B16C-79F329DA8CA4}">
      <dsp:nvSpPr>
        <dsp:cNvPr id="0" name=""/>
        <dsp:cNvSpPr/>
      </dsp:nvSpPr>
      <dsp:spPr>
        <a:xfrm rot="5400000">
          <a:off x="6801328" y="1415730"/>
          <a:ext cx="1059351" cy="68997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None/>
          </a:pPr>
          <a:r>
            <a:rPr lang="en-US" sz="2400" b="0" kern="1200">
              <a:latin typeface="Calibri" panose="020F0502020204030204" pitchFamily="34" charset="0"/>
              <a:cs typeface="Calibri" panose="020F0502020204030204" pitchFamily="34" charset="0"/>
            </a:rPr>
            <a:t>the Needs Analysis process by reviewing a sample scenario and identifying /mapping the key activities for the Needs Analysis component.</a:t>
          </a:r>
        </a:p>
      </dsp:txBody>
      <dsp:txXfrm rot="-5400000">
        <a:off x="3881120" y="4387652"/>
        <a:ext cx="6848055" cy="955925"/>
      </dsp:txXfrm>
    </dsp:sp>
    <dsp:sp modelId="{3F7806FC-C339-4232-9327-01A8E156E73C}">
      <dsp:nvSpPr>
        <dsp:cNvPr id="0" name=""/>
        <dsp:cNvSpPr/>
      </dsp:nvSpPr>
      <dsp:spPr>
        <a:xfrm>
          <a:off x="0" y="4203520"/>
          <a:ext cx="3881120" cy="13241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0" kern="1200">
              <a:solidFill>
                <a:schemeClr val="tx1"/>
              </a:solidFill>
              <a:latin typeface="Calibri"/>
            </a:rPr>
            <a:t>Apply</a:t>
          </a:r>
          <a:endParaRPr lang="en-US" sz="5400" b="0" kern="1200">
            <a:solidFill>
              <a:schemeClr val="tx1"/>
            </a:solidFill>
          </a:endParaRPr>
        </a:p>
      </dsp:txBody>
      <dsp:txXfrm>
        <a:off x="64642" y="4268162"/>
        <a:ext cx="3751836" cy="1194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FD72E-471B-6B47-8ABC-288B07F83CE9}">
      <dsp:nvSpPr>
        <dsp:cNvPr id="0" name=""/>
        <dsp:cNvSpPr/>
      </dsp:nvSpPr>
      <dsp:spPr>
        <a:xfrm>
          <a:off x="3432" y="913665"/>
          <a:ext cx="2723488" cy="1634093"/>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Overview</a:t>
          </a:r>
        </a:p>
      </dsp:txBody>
      <dsp:txXfrm>
        <a:off x="3432" y="913665"/>
        <a:ext cx="2723488" cy="1634093"/>
      </dsp:txXfrm>
    </dsp:sp>
    <dsp:sp modelId="{D882B00E-1FA4-F24F-8F01-4934B2B9D601}">
      <dsp:nvSpPr>
        <dsp:cNvPr id="0" name=""/>
        <dsp:cNvSpPr/>
      </dsp:nvSpPr>
      <dsp:spPr>
        <a:xfrm>
          <a:off x="2999270" y="913665"/>
          <a:ext cx="2723488" cy="163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Primary Purpose and Outcomes (1&amp;2)</a:t>
          </a:r>
        </a:p>
      </dsp:txBody>
      <dsp:txXfrm>
        <a:off x="2999270" y="913665"/>
        <a:ext cx="2723488" cy="1634093"/>
      </dsp:txXfrm>
    </dsp:sp>
    <dsp:sp modelId="{EDA13325-7FFC-8743-BEBD-973B894CAEA5}">
      <dsp:nvSpPr>
        <dsp:cNvPr id="0" name=""/>
        <dsp:cNvSpPr/>
      </dsp:nvSpPr>
      <dsp:spPr>
        <a:xfrm>
          <a:off x="5995107" y="913665"/>
          <a:ext cx="2723488" cy="163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Key Activities (3&amp;4)</a:t>
          </a:r>
        </a:p>
      </dsp:txBody>
      <dsp:txXfrm>
        <a:off x="5995107" y="913665"/>
        <a:ext cx="2723488" cy="1634093"/>
      </dsp:txXfrm>
    </dsp:sp>
    <dsp:sp modelId="{E14D7579-B65B-D54F-AB74-D87C8236C876}">
      <dsp:nvSpPr>
        <dsp:cNvPr id="0" name=""/>
        <dsp:cNvSpPr/>
      </dsp:nvSpPr>
      <dsp:spPr>
        <a:xfrm>
          <a:off x="8954667" y="906410"/>
          <a:ext cx="2723488" cy="163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Participation from Essential Support Structures: SLT (5&amp;6)</a:t>
          </a:r>
        </a:p>
      </dsp:txBody>
      <dsp:txXfrm>
        <a:off x="8954667" y="906410"/>
        <a:ext cx="2723488" cy="1634093"/>
      </dsp:txXfrm>
    </dsp:sp>
    <dsp:sp modelId="{8BFD9A06-CCEE-7C42-AE77-A45BCE711D16}">
      <dsp:nvSpPr>
        <dsp:cNvPr id="0" name=""/>
        <dsp:cNvSpPr/>
      </dsp:nvSpPr>
      <dsp:spPr>
        <a:xfrm>
          <a:off x="1501351" y="2820107"/>
          <a:ext cx="2723488" cy="163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Participation from Essential Support Structures: Implementation Sites (7&amp;8)</a:t>
          </a:r>
        </a:p>
      </dsp:txBody>
      <dsp:txXfrm>
        <a:off x="1501351" y="2820107"/>
        <a:ext cx="2723488" cy="1634093"/>
      </dsp:txXfrm>
    </dsp:sp>
    <dsp:sp modelId="{D0C3AC4D-C2CF-DD45-87A3-4486413543B8}">
      <dsp:nvSpPr>
        <dsp:cNvPr id="0" name=""/>
        <dsp:cNvSpPr/>
      </dsp:nvSpPr>
      <dsp:spPr>
        <a:xfrm>
          <a:off x="4497188" y="2820107"/>
          <a:ext cx="2723488" cy="163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Participation from Essential Support Structures: Data &amp; Evaluation Systems (9&amp;10)</a:t>
          </a:r>
        </a:p>
      </dsp:txBody>
      <dsp:txXfrm>
        <a:off x="4497188" y="2820107"/>
        <a:ext cx="2723488" cy="1634093"/>
      </dsp:txXfrm>
    </dsp:sp>
    <dsp:sp modelId="{57B9F566-7B59-2544-B095-C8B7F46B071D}">
      <dsp:nvSpPr>
        <dsp:cNvPr id="0" name=""/>
        <dsp:cNvSpPr/>
      </dsp:nvSpPr>
      <dsp:spPr>
        <a:xfrm>
          <a:off x="7493026" y="2820107"/>
          <a:ext cx="2723488" cy="163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Key Effective TA Practices to Implement (11&amp;12) </a:t>
          </a:r>
        </a:p>
      </dsp:txBody>
      <dsp:txXfrm>
        <a:off x="7493026" y="2820107"/>
        <a:ext cx="2723488" cy="16340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285EE2-B0D3-42BA-8AFD-C6FCEAB67957}" type="datetimeFigureOut">
              <a:t>6/30/2025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BD6F8B-2A64-4A3D-85D9-6ED326C551AB}" type="slidenum">
              <a:t>‹#›</a:t>
            </a:fld>
            <a:endParaRPr lang="en-US"/>
          </a:p>
        </p:txBody>
      </p:sp>
    </p:spTree>
    <p:extLst>
      <p:ext uri="{BB962C8B-B14F-4D97-AF65-F5344CB8AC3E}">
        <p14:creationId xmlns:p14="http://schemas.microsoft.com/office/powerpoint/2010/main" val="70085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a:solidFill>
                <a:srgbClr val="000000"/>
              </a:solidFill>
              <a:effectLst/>
              <a:latin typeface="+mn-lt"/>
              <a:ea typeface="Cambria"/>
            </a:endParaRPr>
          </a:p>
          <a:p>
            <a:r>
              <a:rPr lang="en-US" sz="1200" b="0" i="0" dirty="0">
                <a:solidFill>
                  <a:srgbClr val="000000"/>
                </a:solidFill>
                <a:effectLst/>
                <a:latin typeface="+mn-lt"/>
                <a:ea typeface="Cambria"/>
              </a:rPr>
              <a:t>This session introduces step one in the EPIC-P cycle that’s both data-driven and deeply responsive to the needs of your system, practitioners, and the children and families they serve. EPIC-P stands for: Engaging Professional Development to Improve and Change Practices.</a:t>
            </a:r>
            <a:r>
              <a:rPr lang="en-US" sz="1200" b="0" i="0" dirty="0">
                <a:solidFill>
                  <a:srgbClr val="000000"/>
                </a:solidFill>
                <a:effectLst/>
                <a:latin typeface="+mn-lt"/>
              </a:rPr>
              <a:t> It’s a structured approach grounded in implementation science meant to support system-level teams as they plan and implement PD support aligned with the priorities and goals of the system while also meeting the needs and demands of people implementing changes across the </a:t>
            </a:r>
            <a:r>
              <a:rPr lang="en-US" sz="1200" dirty="0">
                <a:solidFill>
                  <a:srgbClr val="000000"/>
                </a:solidFill>
                <a:latin typeface="+mn-lt"/>
              </a:rPr>
              <a:t>system. </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0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cf67e821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r>
              <a:rPr lang="en-US" dirty="0">
                <a:solidFill>
                  <a:srgbClr val="000000"/>
                </a:solidFill>
                <a:latin typeface="Calibri"/>
                <a:ea typeface="Calibri"/>
                <a:cs typeface="Calibri"/>
              </a:rPr>
              <a:t>When</a:t>
            </a:r>
            <a:r>
              <a:rPr lang="en-US" sz="1200" b="0" i="0" dirty="0">
                <a:solidFill>
                  <a:srgbClr val="000000"/>
                </a:solidFill>
                <a:effectLst/>
                <a:latin typeface="Calibri"/>
                <a:ea typeface="Calibri"/>
                <a:cs typeface="Calibri"/>
              </a:rPr>
              <a:t> we think about implementing any effort, we also always want to keep in mind the supports that drive and </a:t>
            </a:r>
            <a:r>
              <a:rPr lang="en-US" dirty="0">
                <a:solidFill>
                  <a:srgbClr val="000000"/>
                </a:solidFill>
                <a:latin typeface="Calibri"/>
                <a:ea typeface="Calibri"/>
                <a:cs typeface="Calibri"/>
              </a:rPr>
              <a:t>sustain</a:t>
            </a:r>
            <a:r>
              <a:rPr lang="en-US" sz="1200" b="0" i="0" dirty="0">
                <a:solidFill>
                  <a:srgbClr val="000000"/>
                </a:solidFill>
                <a:effectLst/>
                <a:latin typeface="Calibri"/>
                <a:ea typeface="Calibri"/>
                <a:cs typeface="Calibri"/>
              </a:rPr>
              <a:t> that </a:t>
            </a:r>
            <a:r>
              <a:rPr lang="en-US" sz="1200" b="0" i="0" dirty="0">
                <a:solidFill>
                  <a:srgbClr val="000000"/>
                </a:solidFill>
                <a:effectLst/>
                <a:latin typeface="+mn-lt"/>
                <a:ea typeface="Calibri"/>
                <a:cs typeface="Calibri"/>
              </a:rPr>
              <a:t>implementation. The supports are essential for sustaining PD supports and can be organized into these 4 essential support structures for implementation. These structures may be organized and named differently in different states or systems, but generally, </a:t>
            </a:r>
            <a:r>
              <a:rPr lang="en-US" sz="1200" b="0" i="0" dirty="0">
                <a:solidFill>
                  <a:srgbClr val="000000"/>
                </a:solidFill>
                <a:effectLst/>
                <a:latin typeface="Calibri"/>
                <a:ea typeface="Calibri"/>
                <a:cs typeface="Calibri"/>
              </a:rPr>
              <a:t>leaders at the state or system level should establish similar essential support structures to successfully implement any initiative, including a system of PD support. You can learn more about the essential support structures at the link shown on the slide. </a:t>
            </a:r>
            <a:endParaRPr lang="en-US" dirty="0">
              <a:ea typeface="Calibri"/>
              <a:cs typeface="Calibri"/>
            </a:endParaRPr>
          </a:p>
        </p:txBody>
      </p:sp>
      <p:sp>
        <p:nvSpPr>
          <p:cNvPr id="210" name="Google Shape;210;gecf67e821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AFD0C-3533-99AC-0C0F-1D170826F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BC011-2603-AA4E-EE84-8A49FE0FD8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F80D02-2F96-4801-57EE-5CB02C0ADFEF}"/>
              </a:ext>
            </a:extLst>
          </p:cNvPr>
          <p:cNvSpPr>
            <a:spLocks noGrp="1"/>
          </p:cNvSpPr>
          <p:nvPr>
            <p:ph type="body" idx="1"/>
          </p:nvPr>
        </p:nvSpPr>
        <p:spPr/>
        <p:txBody>
          <a:bodyPr/>
          <a:lstStyle/>
          <a:p>
            <a:r>
              <a:rPr lang="en-US" dirty="0"/>
              <a:t>We are going to give you an opportunity to take a deeper look at the Needs Analysis component. In breakout study groups, you will go </a:t>
            </a:r>
            <a:r>
              <a:rPr lang="en-US" sz="1200" dirty="0">
                <a:latin typeface="+mn-lt"/>
              </a:rPr>
              <a:t>to the EPIC P Cycle website and the Needs Analysis component. Click on the plus to expand and reveal the five needs analysis sections – Overview, Primary Purpose and Outcomes, Key Activities, Participation from Essential Support Structures, and the Key Effective TA Practices to Implement.  </a:t>
            </a:r>
            <a:endParaRPr lang="en-US" dirty="0"/>
          </a:p>
          <a:p>
            <a:endParaRPr lang="en-US" sz="1200" b="0" i="0" dirty="0">
              <a:solidFill>
                <a:srgbClr val="000000"/>
              </a:solidFill>
              <a:effectLst/>
              <a:latin typeface="+mn-lt"/>
            </a:endParaRPr>
          </a:p>
          <a:p>
            <a:br>
              <a:rPr lang="en-US" sz="1200" b="0" i="0" dirty="0">
                <a:effectLst/>
                <a:cs typeface="+mn-lt"/>
              </a:rPr>
            </a:br>
            <a:endParaRPr lang="en-US" sz="1200" b="0" i="0" dirty="0">
              <a:solidFill>
                <a:srgbClr val="000000"/>
              </a:solidFill>
              <a:effectLst/>
              <a:latin typeface="+mn-lt"/>
            </a:endParaRPr>
          </a:p>
        </p:txBody>
      </p:sp>
      <p:sp>
        <p:nvSpPr>
          <p:cNvPr id="4" name="Slide Number Placeholder 3">
            <a:extLst>
              <a:ext uri="{FF2B5EF4-FFF2-40B4-BE49-F238E27FC236}">
                <a16:creationId xmlns:a16="http://schemas.microsoft.com/office/drawing/2014/main" id="{C82C4CD3-A2F9-1361-86EB-B8304914F70E}"/>
              </a:ext>
            </a:extLst>
          </p:cNvPr>
          <p:cNvSpPr>
            <a:spLocks noGrp="1"/>
          </p:cNvSpPr>
          <p:nvPr>
            <p:ph type="sldNum" sz="quarter" idx="5"/>
          </p:nvPr>
        </p:nvSpPr>
        <p:spPr/>
        <p:txBody>
          <a:bodyPr/>
          <a:lstStyle/>
          <a:p>
            <a:fld id="{1EBD6F8B-2A64-4A3D-85D9-6ED326C551AB}" type="slidenum">
              <a:rPr lang="en-US" smtClean="0"/>
              <a:t>11</a:t>
            </a:fld>
            <a:endParaRPr lang="en-US"/>
          </a:p>
        </p:txBody>
      </p:sp>
    </p:spTree>
    <p:extLst>
      <p:ext uri="{BB962C8B-B14F-4D97-AF65-F5344CB8AC3E}">
        <p14:creationId xmlns:p14="http://schemas.microsoft.com/office/powerpoint/2010/main" val="1115837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1D035-9BBE-8C97-A4C1-8AD4AC578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2952A-C253-822D-73D3-68D24718E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9D32DC-1BF5-0367-3ABA-D31487F838C4}"/>
              </a:ext>
            </a:extLst>
          </p:cNvPr>
          <p:cNvSpPr>
            <a:spLocks noGrp="1"/>
          </p:cNvSpPr>
          <p:nvPr>
            <p:ph type="body" idx="1"/>
          </p:nvPr>
        </p:nvSpPr>
        <p:spPr/>
        <p:txBody>
          <a:bodyPr/>
          <a:lstStyle/>
          <a:p>
            <a:r>
              <a:rPr lang="en-US" dirty="0"/>
              <a:t>Each study group will be assigned a section to study.  The group reading assignments will be presented on a slide. Once you are in your breakout room, note the number of the room to know your group’s assigned section.  In your group, you will read and discuss the bullet points that detail the section and prepare to share what you have learned in the larger group.  </a:t>
            </a:r>
          </a:p>
          <a:p>
            <a:pPr marL="0" indent="0">
              <a:buFontTx/>
              <a:buNone/>
            </a:pPr>
            <a:endParaRPr lang="en-US" dirty="0"/>
          </a:p>
          <a:p>
            <a:pPr marL="0" indent="0">
              <a:buFontTx/>
              <a:buNone/>
            </a:pPr>
            <a:endParaRPr lang="en-US" dirty="0"/>
          </a:p>
          <a:p>
            <a:br>
              <a:rPr lang="en-US" sz="1200" b="0" i="0" dirty="0">
                <a:effectLst/>
                <a:cs typeface="+mn-lt"/>
              </a:rPr>
            </a:br>
            <a:r>
              <a:rPr lang="en-US" sz="1200" b="0" i="0" dirty="0">
                <a:solidFill>
                  <a:srgbClr val="000000"/>
                </a:solidFill>
                <a:effectLst/>
                <a:latin typeface="+mn-lt"/>
              </a:rPr>
              <a:t> </a:t>
            </a:r>
            <a:br>
              <a:rPr lang="en-US" sz="1200" b="0" i="0" dirty="0">
                <a:effectLst/>
                <a:cs typeface="+mn-lt"/>
              </a:rPr>
            </a:br>
            <a:endParaRPr lang="en-US" sz="1200" b="0" i="0" dirty="0">
              <a:solidFill>
                <a:srgbClr val="000000"/>
              </a:solidFill>
              <a:effectLst/>
              <a:latin typeface="+mn-lt"/>
            </a:endParaRPr>
          </a:p>
        </p:txBody>
      </p:sp>
      <p:sp>
        <p:nvSpPr>
          <p:cNvPr id="4" name="Slide Number Placeholder 3">
            <a:extLst>
              <a:ext uri="{FF2B5EF4-FFF2-40B4-BE49-F238E27FC236}">
                <a16:creationId xmlns:a16="http://schemas.microsoft.com/office/drawing/2014/main" id="{9ACB3A82-BCE9-6A19-9CDB-180F17817191}"/>
              </a:ext>
            </a:extLst>
          </p:cNvPr>
          <p:cNvSpPr>
            <a:spLocks noGrp="1"/>
          </p:cNvSpPr>
          <p:nvPr>
            <p:ph type="sldNum" sz="quarter" idx="5"/>
          </p:nvPr>
        </p:nvSpPr>
        <p:spPr/>
        <p:txBody>
          <a:bodyPr/>
          <a:lstStyle/>
          <a:p>
            <a:fld id="{1EBD6F8B-2A64-4A3D-85D9-6ED326C551AB}" type="slidenum">
              <a:rPr lang="en-US" smtClean="0"/>
              <a:t>12</a:t>
            </a:fld>
            <a:endParaRPr lang="en-US"/>
          </a:p>
        </p:txBody>
      </p:sp>
    </p:spTree>
    <p:extLst>
      <p:ext uri="{BB962C8B-B14F-4D97-AF65-F5344CB8AC3E}">
        <p14:creationId xmlns:p14="http://schemas.microsoft.com/office/powerpoint/2010/main" val="3004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EB019-5584-7EA4-DF80-AF6A1F2C2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21C76-189C-EC0A-3F93-6F5E5D06F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50323-C6B4-E906-E2F0-4520C16BB2D3}"/>
              </a:ext>
            </a:extLst>
          </p:cNvPr>
          <p:cNvSpPr>
            <a:spLocks noGrp="1"/>
          </p:cNvSpPr>
          <p:nvPr>
            <p:ph type="body" idx="1"/>
          </p:nvPr>
        </p:nvSpPr>
        <p:spPr/>
        <p:txBody>
          <a:bodyPr/>
          <a:lstStyle/>
          <a:p>
            <a:pPr marL="0" indent="0">
              <a:buFontTx/>
              <a:buNone/>
            </a:pPr>
            <a:r>
              <a:rPr lang="en-US" dirty="0"/>
              <a:t>You will have 20 minutes to read and discuss your section, using the discussion prompts. Once in your group, assign a facilitator, a timekeeper, and a note-taker.</a:t>
            </a:r>
            <a:r>
              <a:rPr lang="en-US" sz="1200" b="0" i="0" u="none" strike="noStrike" kern="1200" dirty="0">
                <a:solidFill>
                  <a:schemeClr val="tx1"/>
                </a:solidFill>
                <a:effectLst/>
                <a:latin typeface="+mn-lt"/>
                <a:ea typeface="+mn-ea"/>
                <a:cs typeface="+mn-cs"/>
              </a:rPr>
              <a:t> Groups will be asked to share what they have learned about their assigned section. </a:t>
            </a:r>
            <a:endParaRPr lang="en-US" dirty="0">
              <a:ea typeface="+mn-ea"/>
              <a:cs typeface="+mn-cs"/>
            </a:endParaRPr>
          </a:p>
          <a:p>
            <a:pPr marL="0" indent="0">
              <a:buFontTx/>
              <a:buNone/>
            </a:pPr>
            <a:endParaRPr lang="en-US"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F0D9C54-FAED-4DED-C531-D20EAC17C84E}"/>
              </a:ext>
            </a:extLst>
          </p:cNvPr>
          <p:cNvSpPr>
            <a:spLocks noGrp="1"/>
          </p:cNvSpPr>
          <p:nvPr>
            <p:ph type="sldNum" sz="quarter" idx="5"/>
          </p:nvPr>
        </p:nvSpPr>
        <p:spPr/>
        <p:txBody>
          <a:bodyPr/>
          <a:lstStyle/>
          <a:p>
            <a:fld id="{1EBD6F8B-2A64-4A3D-85D9-6ED326C551AB}" type="slidenum">
              <a:rPr lang="en-US" smtClean="0"/>
              <a:t>13</a:t>
            </a:fld>
            <a:endParaRPr lang="en-US"/>
          </a:p>
        </p:txBody>
      </p:sp>
    </p:spTree>
    <p:extLst>
      <p:ext uri="{BB962C8B-B14F-4D97-AF65-F5344CB8AC3E}">
        <p14:creationId xmlns:p14="http://schemas.microsoft.com/office/powerpoint/2010/main" val="2640393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Group reporter, please prepare briefly to share 1 or 2 highlights from your group discussion. Please keep your shares to 2 minutes. </a:t>
            </a:r>
          </a:p>
          <a:p>
            <a:r>
              <a:rPr lang="en-US"/>
              <a:t>As your session and groups appear, I will ask the reporters from the group to share. </a:t>
            </a:r>
          </a:p>
        </p:txBody>
      </p:sp>
      <p:sp>
        <p:nvSpPr>
          <p:cNvPr id="4" name="Slide Number Placeholder 3"/>
          <p:cNvSpPr>
            <a:spLocks noGrp="1"/>
          </p:cNvSpPr>
          <p:nvPr>
            <p:ph type="sldNum" sz="quarter" idx="5"/>
          </p:nvPr>
        </p:nvSpPr>
        <p:spPr/>
        <p:txBody>
          <a:bodyPr/>
          <a:lstStyle/>
          <a:p>
            <a:fld id="{1EBD6F8B-2A64-4A3D-85D9-6ED326C551AB}" type="slidenum">
              <a:rPr lang="en-US" smtClean="0"/>
              <a:t>14</a:t>
            </a:fld>
            <a:endParaRPr lang="en-US"/>
          </a:p>
        </p:txBody>
      </p:sp>
    </p:spTree>
    <p:extLst>
      <p:ext uri="{BB962C8B-B14F-4D97-AF65-F5344CB8AC3E}">
        <p14:creationId xmlns:p14="http://schemas.microsoft.com/office/powerpoint/2010/main" val="174171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taken a deeper dive into the characteristics of the Needs Analysis component, let's see how they are applied in action in a problem of practice scenario. You are going to return to your discussion groups and read about either the MidState Early Learning Collaborative's or the </a:t>
            </a:r>
            <a:r>
              <a:rPr lang="en-US" sz="1200" b="0" i="0" kern="1200" dirty="0">
                <a:solidFill>
                  <a:schemeClr val="tx1"/>
                </a:solidFill>
                <a:effectLst/>
                <a:latin typeface="+mn-lt"/>
                <a:ea typeface="+mn-ea"/>
                <a:cs typeface="+mn-cs"/>
              </a:rPr>
              <a:t>State Office for Early Learning’s (SOEL) </a:t>
            </a:r>
            <a:r>
              <a:rPr lang="en-US" dirty="0"/>
              <a:t>venture into PD planning. I’m going to give a brief overview of each scenario.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MidState Early Learning Collaborative (MELC) was preparing to host a regional professional development (PD) session aimed at strengthening inclusive practices across early childhood education (ECE) settings. The planning team was excited to build on the momentum of their last training event and had just eight weeks to pull everything together.</a:t>
            </a:r>
            <a:endParaRPr lang="en-US" sz="120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State Office for Early Learning (SOEL) had been tasked with developing a new professional development (PD) initiative focused on strengthening inclusive practices in early childhood education settings across the state. The initiative was part of a broader effort to align with IDEA requirements and increase access to quality inclusion for young children with disabilities. </a:t>
            </a:r>
            <a:endParaRPr lang="en-US" sz="120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1EBD6F8B-2A64-4A3D-85D9-6ED326C551AB}" type="slidenum">
              <a:rPr lang="en-US" smtClean="0"/>
              <a:t>15</a:t>
            </a:fld>
            <a:endParaRPr lang="en-US"/>
          </a:p>
        </p:txBody>
      </p:sp>
    </p:spTree>
    <p:extLst>
      <p:ext uri="{BB962C8B-B14F-4D97-AF65-F5344CB8AC3E}">
        <p14:creationId xmlns:p14="http://schemas.microsoft.com/office/powerpoint/2010/main" val="2382371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reopen the breakout rooms.  Once in your group, you may decide to reassign roles or continue with the same assignments. Use the link placed in the chat box to access the problem-solving practice scenarios. Review the instructions on the first page.  As a group, select which scenario you would like to focus on.  Navigate to the scenario using the tabs on the left.  Read and, using the question prompts, discuss the scenario.  Prepare to share with the whole group.  You will have 25 minutes for this activity</a:t>
            </a:r>
          </a:p>
          <a:p>
            <a:endParaRPr lang="en-US" dirty="0"/>
          </a:p>
        </p:txBody>
      </p:sp>
      <p:sp>
        <p:nvSpPr>
          <p:cNvPr id="4" name="Slide Number Placeholder 3"/>
          <p:cNvSpPr>
            <a:spLocks noGrp="1"/>
          </p:cNvSpPr>
          <p:nvPr>
            <p:ph type="sldNum" sz="quarter" idx="5"/>
          </p:nvPr>
        </p:nvSpPr>
        <p:spPr/>
        <p:txBody>
          <a:bodyPr/>
          <a:lstStyle/>
          <a:p>
            <a:fld id="{1EBD6F8B-2A64-4A3D-85D9-6ED326C551AB}" type="slidenum">
              <a:rPr lang="en-US" smtClean="0"/>
              <a:t>16</a:t>
            </a:fld>
            <a:endParaRPr lang="en-US"/>
          </a:p>
        </p:txBody>
      </p:sp>
    </p:spTree>
    <p:extLst>
      <p:ext uri="{BB962C8B-B14F-4D97-AF65-F5344CB8AC3E}">
        <p14:creationId xmlns:p14="http://schemas.microsoft.com/office/powerpoint/2010/main" val="3206072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a:solidFill>
                <a:srgbClr val="000000"/>
              </a:solidFill>
              <a:effectLst/>
              <a:latin typeface="+mn-lt"/>
            </a:endParaRPr>
          </a:p>
          <a:p>
            <a:r>
              <a:rPr lang="en-US" sz="1200" b="0" i="0" dirty="0">
                <a:solidFill>
                  <a:srgbClr val="000000"/>
                </a:solidFill>
                <a:effectLst/>
                <a:latin typeface="+mn-lt"/>
              </a:rPr>
              <a:t>If we want professional development to really make an impact, we must start with understanding what’s needed—and why. That’s what Needs Analysis is all about. </a:t>
            </a:r>
            <a:br>
              <a:rPr lang="en-US" sz="1200" b="0" i="0" dirty="0">
                <a:solidFill>
                  <a:srgbClr val="000000"/>
                </a:solidFill>
                <a:effectLst/>
                <a:latin typeface="+mn-lt"/>
              </a:rPr>
            </a:br>
            <a:r>
              <a:rPr lang="en-US" sz="1200" b="0" i="0" dirty="0">
                <a:solidFill>
                  <a:srgbClr val="000000"/>
                </a:solidFill>
                <a:effectLst/>
                <a:latin typeface="+mn-lt"/>
              </a:rPr>
              <a:t> </a:t>
            </a:r>
            <a:br>
              <a:rPr lang="en-US" sz="1200" b="0" i="0" dirty="0">
                <a:solidFill>
                  <a:srgbClr val="000000"/>
                </a:solidFill>
                <a:effectLst/>
                <a:latin typeface="+mn-lt"/>
              </a:rPr>
            </a:br>
            <a:r>
              <a:rPr lang="en-US" sz="1200" b="0" i="0" dirty="0">
                <a:solidFill>
                  <a:srgbClr val="000000"/>
                </a:solidFill>
                <a:effectLst/>
                <a:latin typeface="+mn-lt"/>
              </a:rPr>
              <a:t>Too often, PD planning begins with a topic or training idea before teams take time to explore the actual needs of educators, programs, or the system as a whole. </a:t>
            </a:r>
            <a:br>
              <a:rPr lang="en-US" sz="1200" b="0" i="0" dirty="0">
                <a:solidFill>
                  <a:srgbClr val="000000"/>
                </a:solidFill>
                <a:effectLst/>
                <a:latin typeface="+mn-lt"/>
              </a:rPr>
            </a:br>
            <a:endParaRPr lang="en-US" sz="1200" b="0" i="0" dirty="0">
              <a:solidFill>
                <a:srgbClr val="000000"/>
              </a:solidFill>
              <a:effectLst/>
              <a:latin typeface="+mn-lt"/>
            </a:endParaRPr>
          </a:p>
          <a:p>
            <a:r>
              <a:rPr lang="en-US" sz="1200" b="0" i="0" dirty="0">
                <a:solidFill>
                  <a:srgbClr val="000000"/>
                </a:solidFill>
                <a:effectLst/>
                <a:latin typeface="+mn-lt"/>
              </a:rPr>
              <a:t>But skipping that step can lead to disconnected, one-size-fits-all support. A strong needs analysis process helps you to align your PD support efforts with real challenges and opportunities across the system. Please review the Needs Analysis component to learn more. Our next session, Design will focus on developing a plan for structuring professional learning experiences. </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705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did you hear today that you want to discuss more with someone or explore more deeply (enter in chat)? </a:t>
            </a:r>
            <a:endParaRPr lang="en-US" dirty="0"/>
          </a:p>
          <a:p>
            <a:endParaRPr lang="en-US" dirty="0"/>
          </a:p>
        </p:txBody>
      </p:sp>
      <p:sp>
        <p:nvSpPr>
          <p:cNvPr id="4" name="Slide Number Placeholder 3"/>
          <p:cNvSpPr>
            <a:spLocks noGrp="1"/>
          </p:cNvSpPr>
          <p:nvPr>
            <p:ph type="sldNum" sz="quarter" idx="5"/>
          </p:nvPr>
        </p:nvSpPr>
        <p:spPr/>
        <p:txBody>
          <a:bodyPr/>
          <a:lstStyle/>
          <a:p>
            <a:fld id="{1EBD6F8B-2A64-4A3D-85D9-6ED326C551AB}" type="slidenum">
              <a:rPr lang="en-US" smtClean="0"/>
              <a:t>18</a:t>
            </a:fld>
            <a:endParaRPr lang="en-US"/>
          </a:p>
        </p:txBody>
      </p:sp>
    </p:spTree>
    <p:extLst>
      <p:ext uri="{BB962C8B-B14F-4D97-AF65-F5344CB8AC3E}">
        <p14:creationId xmlns:p14="http://schemas.microsoft.com/office/powerpoint/2010/main" val="652233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D6F8B-2A64-4A3D-85D9-6ED326C551AB}" type="slidenum">
              <a:rPr lang="en-US" smtClean="0"/>
              <a:t>19</a:t>
            </a:fld>
            <a:endParaRPr lang="en-US"/>
          </a:p>
        </p:txBody>
      </p:sp>
    </p:spTree>
    <p:extLst>
      <p:ext uri="{BB962C8B-B14F-4D97-AF65-F5344CB8AC3E}">
        <p14:creationId xmlns:p14="http://schemas.microsoft.com/office/powerpoint/2010/main" val="72652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let’s review some key notes regarding access and participation.  This session is designed to be highly interactive to facilitate deeper learning and active engagement. We also want to maximize accessibility for all participants. For some activities, you may need a writing utensil or a way to capture your thoughts and reflections. We encourage people to join the discussion;  this can be done either through the Chat box or verbally.  Please remember to enable your mic to share, and if you are comfortable to also enable your camera. Please mute your mic when you are not speaking. The subtitles or captioning function can be used; we also have Spanish and ASL language interpreters available.    Our interpreters will be available during the large group and small group breakout room discussions.  It is important to us that you are comfortable, please take care of your mind/body needs, and feel free to use the private message for personal questions for EPIC-P team members.    	</a:t>
            </a:r>
          </a:p>
        </p:txBody>
      </p:sp>
      <p:sp>
        <p:nvSpPr>
          <p:cNvPr id="4" name="Slide Number Placeholder 3"/>
          <p:cNvSpPr>
            <a:spLocks noGrp="1"/>
          </p:cNvSpPr>
          <p:nvPr>
            <p:ph type="sldNum" sz="quarter" idx="5"/>
          </p:nvPr>
        </p:nvSpPr>
        <p:spPr/>
        <p:txBody>
          <a:bodyPr/>
          <a:lstStyle/>
          <a:p>
            <a:fld id="{1EBD6F8B-2A64-4A3D-85D9-6ED326C551AB}" type="slidenum">
              <a:rPr lang="en-US" smtClean="0"/>
              <a:t>2</a:t>
            </a:fld>
            <a:endParaRPr lang="en-US"/>
          </a:p>
        </p:txBody>
      </p:sp>
    </p:spTree>
    <p:extLst>
      <p:ext uri="{BB962C8B-B14F-4D97-AF65-F5344CB8AC3E}">
        <p14:creationId xmlns:p14="http://schemas.microsoft.com/office/powerpoint/2010/main" val="280997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kern="1200" dirty="0">
                <a:solidFill>
                  <a:schemeClr val="tx1"/>
                </a:solidFill>
                <a:effectLst/>
                <a:latin typeface="+mn-lt"/>
                <a:ea typeface="+mn-ea"/>
                <a:cs typeface="+mn-cs"/>
              </a:rPr>
              <a:t>Think about a professional development (PD) experience you delivered or participated in. Was there evidence that a thoughtful and effective needs analysis had taken place, or not? What was it about that experience that led you to that conclusion? Was it that the experience was relatable or relevant? Was the experience particularly engaging or aligned with your program’s priorities and needs? These are things that should be evident during PD experiences when a solid needs analysis is completed. We are going to talk more today about Needs Analysis and some of the key activities included in this component that will set you up for success as you design and deliver your PD support experience.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will give you the opportunity to share your reflections with a fellow participant during a brief breakout activity. There will be two people in each room. You will have 5 minutes (about 2 and a half minutes for each person)  to share your reflections.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BD6F8B-2A64-4A3D-85D9-6ED326C551AB}" type="slidenum">
              <a:rPr lang="en-US" smtClean="0"/>
              <a:t>3</a:t>
            </a:fld>
            <a:endParaRPr lang="en-US"/>
          </a:p>
        </p:txBody>
      </p:sp>
    </p:spTree>
    <p:extLst>
      <p:ext uri="{BB962C8B-B14F-4D97-AF65-F5344CB8AC3E}">
        <p14:creationId xmlns:p14="http://schemas.microsoft.com/office/powerpoint/2010/main" val="296962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0"/>
            <a:r>
              <a:rPr lang="en-US" dirty="0"/>
              <a:t>During this session, we will </a:t>
            </a:r>
            <a:r>
              <a:rPr lang="en-US" sz="5400" dirty="0">
                <a:solidFill>
                  <a:schemeClr val="tx1"/>
                </a:solidFill>
                <a:latin typeface="+mn-lt"/>
              </a:rPr>
              <a:t>identify</a:t>
            </a:r>
            <a:r>
              <a:rPr lang="en-US" sz="5400" b="0" i="0" dirty="0">
                <a:solidFill>
                  <a:schemeClr val="tx1"/>
                </a:solidFill>
                <a:latin typeface="+mn-lt"/>
              </a:rPr>
              <a:t> </a:t>
            </a:r>
            <a:r>
              <a:rPr lang="en-US" sz="2400" b="0" i="0" dirty="0"/>
              <a:t>the core purposes and goals of conducting a Needs Analysis within a state or entity-wide PD system. </a:t>
            </a:r>
          </a:p>
          <a:p>
            <a:pPr lvl="0"/>
            <a:endParaRPr lang="en-US" sz="2400" b="0" i="0" dirty="0"/>
          </a:p>
          <a:p>
            <a:pPr lvl="0"/>
            <a:r>
              <a:rPr lang="en-US" sz="2400" b="0" i="0" dirty="0"/>
              <a:t>We will </a:t>
            </a:r>
            <a:r>
              <a:rPr lang="en-US" sz="5400" b="0" i="0" dirty="0">
                <a:solidFill>
                  <a:schemeClr val="tx1"/>
                </a:solidFill>
                <a:latin typeface="+mn-lt"/>
              </a:rPr>
              <a:t>d</a:t>
            </a:r>
            <a:r>
              <a:rPr lang="en-US" sz="5400" dirty="0">
                <a:solidFill>
                  <a:schemeClr val="tx1"/>
                </a:solidFill>
                <a:latin typeface="+mn-lt"/>
              </a:rPr>
              <a:t>escribe </a:t>
            </a:r>
            <a:r>
              <a:rPr lang="en-US" sz="2400" dirty="0">
                <a:latin typeface="+mn-lt"/>
              </a:rPr>
              <a:t>the roles and contributions of the State Leadership Team (SLT), Professional Development Network (PDN), implementation sites, and evaluation systems in the Needs Analysis process. </a:t>
            </a:r>
            <a:endParaRPr lang="en-US" sz="2400" dirty="0">
              <a:ea typeface="Calibri"/>
              <a:cs typeface="Calibri"/>
            </a:endParaRPr>
          </a:p>
          <a:p>
            <a:pPr lvl="0"/>
            <a:endParaRPr lang="en-US" sz="5400" dirty="0">
              <a:solidFill>
                <a:schemeClr val="tx1"/>
              </a:solidFill>
              <a:latin typeface="Calibri"/>
              <a:ea typeface="Calibri"/>
              <a:cs typeface="Calibri"/>
            </a:endParaRPr>
          </a:p>
          <a:p>
            <a:pPr lvl="0"/>
            <a:r>
              <a:rPr lang="en-US" sz="5400" dirty="0">
                <a:solidFill>
                  <a:schemeClr val="tx1"/>
                </a:solidFill>
                <a:latin typeface="Calibri"/>
                <a:ea typeface="Calibri"/>
                <a:cs typeface="Calibri"/>
              </a:rPr>
              <a:t>Explain </a:t>
            </a:r>
            <a:r>
              <a:rPr lang="en-US" sz="2400" dirty="0">
                <a:latin typeface="Calibri"/>
                <a:ea typeface="Calibri"/>
                <a:cs typeface="Calibri"/>
              </a:rPr>
              <a:t>how Needs Analysis informs the alignment of professional learning supports with organizational goals and practitioner needs.</a:t>
            </a:r>
          </a:p>
          <a:p>
            <a:pPr lvl="0"/>
            <a:endParaRPr lang="en-US" sz="5400" b="0" dirty="0">
              <a:solidFill>
                <a:schemeClr val="tx1"/>
              </a:solidFill>
              <a:latin typeface="+mn-lt"/>
            </a:endParaRPr>
          </a:p>
          <a:p>
            <a:pPr lvl="0"/>
            <a:r>
              <a:rPr lang="en-US" sz="5400" b="0" dirty="0">
                <a:solidFill>
                  <a:schemeClr val="tx1"/>
                </a:solidFill>
                <a:latin typeface="+mn-lt"/>
              </a:rPr>
              <a:t>Apply</a:t>
            </a:r>
            <a:r>
              <a:rPr lang="en-US" sz="5400" b="0" dirty="0">
                <a:solidFill>
                  <a:schemeClr val="tx1"/>
                </a:solidFill>
                <a:latin typeface="+mn-lt"/>
                <a:cs typeface="+mn-cs"/>
              </a:rPr>
              <a:t> </a:t>
            </a:r>
            <a:r>
              <a:rPr lang="en-US" sz="2400" b="0" dirty="0">
                <a:latin typeface="Calibri"/>
                <a:ea typeface="Calibri"/>
                <a:cs typeface="Calibri"/>
              </a:rPr>
              <a:t>the Needs Analysis process by reviewing a sample scenario and identifying /mapping the key activities for the Needs Analysis component.</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EBD6F8B-2A64-4A3D-85D9-6ED326C551AB}" type="slidenum">
              <a:rPr lang="en-US" smtClean="0"/>
              <a:t>4</a:t>
            </a:fld>
            <a:endParaRPr lang="en-US"/>
          </a:p>
        </p:txBody>
      </p:sp>
    </p:spTree>
    <p:extLst>
      <p:ext uri="{BB962C8B-B14F-4D97-AF65-F5344CB8AC3E}">
        <p14:creationId xmlns:p14="http://schemas.microsoft.com/office/powerpoint/2010/main" val="1761409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one word that comes to mind when you think about needs analysis?  Please type the word in the chat box. </a:t>
            </a:r>
          </a:p>
          <a:p>
            <a:endParaRPr lang="en-US" dirty="0"/>
          </a:p>
        </p:txBody>
      </p:sp>
      <p:sp>
        <p:nvSpPr>
          <p:cNvPr id="4" name="Slide Number Placeholder 3"/>
          <p:cNvSpPr>
            <a:spLocks noGrp="1"/>
          </p:cNvSpPr>
          <p:nvPr>
            <p:ph type="sldNum" sz="quarter" idx="5"/>
          </p:nvPr>
        </p:nvSpPr>
        <p:spPr/>
        <p:txBody>
          <a:bodyPr/>
          <a:lstStyle/>
          <a:p>
            <a:fld id="{1EBD6F8B-2A64-4A3D-85D9-6ED326C551AB}" type="slidenum">
              <a:rPr lang="en-US" smtClean="0"/>
              <a:t>5</a:t>
            </a:fld>
            <a:endParaRPr lang="en-US"/>
          </a:p>
        </p:txBody>
      </p:sp>
    </p:spTree>
    <p:extLst>
      <p:ext uri="{BB962C8B-B14F-4D97-AF65-F5344CB8AC3E}">
        <p14:creationId xmlns:p14="http://schemas.microsoft.com/office/powerpoint/2010/main" val="2777653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session 1, we asked participants questions about the formats and types of activities they found most beneficial to facilitate their learning.  While all the types of activities were selected, a couple stood out and were selected the most.  These were times for reflection, application activities, Small group discussion/reflection, and sharing resources.   We have used this needs analysis data to inform the design of this session.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EBD6F8B-2A64-4A3D-85D9-6ED326C551AB}" type="slidenum">
              <a:rPr lang="en-US" smtClean="0"/>
              <a:t>6</a:t>
            </a:fld>
            <a:endParaRPr lang="en-US"/>
          </a:p>
        </p:txBody>
      </p:sp>
    </p:spTree>
    <p:extLst>
      <p:ext uri="{BB962C8B-B14F-4D97-AF65-F5344CB8AC3E}">
        <p14:creationId xmlns:p14="http://schemas.microsoft.com/office/powerpoint/2010/main" val="1081843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Calibri"/>
                <a:ea typeface="Calibri"/>
                <a:cs typeface="Calibri"/>
              </a:rPr>
              <a:t>Last</a:t>
            </a:r>
            <a:r>
              <a:rPr lang="en-US" sz="1200" b="0" i="0" dirty="0">
                <a:solidFill>
                  <a:srgbClr val="000000"/>
                </a:solidFill>
                <a:effectLst/>
                <a:latin typeface="Calibri"/>
                <a:ea typeface="Calibri"/>
                <a:cs typeface="Calibri"/>
              </a:rPr>
              <a:t> session, we shared our ongoing data-informed process needed to successfully implement statewide PD supports. The EPIC-P Cycle organizes this ongoing process using four general components: needs analysis, design, experiences, and evaluation. Today our focus will be on the Needs Analysis component. </a:t>
            </a:r>
            <a:endParaRPr lang="en-US" sz="1200" b="0" i="0" dirty="0">
              <a:solidFill>
                <a:srgbClr val="000000"/>
              </a:solidFill>
              <a:effectLst/>
              <a:latin typeface="Calibri" panose="020F0502020204030204" pitchFamily="34" charset="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66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a:t>
            </a:r>
            <a:r>
              <a:rPr lang="en-US" sz="1200" dirty="0">
                <a:latin typeface="+mn-lt"/>
              </a:rPr>
              <a:t> from the overview session that the EPIC-P Cycle can be found online; you can scan the QR code to find the EPIC-P cycle web page. We will also place a link to the site in the chat box.  When you get to the web page, you’ll find a brief introduction and an image representing the four components of the EPIC-P Cycle: Needs Analysis, Design, PD Experiences, and Evaluation. </a:t>
            </a:r>
            <a:r>
              <a:rPr lang="en-US" sz="1200" b="0" i="0" dirty="0">
                <a:solidFill>
                  <a:srgbClr val="000000"/>
                </a:solidFill>
                <a:effectLst/>
                <a:latin typeface="+mn-lt"/>
                <a:ea typeface="Cambria"/>
              </a:rPr>
              <a:t>The short introduction explains what the EPIC-P Cycle is, who it’s designed for, and how it can be used to support meaningful, system-wide PD.</a:t>
            </a:r>
            <a:r>
              <a:rPr lang="en-US" sz="1200" b="0" i="0" dirty="0">
                <a:solidFill>
                  <a:srgbClr val="000000"/>
                </a:solidFill>
                <a:effectLst/>
                <a:latin typeface="+mn-lt"/>
              </a:rPr>
              <a:t> </a:t>
            </a:r>
            <a:br>
              <a:rPr lang="en-US" sz="1200" b="0" i="0" dirty="0">
                <a:effectLst/>
                <a:cs typeface="+mn-lt"/>
              </a:rPr>
            </a:br>
            <a:r>
              <a:rPr lang="en-US" sz="1200" b="0" i="0" dirty="0">
                <a:solidFill>
                  <a:srgbClr val="000000"/>
                </a:solidFill>
                <a:effectLst/>
                <a:latin typeface="+mn-lt"/>
              </a:rPr>
              <a:t> </a:t>
            </a:r>
            <a:br>
              <a:rPr lang="en-US" sz="1200" b="0" i="0" dirty="0">
                <a:effectLst/>
                <a:cs typeface="+mn-lt"/>
              </a:rPr>
            </a:br>
            <a:r>
              <a:rPr lang="en-US" sz="1200" b="0" i="0" dirty="0">
                <a:solidFill>
                  <a:srgbClr val="000000"/>
                </a:solidFill>
                <a:effectLst/>
                <a:latin typeface="+mn-lt"/>
                <a:ea typeface="Cambria"/>
              </a:rPr>
              <a:t>You’ll also see the acronym spelled out again—Engaging Professional Development to Improve and Change Practices—and a quick reminder of how the cycle flows: Explore needs, Plan PD, Implement PD, and Check for impact.</a:t>
            </a:r>
            <a:r>
              <a:rPr lang="en-US" sz="1200" b="0" i="0" dirty="0">
                <a:solidFill>
                  <a:srgbClr val="000000"/>
                </a:solidFill>
                <a:effectLst/>
                <a:latin typeface="+mn-lt"/>
              </a:rPr>
              <a:t> </a:t>
            </a:r>
            <a:br>
              <a:rPr lang="en-US" sz="1200" b="0" i="0" dirty="0">
                <a:effectLst/>
                <a:cs typeface="+mn-lt"/>
              </a:rPr>
            </a:br>
            <a:r>
              <a:rPr lang="en-US" sz="1200" b="0" i="0" dirty="0">
                <a:solidFill>
                  <a:srgbClr val="000000"/>
                </a:solidFill>
                <a:effectLst/>
                <a:latin typeface="+mn-lt"/>
              </a:rPr>
              <a:t> </a:t>
            </a:r>
            <a:br>
              <a:rPr lang="en-US" sz="1200" b="0" i="0" dirty="0">
                <a:effectLst/>
                <a:cs typeface="+mn-lt"/>
              </a:rPr>
            </a:br>
            <a:r>
              <a:rPr lang="en-US" sz="1200" b="0" i="0" dirty="0">
                <a:solidFill>
                  <a:srgbClr val="000000"/>
                </a:solidFill>
                <a:effectLst/>
                <a:latin typeface="+mn-lt"/>
                <a:ea typeface="Cambria"/>
              </a:rPr>
              <a:t>This cycle is useful for state agencies, TA providers, and regional or local teams supporting PD at scale.</a:t>
            </a:r>
            <a:r>
              <a:rPr lang="en-US" sz="1200" b="0" i="0" dirty="0">
                <a:solidFill>
                  <a:srgbClr val="000000"/>
                </a:solidFill>
                <a:effectLst/>
                <a:latin typeface="+mn-lt"/>
              </a:rPr>
              <a:t> </a:t>
            </a:r>
            <a:endParaRPr lang="en-US" dirty="0"/>
          </a:p>
          <a:p>
            <a:endParaRPr lang="en-US" sz="1200" b="0" i="0" dirty="0">
              <a:solidFill>
                <a:srgbClr val="000000"/>
              </a:solidFill>
              <a:effectLst/>
              <a:latin typeface="+mn-lt"/>
            </a:endParaRPr>
          </a:p>
          <a:p>
            <a:r>
              <a:rPr lang="en-US" sz="1200" b="0" i="0" dirty="0">
                <a:solidFill>
                  <a:srgbClr val="000000"/>
                </a:solidFill>
                <a:effectLst/>
                <a:latin typeface="+mn-lt"/>
              </a:rPr>
              <a:t>URL: https://ectacenter.org/epic-p/</a:t>
            </a:r>
            <a:endParaRPr lang="en-US" sz="1200" b="0" i="0" dirty="0">
              <a:solidFill>
                <a:srgbClr val="000000"/>
              </a:solidFill>
              <a:effectLst/>
              <a:latin typeface="+mn-lt"/>
              <a:ea typeface="Calibri"/>
              <a:cs typeface="Calibri"/>
            </a:endParaRPr>
          </a:p>
          <a:p>
            <a:br>
              <a:rPr lang="en-US" sz="1800" b="0" i="0" dirty="0">
                <a:effectLst/>
                <a:latin typeface="WordVisiCarriageReturn_MSFontService"/>
              </a:rPr>
            </a:br>
            <a:endParaRPr lang="en-US" dirty="0"/>
          </a:p>
        </p:txBody>
      </p:sp>
      <p:sp>
        <p:nvSpPr>
          <p:cNvPr id="4" name="Slide Number Placeholder 3"/>
          <p:cNvSpPr>
            <a:spLocks noGrp="1"/>
          </p:cNvSpPr>
          <p:nvPr>
            <p:ph type="sldNum" sz="quarter" idx="5"/>
          </p:nvPr>
        </p:nvSpPr>
        <p:spPr/>
        <p:txBody>
          <a:bodyPr/>
          <a:lstStyle/>
          <a:p>
            <a:fld id="{1EBD6F8B-2A64-4A3D-85D9-6ED326C551AB}" type="slidenum">
              <a:rPr lang="en-US" smtClean="0"/>
              <a:t>8</a:t>
            </a:fld>
            <a:endParaRPr lang="en-US"/>
          </a:p>
        </p:txBody>
      </p:sp>
    </p:spTree>
    <p:extLst>
      <p:ext uri="{BB962C8B-B14F-4D97-AF65-F5344CB8AC3E}">
        <p14:creationId xmlns:p14="http://schemas.microsoft.com/office/powerpoint/2010/main" val="294047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will discuss the first component of the EPIC-P Cycle —Needs Analysis is the process that </a:t>
            </a:r>
            <a:r>
              <a:rPr lang="en-US" sz="1200" b="0" i="0" kern="1200" dirty="0">
                <a:solidFill>
                  <a:schemeClr val="tx1"/>
                </a:solidFill>
                <a:effectLst/>
                <a:latin typeface="+mn-lt"/>
                <a:ea typeface="+mn-ea"/>
                <a:cs typeface="+mn-cs"/>
              </a:rPr>
              <a:t>helps identify and prioritize the specific learning needs and requirements to enhance PD support that aligns with the organization's goals. It enables PD designers to gather pertinent information about the context in which the professional learning experience will be situated. This process is crucial in cultivating a learning culture by ensuring that learning initiatives are targeted, relevant, collaborative, ongoing, and effective. It allows designers and implementers to identify specific strengths and knowledge and skill gaps, so that state systems can design learning solutions that directly build upon the capacity as well as address the gaps of PD recipients.  It facilitates the appropriate distribution of professional learning resources more effectively by focusing on areas that impact growth and performance most. It also ensures more powerful impacts as Individuals and teams acquire the skills and knowledge needed to excel in their roles and grow and develop in ways that align with both their career goals and the organization's strategic objectives.</a:t>
            </a:r>
            <a:endParaRPr lang="en-US" dirty="0">
              <a:ea typeface="+mn-ea"/>
              <a:cs typeface="+mn-cs"/>
            </a:endParaRPr>
          </a:p>
          <a:p>
            <a:endParaRPr lang="en-US" dirty="0"/>
          </a:p>
          <a:p>
            <a:r>
              <a:rPr lang="en-US" dirty="0"/>
              <a:t>Needs analysis involves using information from key partners to determine learning needs and solutions to meet those needs. Needs analysis data helps us understand what success looks like - not just in words but in actions. It helps us define what people in the workforce are doing when they meet expectations? Needs analysis helps us pinpoint strengths, learning needs, and potential solutions, so the PD support we plan and provide is relevant to the workforce and aligns with the state or program’s priorities and goals. </a:t>
            </a:r>
            <a:endParaRPr lang="en-US" dirty="0">
              <a:ea typeface="Calibri"/>
              <a:cs typeface="Calibri"/>
            </a:endParaRPr>
          </a:p>
          <a:p>
            <a:r>
              <a:rPr lang="en-US" dirty="0"/>
              <a:t>	</a:t>
            </a:r>
            <a:endParaRPr lang="en-US" dirty="0">
              <a:ea typeface="Calibri"/>
              <a:cs typeface="Calibri"/>
            </a:endParaRPr>
          </a:p>
          <a:p>
            <a:r>
              <a:rPr lang="en-US" dirty="0"/>
              <a:t>Needs analysis is about gathering,  analyzing, and discussing data on how the workforce is implementing expected practices---including information that comes from the voices and experiences of those most impacted by professional development, the workforce, and also the children and families we serve. Needs analysis helps us determine what skills, knowledge, behaviors, and attitudes the workforce needs and generate solutions for customizing PD support so that it builds on workforce strengths and also addresses their needs in a way that is relevant and meaningful to them. </a:t>
            </a:r>
            <a:endParaRPr lang="en-US" dirty="0">
              <a:ea typeface="Calibri"/>
              <a:cs typeface="Calibri"/>
            </a:endParaRPr>
          </a:p>
          <a:p>
            <a:endParaRPr lang="en-US" dirty="0"/>
          </a:p>
          <a:p>
            <a:r>
              <a:rPr lang="en-US" dirty="0"/>
              <a:t>Needs analysis can also help us identify potential barriers to accessing the PD support needed and come up with possible solutions. It's not just about understanding needs; it's about unleashing the potential of our workforce, building on strengths, supporting them as they implement practices and procedures that are necessary to meet the priorities and goals of the overall program.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EBD6F8B-2A64-4A3D-85D9-6ED326C551AB}" type="slidenum">
              <a:rPr lang="en-US" smtClean="0"/>
              <a:t>9</a:t>
            </a:fld>
            <a:endParaRPr lang="en-US"/>
          </a:p>
        </p:txBody>
      </p:sp>
    </p:spTree>
    <p:extLst>
      <p:ext uri="{BB962C8B-B14F-4D97-AF65-F5344CB8AC3E}">
        <p14:creationId xmlns:p14="http://schemas.microsoft.com/office/powerpoint/2010/main" val="293553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20.png"/><Relationship Id="rId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5.xml"/><Relationship Id="rId5" Type="http://schemas.openxmlformats.org/officeDocument/2006/relationships/image" Target="../media/image27.png"/><Relationship Id="rId4" Type="http://schemas.openxmlformats.org/officeDocument/2006/relationships/image" Target="../media/image3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67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ver A">
    <p:spTree>
      <p:nvGrpSpPr>
        <p:cNvPr id="1" name=""/>
        <p:cNvGrpSpPr/>
        <p:nvPr/>
      </p:nvGrpSpPr>
      <p:grpSpPr>
        <a:xfrm>
          <a:off x="0" y="0"/>
          <a:ext cx="0" cy="0"/>
          <a:chOff x="0" y="0"/>
          <a:chExt cx="0" cy="0"/>
        </a:xfrm>
      </p:grpSpPr>
      <p:pic>
        <p:nvPicPr>
          <p:cNvPr id="4" name="Picture 3" descr="A black sign with white text&#10;&#10;Description automatically generated">
            <a:extLst>
              <a:ext uri="{FF2B5EF4-FFF2-40B4-BE49-F238E27FC236}">
                <a16:creationId xmlns:a16="http://schemas.microsoft.com/office/drawing/2014/main" id="{A17B6E5C-FBAC-6846-BEEF-C4529BD75D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BBF03E25-D563-4648-82C4-AE2793EAC46D}"/>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BF912476-20B1-4145-A03E-F38587B9C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1918658627"/>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ver A">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69605FAC-EF4B-DF4E-9FA3-158350039164}"/>
              </a:ext>
            </a:extLst>
          </p:cNvPr>
          <p:cNvPicPr>
            <a:picLocks noChangeAspect="1"/>
          </p:cNvPicPr>
          <p:nvPr userDrawn="1"/>
        </p:nvPicPr>
        <p:blipFill>
          <a:blip r:embed="rId2"/>
          <a:stretch>
            <a:fillRect/>
          </a:stretch>
        </p:blipFill>
        <p:spPr>
          <a:xfrm>
            <a:off x="0" y="11017"/>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C2DB4A-1901-6D4D-9314-33C850E5D4CF}"/>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tx1"/>
                </a:solidFill>
              </a:rPr>
              <a:t>THE UNIVERSITY OF NORTH CAROLINA AT CHAPEL HILL</a:t>
            </a:r>
          </a:p>
        </p:txBody>
      </p:sp>
      <p:pic>
        <p:nvPicPr>
          <p:cNvPr id="12" name="Picture 11">
            <a:extLst>
              <a:ext uri="{FF2B5EF4-FFF2-40B4-BE49-F238E27FC236}">
                <a16:creationId xmlns:a16="http://schemas.microsoft.com/office/drawing/2014/main" id="{DBCFF8DA-1490-5D4C-B941-020BDE4A4A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270392309"/>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ver A">
    <p:spTree>
      <p:nvGrpSpPr>
        <p:cNvPr id="1" name=""/>
        <p:cNvGrpSpPr/>
        <p:nvPr/>
      </p:nvGrpSpPr>
      <p:grpSpPr>
        <a:xfrm>
          <a:off x="0" y="0"/>
          <a:ext cx="0" cy="0"/>
          <a:chOff x="0" y="0"/>
          <a:chExt cx="0" cy="0"/>
        </a:xfrm>
      </p:grpSpPr>
      <p:pic>
        <p:nvPicPr>
          <p:cNvPr id="3" name="Picture 2" descr="A red and black text&#10;&#10;Description automatically generated">
            <a:extLst>
              <a:ext uri="{FF2B5EF4-FFF2-40B4-BE49-F238E27FC236}">
                <a16:creationId xmlns:a16="http://schemas.microsoft.com/office/drawing/2014/main" id="{3052FD5D-7DAA-7845-9CB9-02651826C524}"/>
              </a:ext>
            </a:extLst>
          </p:cNvPr>
          <p:cNvPicPr>
            <a:picLocks noChangeAspect="1"/>
          </p:cNvPicPr>
          <p:nvPr userDrawn="1"/>
        </p:nvPicPr>
        <p:blipFill>
          <a:blip r:embed="rId2"/>
          <a:stretch>
            <a:fillRect/>
          </a:stretch>
        </p:blipFill>
        <p:spPr>
          <a:xfrm>
            <a:off x="0" y="0"/>
            <a:ext cx="12192000" cy="6863435"/>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BE792A-6B1D-5B42-8DF9-F581B710C314}"/>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01A0C17B-A153-B649-9325-7BA92D7C27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1207887791"/>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ver A">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0553469-DEF9-B94D-8948-56E3EC2DE14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1350278"/>
            <a:ext cx="775311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3500259"/>
            <a:ext cx="9036417"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817126"/>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5217176"/>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BE792A-6B1D-5B42-8DF9-F581B710C314}"/>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3" name="Picture 12">
            <a:extLst>
              <a:ext uri="{FF2B5EF4-FFF2-40B4-BE49-F238E27FC236}">
                <a16:creationId xmlns:a16="http://schemas.microsoft.com/office/drawing/2014/main" id="{0CB0AC64-C1A3-7A45-9804-C917A697B0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2194665421"/>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2DBB05C-B315-1545-8C03-ED5058C3C690}"/>
              </a:ext>
            </a:extLst>
          </p:cNvPr>
          <p:cNvPicPr>
            <a:picLocks noChangeAspect="1"/>
          </p:cNvPicPr>
          <p:nvPr userDrawn="1"/>
        </p:nvPicPr>
        <p:blipFill>
          <a:blip r:embed="rId2"/>
          <a:stretch>
            <a:fillRect/>
          </a:stretch>
        </p:blipFill>
        <p:spPr>
          <a:xfrm>
            <a:off x="0" y="0"/>
            <a:ext cx="12225528" cy="687686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3529"/>
            <a:ext cx="4118708" cy="443932"/>
          </a:xfrm>
          <a:prstGeom prst="rect">
            <a:avLst/>
          </a:prstGeom>
        </p:spPr>
      </p:pic>
    </p:spTree>
    <p:extLst>
      <p:ext uri="{BB962C8B-B14F-4D97-AF65-F5344CB8AC3E}">
        <p14:creationId xmlns:p14="http://schemas.microsoft.com/office/powerpoint/2010/main" val="3719247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4BD33E-D8B6-D242-AA58-DADA1E9AA1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052"/>
            <a:ext cx="4113865" cy="443410"/>
          </a:xfrm>
          <a:prstGeom prst="rect">
            <a:avLst/>
          </a:prstGeom>
        </p:spPr>
      </p:pic>
    </p:spTree>
    <p:extLst>
      <p:ext uri="{BB962C8B-B14F-4D97-AF65-F5344CB8AC3E}">
        <p14:creationId xmlns:p14="http://schemas.microsoft.com/office/powerpoint/2010/main" val="470860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Divider A">
    <p:spTree>
      <p:nvGrpSpPr>
        <p:cNvPr id="1" name=""/>
        <p:cNvGrpSpPr/>
        <p:nvPr/>
      </p:nvGrpSpPr>
      <p:grpSpPr>
        <a:xfrm>
          <a:off x="0" y="0"/>
          <a:ext cx="0" cy="0"/>
          <a:chOff x="0" y="0"/>
          <a:chExt cx="0" cy="0"/>
        </a:xfrm>
      </p:grpSpPr>
      <p:pic>
        <p:nvPicPr>
          <p:cNvPr id="9" name="Picture 8" descr="A picture containing fish&#10;&#10;Description automatically generated">
            <a:extLst>
              <a:ext uri="{FF2B5EF4-FFF2-40B4-BE49-F238E27FC236}">
                <a16:creationId xmlns:a16="http://schemas.microsoft.com/office/drawing/2014/main" id="{1FF42AE8-2205-1E4D-B0FB-93A61EF04C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3521"/>
            <a:ext cx="4118771" cy="443939"/>
          </a:xfrm>
          <a:prstGeom prst="rect">
            <a:avLst/>
          </a:prstGeom>
        </p:spPr>
      </p:pic>
    </p:spTree>
    <p:extLst>
      <p:ext uri="{BB962C8B-B14F-4D97-AF65-F5344CB8AC3E}">
        <p14:creationId xmlns:p14="http://schemas.microsoft.com/office/powerpoint/2010/main" val="3350464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vider A">
    <p:spTree>
      <p:nvGrpSpPr>
        <p:cNvPr id="1" name=""/>
        <p:cNvGrpSpPr/>
        <p:nvPr/>
      </p:nvGrpSpPr>
      <p:grpSpPr>
        <a:xfrm>
          <a:off x="0" y="0"/>
          <a:ext cx="0" cy="0"/>
          <a:chOff x="0" y="0"/>
          <a:chExt cx="0" cy="0"/>
        </a:xfrm>
      </p:grpSpPr>
      <p:pic>
        <p:nvPicPr>
          <p:cNvPr id="7" name="Picture 6" descr="A black sign with white text&#10;&#10;Description automatically generated">
            <a:extLst>
              <a:ext uri="{FF2B5EF4-FFF2-40B4-BE49-F238E27FC236}">
                <a16:creationId xmlns:a16="http://schemas.microsoft.com/office/drawing/2014/main" id="{867CD888-50B4-FB47-B6B6-4F1699B6EED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196"/>
            <a:ext cx="4112526" cy="443266"/>
          </a:xfrm>
          <a:prstGeom prst="rect">
            <a:avLst/>
          </a:prstGeom>
        </p:spPr>
      </p:pic>
    </p:spTree>
    <p:extLst>
      <p:ext uri="{BB962C8B-B14F-4D97-AF65-F5344CB8AC3E}">
        <p14:creationId xmlns:p14="http://schemas.microsoft.com/office/powerpoint/2010/main" val="1319071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Divider A">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FE0FEF47-EF97-FA4E-ADAA-CADB50F33A5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3607"/>
            <a:ext cx="4117976" cy="443853"/>
          </a:xfrm>
          <a:prstGeom prst="rect">
            <a:avLst/>
          </a:prstGeom>
        </p:spPr>
      </p:pic>
    </p:spTree>
    <p:extLst>
      <p:ext uri="{BB962C8B-B14F-4D97-AF65-F5344CB8AC3E}">
        <p14:creationId xmlns:p14="http://schemas.microsoft.com/office/powerpoint/2010/main" val="3049486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Divider A">
    <p:spTree>
      <p:nvGrpSpPr>
        <p:cNvPr id="1" name=""/>
        <p:cNvGrpSpPr/>
        <p:nvPr/>
      </p:nvGrpSpPr>
      <p:grpSpPr>
        <a:xfrm>
          <a:off x="0" y="0"/>
          <a:ext cx="0" cy="0"/>
          <a:chOff x="0" y="0"/>
          <a:chExt cx="0" cy="0"/>
        </a:xfrm>
      </p:grpSpPr>
      <p:pic>
        <p:nvPicPr>
          <p:cNvPr id="7" name="Picture 6" descr="A red and black text&#10;&#10;Description automatically generated">
            <a:extLst>
              <a:ext uri="{FF2B5EF4-FFF2-40B4-BE49-F238E27FC236}">
                <a16:creationId xmlns:a16="http://schemas.microsoft.com/office/drawing/2014/main" id="{FCC8A0DE-542B-C649-80D4-17230092518C}"/>
              </a:ext>
            </a:extLst>
          </p:cNvPr>
          <p:cNvPicPr>
            <a:picLocks noChangeAspect="1"/>
          </p:cNvPicPr>
          <p:nvPr userDrawn="1"/>
        </p:nvPicPr>
        <p:blipFill>
          <a:blip r:embed="rId2"/>
          <a:stretch>
            <a:fillRect/>
          </a:stretch>
        </p:blipFill>
        <p:spPr>
          <a:xfrm>
            <a:off x="0" y="0"/>
            <a:ext cx="12192000"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rgbClr val="C0DF72"/>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3607"/>
            <a:ext cx="4117976" cy="443853"/>
          </a:xfrm>
          <a:prstGeom prst="rect">
            <a:avLst/>
          </a:prstGeom>
        </p:spPr>
      </p:pic>
    </p:spTree>
    <p:extLst>
      <p:ext uri="{BB962C8B-B14F-4D97-AF65-F5344CB8AC3E}">
        <p14:creationId xmlns:p14="http://schemas.microsoft.com/office/powerpoint/2010/main" val="20140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solidFill>
                  <a:schemeClr val="tx1">
                    <a:lumMod val="85000"/>
                    <a:lumOff val="15000"/>
                  </a:schemeClr>
                </a:solidFill>
              </a:defRPr>
            </a:lvl1pPr>
            <a:lvl2pPr>
              <a:defRPr sz="1800">
                <a:solidFill>
                  <a:schemeClr val="tx1">
                    <a:lumMod val="85000"/>
                    <a:lumOff val="15000"/>
                  </a:schemeClr>
                </a:solidFill>
              </a:defRPr>
            </a:lvl2pPr>
            <a:lvl3pPr>
              <a:defRPr sz="150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solidFill>
                  <a:schemeClr val="tx1">
                    <a:lumMod val="85000"/>
                    <a:lumOff val="15000"/>
                  </a:schemeClr>
                </a:solidFill>
              </a:defRPr>
            </a:lvl1pPr>
            <a:lvl2pPr>
              <a:defRPr sz="1800">
                <a:solidFill>
                  <a:schemeClr val="tx1">
                    <a:lumMod val="85000"/>
                    <a:lumOff val="15000"/>
                  </a:schemeClr>
                </a:solidFill>
              </a:defRPr>
            </a:lvl2pPr>
            <a:lvl3pPr>
              <a:defRPr sz="150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5142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Divider A">
    <p:spTree>
      <p:nvGrpSpPr>
        <p:cNvPr id="1" name=""/>
        <p:cNvGrpSpPr/>
        <p:nvPr/>
      </p:nvGrpSpPr>
      <p:grpSpPr>
        <a:xfrm>
          <a:off x="0" y="0"/>
          <a:ext cx="0" cy="0"/>
          <a:chOff x="0" y="0"/>
          <a:chExt cx="0" cy="0"/>
        </a:xfrm>
      </p:grpSpPr>
      <p:pic>
        <p:nvPicPr>
          <p:cNvPr id="3" name="Picture 2" descr="A picture containing holding, woman, blue, people&#10;&#10;Description automatically generated">
            <a:extLst>
              <a:ext uri="{FF2B5EF4-FFF2-40B4-BE49-F238E27FC236}">
                <a16:creationId xmlns:a16="http://schemas.microsoft.com/office/drawing/2014/main" id="{5297CC99-F6F8-E048-B565-5731B7EB2E5E}"/>
              </a:ext>
            </a:extLst>
          </p:cNvPr>
          <p:cNvPicPr>
            <a:picLocks noChangeAspect="1"/>
          </p:cNvPicPr>
          <p:nvPr userDrawn="1"/>
        </p:nvPicPr>
        <p:blipFill>
          <a:blip r:embed="rId2"/>
          <a:stretch>
            <a:fillRect/>
          </a:stretch>
        </p:blipFill>
        <p:spPr>
          <a:xfrm>
            <a:off x="0" y="0"/>
            <a:ext cx="12188952"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rgbClr val="B4D856"/>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250"/>
            <a:ext cx="4112016" cy="443211"/>
          </a:xfrm>
          <a:prstGeom prst="rect">
            <a:avLst/>
          </a:prstGeom>
        </p:spPr>
      </p:pic>
    </p:spTree>
    <p:extLst>
      <p:ext uri="{BB962C8B-B14F-4D97-AF65-F5344CB8AC3E}">
        <p14:creationId xmlns:p14="http://schemas.microsoft.com/office/powerpoint/2010/main" val="219485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Divider A">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D50ED0F-8D2D-C045-9648-724BAEE07534}"/>
              </a:ext>
            </a:extLst>
          </p:cNvPr>
          <p:cNvPicPr>
            <a:picLocks noChangeAspect="1"/>
          </p:cNvPicPr>
          <p:nvPr userDrawn="1"/>
        </p:nvPicPr>
        <p:blipFill>
          <a:blip r:embed="rId2"/>
          <a:stretch>
            <a:fillRect/>
          </a:stretch>
        </p:blipFill>
        <p:spPr>
          <a:xfrm>
            <a:off x="0" y="0"/>
            <a:ext cx="12188952"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196"/>
            <a:ext cx="4112526" cy="443266"/>
          </a:xfrm>
          <a:prstGeom prst="rect">
            <a:avLst/>
          </a:prstGeom>
        </p:spPr>
      </p:pic>
    </p:spTree>
    <p:extLst>
      <p:ext uri="{BB962C8B-B14F-4D97-AF65-F5344CB8AC3E}">
        <p14:creationId xmlns:p14="http://schemas.microsoft.com/office/powerpoint/2010/main" val="419188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Divider A">
    <p:spTree>
      <p:nvGrpSpPr>
        <p:cNvPr id="1" name=""/>
        <p:cNvGrpSpPr/>
        <p:nvPr/>
      </p:nvGrpSpPr>
      <p:grpSpPr>
        <a:xfrm>
          <a:off x="0" y="0"/>
          <a:ext cx="0" cy="0"/>
          <a:chOff x="0" y="0"/>
          <a:chExt cx="0" cy="0"/>
        </a:xfrm>
      </p:grpSpPr>
      <p:pic>
        <p:nvPicPr>
          <p:cNvPr id="3" name="Picture 2" descr="A picture containing bottle, holding, woman, red&#10;&#10;Description automatically generated">
            <a:extLst>
              <a:ext uri="{FF2B5EF4-FFF2-40B4-BE49-F238E27FC236}">
                <a16:creationId xmlns:a16="http://schemas.microsoft.com/office/drawing/2014/main" id="{D51BA315-711E-B647-BFF8-E74D17570E60}"/>
              </a:ext>
            </a:extLst>
          </p:cNvPr>
          <p:cNvPicPr>
            <a:picLocks noChangeAspect="1"/>
          </p:cNvPicPr>
          <p:nvPr userDrawn="1"/>
        </p:nvPicPr>
        <p:blipFill>
          <a:blip r:embed="rId2"/>
          <a:stretch>
            <a:fillRect/>
          </a:stretch>
        </p:blipFill>
        <p:spPr>
          <a:xfrm>
            <a:off x="0" y="0"/>
            <a:ext cx="12192000"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4210"/>
            <a:ext cx="4112381" cy="443250"/>
          </a:xfrm>
          <a:prstGeom prst="rect">
            <a:avLst/>
          </a:prstGeom>
        </p:spPr>
      </p:pic>
    </p:spTree>
    <p:extLst>
      <p:ext uri="{BB962C8B-B14F-4D97-AF65-F5344CB8AC3E}">
        <p14:creationId xmlns:p14="http://schemas.microsoft.com/office/powerpoint/2010/main" val="3856138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Divider A">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E717C574-6EA0-9043-8B8B-BB5CF7ED8E14}"/>
              </a:ext>
            </a:extLst>
          </p:cNvPr>
          <p:cNvPicPr>
            <a:picLocks noChangeAspect="1"/>
          </p:cNvPicPr>
          <p:nvPr userDrawn="1"/>
        </p:nvPicPr>
        <p:blipFill>
          <a:blip r:embed="rId2"/>
          <a:stretch>
            <a:fillRect/>
          </a:stretch>
        </p:blipFill>
        <p:spPr>
          <a:xfrm>
            <a:off x="0" y="0"/>
            <a:ext cx="12225528" cy="6876860"/>
          </a:xfrm>
          <a:prstGeom prst="rect">
            <a:avLst/>
          </a:prstGeom>
        </p:spPr>
      </p:pic>
      <p:sp>
        <p:nvSpPr>
          <p:cNvPr id="8" name="Slide Number Placeholder 7"/>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2175164" y="2528217"/>
            <a:ext cx="9513916" cy="1864602"/>
          </a:xfrm>
        </p:spPr>
        <p:txBody>
          <a:bodyPr anchor="ctr">
            <a:norm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2175164" y="2219090"/>
            <a:ext cx="9513915" cy="365760"/>
          </a:xfrm>
        </p:spPr>
        <p:txBody>
          <a:bodyPr>
            <a:norm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3688"/>
            <a:ext cx="4117219" cy="443772"/>
          </a:xfrm>
          <a:prstGeom prst="rect">
            <a:avLst/>
          </a:prstGeom>
        </p:spPr>
      </p:pic>
    </p:spTree>
    <p:extLst>
      <p:ext uri="{BB962C8B-B14F-4D97-AF65-F5344CB8AC3E}">
        <p14:creationId xmlns:p14="http://schemas.microsoft.com/office/powerpoint/2010/main" val="4120128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26" name="Title 16"/>
          <p:cNvSpPr>
            <a:spLocks noGrp="1"/>
          </p:cNvSpPr>
          <p:nvPr>
            <p:ph type="title"/>
          </p:nvPr>
        </p:nvSpPr>
        <p:spPr>
          <a:xfrm>
            <a:off x="499176" y="969823"/>
            <a:ext cx="11189904" cy="723900"/>
          </a:xfrm>
        </p:spPr>
        <p:txBody>
          <a:bodyPr>
            <a:noAutofit/>
          </a:bodyPr>
          <a:lstStyle>
            <a:lvl1pPr>
              <a:defRPr b="0"/>
            </a:lvl1pPr>
          </a:lstStyle>
          <a:p>
            <a:r>
              <a:rPr lang="en-US"/>
              <a:t>Click to edit Master title style</a:t>
            </a:r>
          </a:p>
        </p:txBody>
      </p:sp>
      <p:sp>
        <p:nvSpPr>
          <p:cNvPr id="28" name="Content Placeholder 7"/>
          <p:cNvSpPr>
            <a:spLocks noGrp="1"/>
          </p:cNvSpPr>
          <p:nvPr>
            <p:ph sz="quarter" idx="15"/>
          </p:nvPr>
        </p:nvSpPr>
        <p:spPr>
          <a:xfrm>
            <a:off x="499174" y="2208807"/>
            <a:ext cx="11189905" cy="3533182"/>
          </a:xfrm>
        </p:spPr>
        <p:txBody>
          <a:bodyPr>
            <a:noAutofit/>
          </a:bodyPr>
          <a:lstStyle>
            <a:lvl1pPr marL="231775" indent="-231775">
              <a:spcBef>
                <a:spcPts val="1200"/>
              </a:spcBef>
              <a:buSzPct val="100000"/>
              <a:buFont typeface="Arial" panose="020B0604020202020204" pitchFamily="34" charset="0"/>
              <a:buChar char="•"/>
              <a:tabLst/>
              <a:defRPr sz="2400"/>
            </a:lvl1pPr>
            <a:lvl2pPr>
              <a:spcBef>
                <a:spcPts val="1200"/>
              </a:spcBef>
              <a:defRPr sz="2000"/>
            </a:lvl2pPr>
            <a:lvl3pPr>
              <a:spcBef>
                <a:spcPts val="1200"/>
              </a:spcBef>
              <a:defRPr sz="1800"/>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801" y="626917"/>
            <a:ext cx="11190288" cy="246221"/>
          </a:xfrm>
        </p:spPr>
        <p:txBody>
          <a:bodyPr>
            <a:noAutofit/>
          </a:bodyPr>
          <a:lstStyle>
            <a:lvl1pPr marL="0" indent="0">
              <a:buNone/>
              <a:defRPr sz="1800" b="1" i="0" cap="all" spc="17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Subtitle</a:t>
            </a:r>
          </a:p>
        </p:txBody>
      </p:sp>
    </p:spTree>
    <p:extLst>
      <p:ext uri="{BB962C8B-B14F-4D97-AF65-F5344CB8AC3E}">
        <p14:creationId xmlns:p14="http://schemas.microsoft.com/office/powerpoint/2010/main" val="333207858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62234E-21A0-514E-A049-519425968D76}"/>
              </a:ext>
            </a:extLst>
          </p:cNvPr>
          <p:cNvSpPr/>
          <p:nvPr userDrawn="1"/>
        </p:nvSpPr>
        <p:spPr>
          <a:xfrm>
            <a:off x="8866909" y="4544291"/>
            <a:ext cx="3325091" cy="2313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26" name="Title 16"/>
          <p:cNvSpPr>
            <a:spLocks noGrp="1"/>
          </p:cNvSpPr>
          <p:nvPr>
            <p:ph type="title"/>
          </p:nvPr>
        </p:nvSpPr>
        <p:spPr>
          <a:xfrm>
            <a:off x="499176" y="969825"/>
            <a:ext cx="11189904" cy="723899"/>
          </a:xfrm>
        </p:spPr>
        <p:txBody>
          <a:bodyPr>
            <a:noAutofit/>
          </a:bodyPr>
          <a:lstStyle/>
          <a:p>
            <a:r>
              <a:rPr lang="en-US"/>
              <a:t>Click to edit Master title style</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485" y="626912"/>
            <a:ext cx="11190288" cy="228600"/>
          </a:xfrm>
        </p:spPr>
        <p:txBody>
          <a:bodyPr>
            <a:noAutofit/>
          </a:bodyPr>
          <a:lstStyle>
            <a:lvl1pPr marL="0" indent="0">
              <a:buNone/>
              <a:defRPr sz="1800" b="1" cap="all" spc="170" baseline="0">
                <a:solidFill>
                  <a:schemeClr val="accent1"/>
                </a:solidFill>
              </a:defRPr>
            </a:lvl1pPr>
          </a:lstStyle>
          <a:p>
            <a:pPr lvl="0"/>
            <a:r>
              <a:rPr lang="en-US"/>
              <a:t>Subtitle</a:t>
            </a:r>
          </a:p>
        </p:txBody>
      </p:sp>
      <p:sp>
        <p:nvSpPr>
          <p:cNvPr id="4" name="Table Placeholder 3">
            <a:extLst>
              <a:ext uri="{FF2B5EF4-FFF2-40B4-BE49-F238E27FC236}">
                <a16:creationId xmlns:a16="http://schemas.microsoft.com/office/drawing/2014/main" id="{C98C1B8D-FFEF-2242-B9B5-3F30CF41DD56}"/>
              </a:ext>
            </a:extLst>
          </p:cNvPr>
          <p:cNvSpPr>
            <a:spLocks noGrp="1"/>
          </p:cNvSpPr>
          <p:nvPr>
            <p:ph type="tbl" sz="quarter" idx="17"/>
          </p:nvPr>
        </p:nvSpPr>
        <p:spPr>
          <a:xfrm>
            <a:off x="609600" y="2209800"/>
            <a:ext cx="10972800" cy="4000500"/>
          </a:xfrm>
        </p:spPr>
        <p:txBody>
          <a:bodyPr>
            <a:noAutofit/>
          </a:bodyPr>
          <a:lstStyle/>
          <a:p>
            <a:endParaRPr lang="en-US"/>
          </a:p>
        </p:txBody>
      </p:sp>
    </p:spTree>
    <p:extLst>
      <p:ext uri="{BB962C8B-B14F-4D97-AF65-F5344CB8AC3E}">
        <p14:creationId xmlns:p14="http://schemas.microsoft.com/office/powerpoint/2010/main" val="3706947731"/>
      </p:ext>
    </p:extLst>
  </p:cSld>
  <p:clrMapOvr>
    <a:masterClrMapping/>
  </p:clrMapOvr>
  <p:extLst>
    <p:ext uri="{DCECCB84-F9BA-43D5-87BE-67443E8EF086}">
      <p15:sldGuideLst xmlns:p15="http://schemas.microsoft.com/office/powerpoint/2012/main">
        <p15:guide id="1" orient="horz" pos="13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5" name="Title 16"/>
          <p:cNvSpPr>
            <a:spLocks noGrp="1"/>
          </p:cNvSpPr>
          <p:nvPr>
            <p:ph type="title"/>
          </p:nvPr>
        </p:nvSpPr>
        <p:spPr>
          <a:xfrm>
            <a:off x="499176" y="969825"/>
            <a:ext cx="11189904" cy="723899"/>
          </a:xfrm>
        </p:spPr>
        <p:txBody>
          <a:bodyPr>
            <a:noAutofit/>
          </a:bodyPr>
          <a:lstStyle>
            <a:lvl1pPr>
              <a:defRPr b="0"/>
            </a:lvl1pPr>
          </a:lstStyle>
          <a:p>
            <a:r>
              <a:rPr lang="en-US"/>
              <a:t>Click to edit Master title style</a:t>
            </a:r>
          </a:p>
        </p:txBody>
      </p:sp>
      <p:sp>
        <p:nvSpPr>
          <p:cNvPr id="8" name="Content Placeholder 7"/>
          <p:cNvSpPr>
            <a:spLocks noGrp="1"/>
          </p:cNvSpPr>
          <p:nvPr>
            <p:ph sz="quarter" idx="14"/>
          </p:nvPr>
        </p:nvSpPr>
        <p:spPr>
          <a:xfrm>
            <a:off x="6256421" y="2208807"/>
            <a:ext cx="5418054" cy="3533182"/>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5"/>
          </p:nvPr>
        </p:nvSpPr>
        <p:spPr>
          <a:xfrm>
            <a:off x="499175" y="2208807"/>
            <a:ext cx="5418054" cy="3533182"/>
          </a:xfrm>
        </p:spPr>
        <p:txBody>
          <a:bodyPr>
            <a:noAutofit/>
          </a:bodyPr>
          <a:lstStyle>
            <a:lvl1pPr marL="231775" indent="-231775">
              <a:spcBef>
                <a:spcPts val="1200"/>
              </a:spcBef>
              <a:buSzPct val="100000"/>
              <a:buFont typeface="Arial" panose="020B0604020202020204" pitchFamily="34" charset="0"/>
              <a:buChar char="•"/>
              <a:defRPr lang="en-US" sz="2400" kern="12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a:spcBef>
                <a:spcPts val="1200"/>
              </a:spcBef>
              <a:defRPr>
                <a:latin typeface="Open Sans" panose="020B0606030504020204" pitchFamily="34" charset="0"/>
                <a:ea typeface="Open Sans" panose="020B0606030504020204" pitchFamily="34" charset="0"/>
                <a:cs typeface="Open Sans" panose="020B0606030504020204" pitchFamily="34" charset="0"/>
              </a:defRPr>
            </a:lvl2pPr>
            <a:lvl3pPr>
              <a:spcBef>
                <a:spcPts val="1200"/>
              </a:spcBef>
              <a:defRPr>
                <a:latin typeface="Open Sans" panose="020B0606030504020204" pitchFamily="34" charset="0"/>
                <a:ea typeface="Open Sans" panose="020B0606030504020204" pitchFamily="34" charset="0"/>
                <a:cs typeface="Open Sans" panose="020B0606030504020204" pitchFamily="34" charset="0"/>
              </a:defRPr>
            </a:lvl3pPr>
            <a:lvl4pPr>
              <a:spcBef>
                <a:spcPts val="1200"/>
              </a:spcBef>
              <a:defRPr>
                <a:latin typeface="Open Sans" panose="020B0606030504020204" pitchFamily="34" charset="0"/>
                <a:ea typeface="Open Sans" panose="020B0606030504020204" pitchFamily="34" charset="0"/>
                <a:cs typeface="Open Sans" panose="020B0606030504020204" pitchFamily="34" charset="0"/>
              </a:defRPr>
            </a:lvl4pPr>
            <a:lvl5pPr>
              <a:spcBef>
                <a:spcPts val="1200"/>
              </a:spcBef>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39BD23D-DE90-304B-892F-3F288C4E84D4}"/>
              </a:ext>
            </a:extLst>
          </p:cNvPr>
          <p:cNvSpPr>
            <a:spLocks noGrp="1"/>
          </p:cNvSpPr>
          <p:nvPr>
            <p:ph type="body" sz="quarter" idx="16" hasCustomPrompt="1"/>
          </p:nvPr>
        </p:nvSpPr>
        <p:spPr>
          <a:xfrm>
            <a:off x="513485" y="626913"/>
            <a:ext cx="11190288" cy="246221"/>
          </a:xfrm>
        </p:spPr>
        <p:txBody>
          <a:bodyPr>
            <a:noAutofit/>
          </a:bodyPr>
          <a:lstStyle>
            <a:lvl1pPr marL="0" indent="0">
              <a:buNone/>
              <a:defRPr sz="1800" b="1" cap="all" spc="170" baseline="0">
                <a:solidFill>
                  <a:schemeClr val="accent1"/>
                </a:solidFill>
              </a:defRPr>
            </a:lvl1pPr>
          </a:lstStyle>
          <a:p>
            <a:pPr lvl="0"/>
            <a:r>
              <a:rPr lang="en-US"/>
              <a:t>Subtitle</a:t>
            </a:r>
          </a:p>
        </p:txBody>
      </p:sp>
    </p:spTree>
    <p:extLst>
      <p:ext uri="{BB962C8B-B14F-4D97-AF65-F5344CB8AC3E}">
        <p14:creationId xmlns:p14="http://schemas.microsoft.com/office/powerpoint/2010/main" val="2331124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ext Placeholder 9"/>
          <p:cNvSpPr>
            <a:spLocks noGrp="1"/>
          </p:cNvSpPr>
          <p:nvPr>
            <p:ph type="body" sz="quarter" idx="11"/>
          </p:nvPr>
        </p:nvSpPr>
        <p:spPr>
          <a:xfrm>
            <a:off x="502920" y="2476500"/>
            <a:ext cx="5090946" cy="3265394"/>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itle 16"/>
          <p:cNvSpPr>
            <a:spLocks noGrp="1"/>
          </p:cNvSpPr>
          <p:nvPr>
            <p:ph type="title"/>
          </p:nvPr>
        </p:nvSpPr>
        <p:spPr>
          <a:xfrm>
            <a:off x="499176" y="969815"/>
            <a:ext cx="5090946" cy="1134403"/>
          </a:xfrm>
        </p:spPr>
        <p:txBody>
          <a:bodyPr>
            <a:noAutofit/>
          </a:bodyPr>
          <a:lstStyle>
            <a:lvl1pPr>
              <a:defRPr b="0"/>
            </a:lvl1pPr>
          </a:lstStyle>
          <a:p>
            <a:r>
              <a:rPr lang="en-US"/>
              <a:t>Click to edit Master title style</a:t>
            </a:r>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514480" y="635637"/>
            <a:ext cx="5090946" cy="219876"/>
          </a:xfrm>
        </p:spPr>
        <p:txBody>
          <a:bodyPr>
            <a:noAutofit/>
          </a:bodyPr>
          <a:lstStyle>
            <a:lvl1pPr marL="0" indent="0">
              <a:buNone/>
              <a:defRPr sz="1800" b="1" cap="all" spc="170" baseline="0">
                <a:solidFill>
                  <a:schemeClr val="accent1"/>
                </a:solidFill>
              </a:defRPr>
            </a:lvl1pPr>
          </a:lstStyle>
          <a:p>
            <a:pPr lvl="0"/>
            <a:r>
              <a:rPr lang="en-US"/>
              <a:t>Subtitle</a:t>
            </a:r>
          </a:p>
        </p:txBody>
      </p:sp>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6096000" y="0"/>
            <a:ext cx="6096000" cy="6858000"/>
          </a:xfrm>
        </p:spPr>
        <p:txBody>
          <a:bodyPr>
            <a:noAutofit/>
          </a:bodyPr>
          <a:lstStyle/>
          <a:p>
            <a:endParaRPr lang="en-US"/>
          </a:p>
        </p:txBody>
      </p:sp>
    </p:spTree>
    <p:extLst>
      <p:ext uri="{BB962C8B-B14F-4D97-AF65-F5344CB8AC3E}">
        <p14:creationId xmlns:p14="http://schemas.microsoft.com/office/powerpoint/2010/main" val="399129147"/>
      </p:ext>
    </p:extLst>
  </p:cSld>
  <p:clrMapOvr>
    <a:masterClrMapping/>
  </p:clrMapOvr>
  <p:extLst>
    <p:ext uri="{DCECCB84-F9BA-43D5-87BE-67443E8EF086}">
      <p15:sldGuideLst xmlns:p15="http://schemas.microsoft.com/office/powerpoint/2012/main">
        <p15:guide id="1" orient="horz" pos="15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 C">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0" y="0"/>
            <a:ext cx="6096000" cy="6858000"/>
          </a:xfrm>
        </p:spPr>
        <p:txBody>
          <a:bodyPr>
            <a:noAutofit/>
          </a:bodyPr>
          <a:lstStyle/>
          <a:p>
            <a:endParaRPr lang="en-US"/>
          </a:p>
        </p:txBody>
      </p:sp>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10" name="Text Placeholder 9"/>
          <p:cNvSpPr>
            <a:spLocks noGrp="1"/>
          </p:cNvSpPr>
          <p:nvPr>
            <p:ph type="body" sz="quarter" idx="11"/>
          </p:nvPr>
        </p:nvSpPr>
        <p:spPr>
          <a:xfrm>
            <a:off x="6501931" y="2476500"/>
            <a:ext cx="5090946" cy="3265394"/>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itle 16"/>
          <p:cNvSpPr>
            <a:spLocks noGrp="1"/>
          </p:cNvSpPr>
          <p:nvPr>
            <p:ph type="title"/>
          </p:nvPr>
        </p:nvSpPr>
        <p:spPr>
          <a:xfrm>
            <a:off x="6498187" y="969819"/>
            <a:ext cx="5093550" cy="1134403"/>
          </a:xfrm>
        </p:spPr>
        <p:txBody>
          <a:bodyPr>
            <a:noAutofit/>
          </a:bodyPr>
          <a:lstStyle>
            <a:lvl1pPr>
              <a:defRPr b="0"/>
            </a:lvl1pPr>
          </a:lstStyle>
          <a:p>
            <a:r>
              <a:rPr lang="en-US"/>
              <a:t>Click to edit Master title style</a:t>
            </a:r>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6532411" y="621776"/>
            <a:ext cx="5090946" cy="246221"/>
          </a:xfrm>
        </p:spPr>
        <p:txBody>
          <a:bodyPr>
            <a:noAutofit/>
          </a:bodyPr>
          <a:lstStyle>
            <a:lvl1pPr marL="0" indent="0">
              <a:buNone/>
              <a:defRPr sz="1800" b="1" cap="all" spc="170" baseline="0">
                <a:solidFill>
                  <a:schemeClr val="accent1"/>
                </a:solidFill>
              </a:defRPr>
            </a:lvl1pPr>
          </a:lstStyle>
          <a:p>
            <a:pPr lvl="0"/>
            <a:r>
              <a:rPr lang="en-US"/>
              <a:t>Subtitle</a:t>
            </a:r>
          </a:p>
        </p:txBody>
      </p:sp>
    </p:spTree>
    <p:extLst>
      <p:ext uri="{BB962C8B-B14F-4D97-AF65-F5344CB8AC3E}">
        <p14:creationId xmlns:p14="http://schemas.microsoft.com/office/powerpoint/2010/main" val="1879066327"/>
      </p:ext>
    </p:extLst>
  </p:cSld>
  <p:clrMapOvr>
    <a:masterClrMapping/>
  </p:clrMapOvr>
  <p:extLst>
    <p:ext uri="{DCECCB84-F9BA-43D5-87BE-67443E8EF086}">
      <p15:sldGuideLst xmlns:p15="http://schemas.microsoft.com/office/powerpoint/2012/main">
        <p15:guide id="1" orient="horz" pos="1560">
          <p15:clr>
            <a:srgbClr val="FBAE40"/>
          </p15:clr>
        </p15:guide>
        <p15:guide id="2" pos="41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C">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0" y="0"/>
            <a:ext cx="12192000" cy="3587750"/>
          </a:xfrm>
        </p:spPr>
        <p:txBody>
          <a:bodyPr>
            <a:noAutofit/>
          </a:bodyPr>
          <a:lstStyle/>
          <a:p>
            <a:endParaRPr lang="en-US"/>
          </a:p>
        </p:txBody>
      </p:sp>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44" name="Title 16"/>
          <p:cNvSpPr>
            <a:spLocks noGrp="1"/>
          </p:cNvSpPr>
          <p:nvPr>
            <p:ph type="title"/>
          </p:nvPr>
        </p:nvSpPr>
        <p:spPr>
          <a:xfrm>
            <a:off x="499176" y="4220262"/>
            <a:ext cx="9157442" cy="1043639"/>
          </a:xfrm>
        </p:spPr>
        <p:txBody>
          <a:bodyPr>
            <a:noAutofit/>
          </a:bodyPr>
          <a:lstStyle>
            <a:lvl1pPr>
              <a:defRPr b="0"/>
            </a:lvl1pPr>
          </a:lstStyle>
          <a:p>
            <a:r>
              <a:rPr lang="en-US"/>
              <a:t>Click to edit Master title style</a:t>
            </a:r>
          </a:p>
        </p:txBody>
      </p:sp>
    </p:spTree>
    <p:extLst>
      <p:ext uri="{BB962C8B-B14F-4D97-AF65-F5344CB8AC3E}">
        <p14:creationId xmlns:p14="http://schemas.microsoft.com/office/powerpoint/2010/main" val="10981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4821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066661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A">
    <p:spTree>
      <p:nvGrpSpPr>
        <p:cNvPr id="1" name=""/>
        <p:cNvGrpSpPr/>
        <p:nvPr/>
      </p:nvGrpSpPr>
      <p:grpSpPr>
        <a:xfrm>
          <a:off x="0" y="0"/>
          <a:ext cx="0" cy="0"/>
          <a:chOff x="0" y="0"/>
          <a:chExt cx="0" cy="0"/>
        </a:xfrm>
      </p:grpSpPr>
      <p:pic>
        <p:nvPicPr>
          <p:cNvPr id="10" name="Picture 9" descr="A picture containing shirt&#10;&#10;Description automatically generated">
            <a:extLst>
              <a:ext uri="{FF2B5EF4-FFF2-40B4-BE49-F238E27FC236}">
                <a16:creationId xmlns:a16="http://schemas.microsoft.com/office/drawing/2014/main" id="{EE16A78A-6204-E14D-86B7-AE113A5ED1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1"/>
                </a:solidFill>
                <a:latin typeface="+mn-lt"/>
                <a:ea typeface="+mn-ea"/>
                <a:cs typeface="+mn-cs"/>
              </a:defRPr>
            </a:lvl1pPr>
          </a:lstStyle>
          <a:p>
            <a:fld id="{6D6E361B-DFCA-824D-BA63-ADCED3B41986}" type="slidenum">
              <a:rPr lang="en-US" smtClean="0"/>
              <a:pPr/>
              <a:t>‹#›</a:t>
            </a:fld>
            <a:endParaRPr lang="en-US"/>
          </a:p>
        </p:txBody>
      </p:sp>
      <p:sp>
        <p:nvSpPr>
          <p:cNvPr id="26" name="Title 16"/>
          <p:cNvSpPr>
            <a:spLocks noGrp="1"/>
          </p:cNvSpPr>
          <p:nvPr>
            <p:ph type="title"/>
          </p:nvPr>
        </p:nvSpPr>
        <p:spPr>
          <a:xfrm>
            <a:off x="3382180" y="969823"/>
            <a:ext cx="8306900" cy="723900"/>
          </a:xfrm>
        </p:spPr>
        <p:txBody>
          <a:bodyPr>
            <a:noAutofit/>
          </a:bodyPr>
          <a:lstStyle>
            <a:lvl1pPr>
              <a:defRPr b="0"/>
            </a:lvl1pPr>
          </a:lstStyle>
          <a:p>
            <a:r>
              <a:rPr lang="en-US"/>
              <a:t>Click to edit Master title style</a:t>
            </a:r>
          </a:p>
        </p:txBody>
      </p:sp>
      <p:sp>
        <p:nvSpPr>
          <p:cNvPr id="28" name="Content Placeholder 7"/>
          <p:cNvSpPr>
            <a:spLocks noGrp="1"/>
          </p:cNvSpPr>
          <p:nvPr>
            <p:ph sz="quarter" idx="15"/>
          </p:nvPr>
        </p:nvSpPr>
        <p:spPr>
          <a:xfrm>
            <a:off x="3382178" y="2208807"/>
            <a:ext cx="8306901" cy="3533182"/>
          </a:xfrm>
        </p:spPr>
        <p:txBody>
          <a:bodyPr>
            <a:noAutofit/>
          </a:bodyPr>
          <a:lstStyle>
            <a:lvl1pPr marL="231775" indent="-231775">
              <a:spcBef>
                <a:spcPts val="1200"/>
              </a:spcBef>
              <a:buSzPct val="100000"/>
              <a:buFont typeface="Arial" panose="020B0604020202020204" pitchFamily="34" charset="0"/>
              <a:buChar char="•"/>
              <a:tabLst/>
              <a:defRPr sz="2400"/>
            </a:lvl1pPr>
            <a:lvl2pPr>
              <a:spcBef>
                <a:spcPts val="1200"/>
              </a:spcBef>
              <a:defRPr sz="2000"/>
            </a:lvl2pPr>
            <a:lvl3pPr>
              <a:spcBef>
                <a:spcPts val="1200"/>
              </a:spcBef>
              <a:defRPr sz="1800"/>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3396903" y="626917"/>
            <a:ext cx="8307185" cy="246221"/>
          </a:xfrm>
        </p:spPr>
        <p:txBody>
          <a:bodyPr>
            <a:noAutofit/>
          </a:bodyPr>
          <a:lstStyle>
            <a:lvl1pPr marL="0" indent="0">
              <a:buNone/>
              <a:defRPr sz="1800" b="1" i="0" cap="all" spc="17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Subtitle</a:t>
            </a:r>
          </a:p>
        </p:txBody>
      </p:sp>
      <p:sp>
        <p:nvSpPr>
          <p:cNvPr id="13" name="TextBox 12">
            <a:extLst>
              <a:ext uri="{FF2B5EF4-FFF2-40B4-BE49-F238E27FC236}">
                <a16:creationId xmlns:a16="http://schemas.microsoft.com/office/drawing/2014/main" id="{7E0B55B7-62C1-EF43-91BF-058489EF2184}"/>
              </a:ext>
            </a:extLst>
          </p:cNvPr>
          <p:cNvSpPr txBox="1"/>
          <p:nvPr userDrawn="1"/>
        </p:nvSpPr>
        <p:spPr>
          <a:xfrm>
            <a:off x="531038" y="6226999"/>
            <a:ext cx="7159102" cy="276999"/>
          </a:xfrm>
          <a:prstGeom prst="rect">
            <a:avLst/>
          </a:prstGeom>
          <a:noFill/>
        </p:spPr>
        <p:txBody>
          <a:bodyPr wrap="square" rtlCol="0" anchor="ctr" anchorCtr="0">
            <a:spAutoFit/>
          </a:bodyPr>
          <a:lstStyle/>
          <a:p>
            <a:r>
              <a:rPr lang="en-US" sz="1200" b="0" spc="180" baseline="0">
                <a:solidFill>
                  <a:schemeClr val="bg2">
                    <a:lumMod val="75000"/>
                  </a:schemeClr>
                </a:solidFill>
              </a:rPr>
              <a:t>FRANK PORTER GRAHAM CHILD DEVELOPMENT INSTITUTE</a:t>
            </a:r>
            <a:endParaRPr lang="en-US" sz="1200" b="0" i="1" spc="180" baseline="0">
              <a:solidFill>
                <a:schemeClr val="bg2">
                  <a:lumMod val="75000"/>
                </a:schemeClr>
              </a:solidFill>
            </a:endParaRPr>
          </a:p>
        </p:txBody>
      </p:sp>
    </p:spTree>
    <p:extLst>
      <p:ext uri="{BB962C8B-B14F-4D97-AF65-F5344CB8AC3E}">
        <p14:creationId xmlns:p14="http://schemas.microsoft.com/office/powerpoint/2010/main" val="389855532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AE3B6174-F968-9848-AE9B-A49AC0364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spTree>
    <p:extLst>
      <p:ext uri="{BB962C8B-B14F-4D97-AF65-F5344CB8AC3E}">
        <p14:creationId xmlns:p14="http://schemas.microsoft.com/office/powerpoint/2010/main" val="647683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7CDCF25-96EC-0C45-9072-6F33005E9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spTree>
    <p:extLst>
      <p:ext uri="{BB962C8B-B14F-4D97-AF65-F5344CB8AC3E}">
        <p14:creationId xmlns:p14="http://schemas.microsoft.com/office/powerpoint/2010/main" val="4014444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nd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F1B79E-FD97-614F-8253-F41DE0F9D73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D3BA794-69F4-FC4A-8C3A-ED1E9585D5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0249" y="4049928"/>
            <a:ext cx="3864222" cy="416503"/>
          </a:xfrm>
          <a:prstGeom prst="rect">
            <a:avLst/>
          </a:prstGeom>
        </p:spPr>
      </p:pic>
      <p:pic>
        <p:nvPicPr>
          <p:cNvPr id="2" name="Picture 1">
            <a:extLst>
              <a:ext uri="{FF2B5EF4-FFF2-40B4-BE49-F238E27FC236}">
                <a16:creationId xmlns:a16="http://schemas.microsoft.com/office/drawing/2014/main" id="{FC74A86C-10EE-F641-9723-6F3E678A1422}"/>
              </a:ext>
            </a:extLst>
          </p:cNvPr>
          <p:cNvPicPr>
            <a:picLocks noChangeAspect="1"/>
          </p:cNvPicPr>
          <p:nvPr userDrawn="1"/>
        </p:nvPicPr>
        <p:blipFill>
          <a:blip r:embed="rId4"/>
          <a:stretch>
            <a:fillRect/>
          </a:stretch>
        </p:blipFill>
        <p:spPr>
          <a:xfrm>
            <a:off x="2437529" y="1400782"/>
            <a:ext cx="7316942" cy="2645237"/>
          </a:xfrm>
          <a:prstGeom prst="rect">
            <a:avLst/>
          </a:prstGeom>
        </p:spPr>
      </p:pic>
    </p:spTree>
    <p:extLst>
      <p:ext uri="{BB962C8B-B14F-4D97-AF65-F5344CB8AC3E}">
        <p14:creationId xmlns:p14="http://schemas.microsoft.com/office/powerpoint/2010/main" val="2141175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End B">
    <p:spTree>
      <p:nvGrpSpPr>
        <p:cNvPr id="1" name=""/>
        <p:cNvGrpSpPr/>
        <p:nvPr/>
      </p:nvGrpSpPr>
      <p:grpSpPr>
        <a:xfrm>
          <a:off x="0" y="0"/>
          <a:ext cx="0" cy="0"/>
          <a:chOff x="0" y="0"/>
          <a:chExt cx="0" cy="0"/>
        </a:xfrm>
      </p:grpSpPr>
      <p:pic>
        <p:nvPicPr>
          <p:cNvPr id="4" name="Picture 3" descr="A picture containing fish&#10;&#10;Description automatically generated">
            <a:extLst>
              <a:ext uri="{FF2B5EF4-FFF2-40B4-BE49-F238E27FC236}">
                <a16:creationId xmlns:a16="http://schemas.microsoft.com/office/drawing/2014/main" id="{E0ED1143-57B8-344F-B7C8-C49AFCD8D88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2987D9F-DF5A-C647-8373-D1F58849A9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0249" y="4049928"/>
            <a:ext cx="3864222" cy="416503"/>
          </a:xfrm>
          <a:prstGeom prst="rect">
            <a:avLst/>
          </a:prstGeom>
        </p:spPr>
      </p:pic>
      <p:pic>
        <p:nvPicPr>
          <p:cNvPr id="6" name="Picture 5">
            <a:extLst>
              <a:ext uri="{FF2B5EF4-FFF2-40B4-BE49-F238E27FC236}">
                <a16:creationId xmlns:a16="http://schemas.microsoft.com/office/drawing/2014/main" id="{55464514-5C67-144F-84FF-10C60DD29333}"/>
              </a:ext>
            </a:extLst>
          </p:cNvPr>
          <p:cNvPicPr>
            <a:picLocks noChangeAspect="1"/>
          </p:cNvPicPr>
          <p:nvPr userDrawn="1"/>
        </p:nvPicPr>
        <p:blipFill>
          <a:blip r:embed="rId4"/>
          <a:stretch>
            <a:fillRect/>
          </a:stretch>
        </p:blipFill>
        <p:spPr>
          <a:xfrm>
            <a:off x="2437529" y="1400782"/>
            <a:ext cx="7316942" cy="2645237"/>
          </a:xfrm>
          <a:prstGeom prst="rect">
            <a:avLst/>
          </a:prstGeom>
        </p:spPr>
      </p:pic>
    </p:spTree>
    <p:extLst>
      <p:ext uri="{BB962C8B-B14F-4D97-AF65-F5344CB8AC3E}">
        <p14:creationId xmlns:p14="http://schemas.microsoft.com/office/powerpoint/2010/main" val="1103900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nd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99E0C7-DA5A-534F-A6A4-3FD4EABD53C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close up of a logo&#10;&#10;Description automatically generated">
            <a:extLst>
              <a:ext uri="{FF2B5EF4-FFF2-40B4-BE49-F238E27FC236}">
                <a16:creationId xmlns:a16="http://schemas.microsoft.com/office/drawing/2014/main" id="{28DEE02D-BD21-744D-9F3C-8212E94E13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spTree>
    <p:extLst>
      <p:ext uri="{BB962C8B-B14F-4D97-AF65-F5344CB8AC3E}">
        <p14:creationId xmlns:p14="http://schemas.microsoft.com/office/powerpoint/2010/main" val="1782421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55E5-FB3B-48F7-86EC-B833A2A28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E2FE91-C052-4EE9-A06E-205283959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B60AB4-E20E-465E-8858-F07779920F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BC3AB74-91B5-47F8-9965-732EDC657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658A2-6298-4EE2-900B-32FA1973DB9B}"/>
              </a:ext>
            </a:extLst>
          </p:cNvPr>
          <p:cNvSpPr>
            <a:spLocks noGrp="1"/>
          </p:cNvSpPr>
          <p:nvPr>
            <p:ph type="sldNum" sz="quarter" idx="12"/>
          </p:nvPr>
        </p:nvSpPr>
        <p:spPr/>
        <p:txBody>
          <a:bodyPr/>
          <a:lstStyle/>
          <a:p>
            <a:fld id="{D77F32B5-746C-4643-AA85-FAF18C121397}" type="slidenum">
              <a:rPr lang="en-US" smtClean="0"/>
              <a:t>‹#›</a:t>
            </a:fld>
            <a:endParaRPr lang="en-US"/>
          </a:p>
        </p:txBody>
      </p:sp>
    </p:spTree>
    <p:extLst>
      <p:ext uri="{BB962C8B-B14F-4D97-AF65-F5344CB8AC3E}">
        <p14:creationId xmlns:p14="http://schemas.microsoft.com/office/powerpoint/2010/main" val="3094251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2806056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262997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644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3786613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740338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2138775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4105079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3945410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680111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ver - ECTA">
  <p:cSld name="Cover - ECTA">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5974081" y="2410120"/>
            <a:ext cx="5624361" cy="184184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4100"/>
              <a:buFont typeface="Arial"/>
              <a:buNone/>
              <a:defRPr sz="54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 name="Google Shape;57;p14"/>
          <p:cNvSpPr txBox="1">
            <a:spLocks noGrp="1"/>
          </p:cNvSpPr>
          <p:nvPr>
            <p:ph type="subTitle" idx="1"/>
          </p:nvPr>
        </p:nvSpPr>
        <p:spPr>
          <a:xfrm>
            <a:off x="5974081" y="4436837"/>
            <a:ext cx="5624361"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sp>
        <p:nvSpPr>
          <p:cNvPr id="58" name="Google Shape;58;p14"/>
          <p:cNvSpPr txBox="1"/>
          <p:nvPr/>
        </p:nvSpPr>
        <p:spPr>
          <a:xfrm>
            <a:off x="495301" y="2410119"/>
            <a:ext cx="3451860" cy="3729116"/>
          </a:xfrm>
          <a:prstGeom prst="rect">
            <a:avLst/>
          </a:prstGeom>
          <a:noFill/>
          <a:ln>
            <a:noFill/>
          </a:ln>
        </p:spPr>
        <p:txBody>
          <a:bodyPr spcFirstLastPara="1" wrap="square" lIns="91433" tIns="91433" rIns="91433" bIns="91433" anchor="ctr" anchorCtr="0">
            <a:normAutofit/>
          </a:bodyPr>
          <a:lstStyle/>
          <a:p>
            <a:pPr marL="0" marR="0" lvl="0" indent="0" algn="l" rtl="0">
              <a:lnSpc>
                <a:spcPct val="120000"/>
              </a:lnSpc>
              <a:spcBef>
                <a:spcPts val="0"/>
              </a:spcBef>
              <a:spcAft>
                <a:spcPts val="0"/>
              </a:spcAft>
              <a:buClr>
                <a:schemeClr val="accent1"/>
              </a:buClr>
              <a:buSzPts val="1400"/>
              <a:buFont typeface="Arial"/>
              <a:buNone/>
            </a:pPr>
            <a:r>
              <a:rPr lang="en" sz="1867" b="0" i="0" u="none" strike="noStrike" cap="none">
                <a:solidFill>
                  <a:schemeClr val="lt1"/>
                </a:solidFill>
                <a:latin typeface="Arial"/>
                <a:ea typeface="Arial"/>
                <a:cs typeface="Arial"/>
                <a:sym typeface="Arial"/>
              </a:rPr>
              <a:t>Additional welcome, information or notification</a:t>
            </a:r>
            <a:endParaRPr sz="1867" b="0" i="0" u="none" strike="noStrike" cap="none">
              <a:solidFill>
                <a:schemeClr val="lt1"/>
              </a:solidFill>
              <a:latin typeface="Arial"/>
              <a:ea typeface="Arial"/>
              <a:cs typeface="Arial"/>
              <a:sym typeface="Arial"/>
            </a:endParaRPr>
          </a:p>
        </p:txBody>
      </p:sp>
      <p:cxnSp>
        <p:nvCxnSpPr>
          <p:cNvPr id="59" name="Google Shape;59;p14"/>
          <p:cNvCxnSpPr/>
          <p:nvPr/>
        </p:nvCxnSpPr>
        <p:spPr>
          <a:xfrm>
            <a:off x="5974081" y="1906003"/>
            <a:ext cx="5624361" cy="0"/>
          </a:xfrm>
          <a:prstGeom prst="straightConnector1">
            <a:avLst/>
          </a:prstGeom>
          <a:noFill/>
          <a:ln w="76200" cap="flat" cmpd="sng">
            <a:solidFill>
              <a:schemeClr val="accent1"/>
            </a:solidFill>
            <a:prstDash val="solid"/>
            <a:round/>
            <a:headEnd type="none" w="sm" len="sm"/>
            <a:tailEnd type="none" w="sm" len="sm"/>
          </a:ln>
        </p:spPr>
      </p:cxnSp>
      <p:pic>
        <p:nvPicPr>
          <p:cNvPr id="60" name="Google Shape;60;p14" title="Logo: ECTA: Early Childhood Technical Assistance Center"/>
          <p:cNvPicPr preferRelativeResize="0"/>
          <p:nvPr/>
        </p:nvPicPr>
        <p:blipFill rotWithShape="1">
          <a:blip r:embed="rId3">
            <a:alphaModFix/>
          </a:blip>
          <a:srcRect/>
          <a:stretch/>
        </p:blipFill>
        <p:spPr>
          <a:xfrm>
            <a:off x="5974081" y="891304"/>
            <a:ext cx="5624361" cy="829824"/>
          </a:xfrm>
          <a:prstGeom prst="rect">
            <a:avLst/>
          </a:prstGeom>
          <a:noFill/>
          <a:ln>
            <a:noFill/>
          </a:ln>
        </p:spPr>
      </p:pic>
    </p:spTree>
    <p:extLst>
      <p:ext uri="{BB962C8B-B14F-4D97-AF65-F5344CB8AC3E}">
        <p14:creationId xmlns:p14="http://schemas.microsoft.com/office/powerpoint/2010/main" val="2818424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ver - ECTA-DaSy" type="title">
  <p:cSld name="Cover - ECTA-DaSy">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ctrTitle"/>
          </p:nvPr>
        </p:nvSpPr>
        <p:spPr>
          <a:xfrm>
            <a:off x="5974081" y="268898"/>
            <a:ext cx="5624361"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4100"/>
              <a:buFont typeface="Arial"/>
              <a:buNone/>
              <a:defRPr sz="54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5"/>
          <p:cNvSpPr txBox="1">
            <a:spLocks noGrp="1"/>
          </p:cNvSpPr>
          <p:nvPr>
            <p:ph type="subTitle" idx="1"/>
          </p:nvPr>
        </p:nvSpPr>
        <p:spPr>
          <a:xfrm>
            <a:off x="5974081" y="3227742"/>
            <a:ext cx="5624361"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sp>
        <p:nvSpPr>
          <p:cNvPr id="64" name="Google Shape;64;p15"/>
          <p:cNvSpPr txBox="1"/>
          <p:nvPr/>
        </p:nvSpPr>
        <p:spPr>
          <a:xfrm>
            <a:off x="495301" y="337479"/>
            <a:ext cx="3451860" cy="4592663"/>
          </a:xfrm>
          <a:prstGeom prst="rect">
            <a:avLst/>
          </a:prstGeom>
          <a:noFill/>
          <a:ln>
            <a:noFill/>
          </a:ln>
        </p:spPr>
        <p:txBody>
          <a:bodyPr spcFirstLastPara="1" wrap="square" lIns="91433" tIns="91433" rIns="91433" bIns="91433" anchor="ctr" anchorCtr="0">
            <a:normAutofit/>
          </a:bodyPr>
          <a:lstStyle/>
          <a:p>
            <a:pPr marL="0" marR="0" lvl="0" indent="0" algn="l" rtl="0">
              <a:lnSpc>
                <a:spcPct val="120000"/>
              </a:lnSpc>
              <a:spcBef>
                <a:spcPts val="0"/>
              </a:spcBef>
              <a:spcAft>
                <a:spcPts val="0"/>
              </a:spcAft>
              <a:buClr>
                <a:schemeClr val="accent1"/>
              </a:buClr>
              <a:buSzPts val="1400"/>
              <a:buFont typeface="Arial"/>
              <a:buNone/>
            </a:pPr>
            <a:r>
              <a:rPr lang="en" sz="1867" b="0" i="0" u="none" strike="noStrike" cap="none">
                <a:solidFill>
                  <a:schemeClr val="lt1"/>
                </a:solidFill>
                <a:latin typeface="Arial"/>
                <a:ea typeface="Arial"/>
                <a:cs typeface="Arial"/>
                <a:sym typeface="Arial"/>
              </a:rPr>
              <a:t>Additional welcome, information or notification</a:t>
            </a:r>
            <a:endParaRPr sz="1867" b="0" i="0" u="none" strike="noStrike" cap="none">
              <a:solidFill>
                <a:schemeClr val="lt1"/>
              </a:solidFill>
              <a:latin typeface="Arial"/>
              <a:ea typeface="Arial"/>
              <a:cs typeface="Arial"/>
              <a:sym typeface="Arial"/>
            </a:endParaRPr>
          </a:p>
        </p:txBody>
      </p:sp>
      <p:pic>
        <p:nvPicPr>
          <p:cNvPr id="65" name="Google Shape;65;p15" title="Logo: DaSy"/>
          <p:cNvPicPr preferRelativeResize="0"/>
          <p:nvPr/>
        </p:nvPicPr>
        <p:blipFill rotWithShape="1">
          <a:blip r:embed="rId3">
            <a:alphaModFix/>
          </a:blip>
          <a:srcRect/>
          <a:stretch/>
        </p:blipFill>
        <p:spPr>
          <a:xfrm>
            <a:off x="9525668" y="5250567"/>
            <a:ext cx="1988153" cy="1427519"/>
          </a:xfrm>
          <a:prstGeom prst="rect">
            <a:avLst/>
          </a:prstGeom>
          <a:noFill/>
          <a:ln>
            <a:noFill/>
          </a:ln>
        </p:spPr>
      </p:pic>
      <p:pic>
        <p:nvPicPr>
          <p:cNvPr id="66" name="Google Shape;66;p15" title="Logo: ECTA"/>
          <p:cNvPicPr preferRelativeResize="0"/>
          <p:nvPr/>
        </p:nvPicPr>
        <p:blipFill rotWithShape="1">
          <a:blip r:embed="rId4">
            <a:alphaModFix/>
          </a:blip>
          <a:srcRect/>
          <a:stretch/>
        </p:blipFill>
        <p:spPr>
          <a:xfrm>
            <a:off x="5974081" y="5524683"/>
            <a:ext cx="2725423" cy="1048239"/>
          </a:xfrm>
          <a:prstGeom prst="rect">
            <a:avLst/>
          </a:prstGeom>
          <a:noFill/>
          <a:ln>
            <a:noFill/>
          </a:ln>
        </p:spPr>
      </p:pic>
    </p:spTree>
    <p:extLst>
      <p:ext uri="{BB962C8B-B14F-4D97-AF65-F5344CB8AC3E}">
        <p14:creationId xmlns:p14="http://schemas.microsoft.com/office/powerpoint/2010/main" val="3242666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ver - Logos by Hand">
  <p:cSld name="Cover - Logos by Hand">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5974081" y="268898"/>
            <a:ext cx="5624361"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4100"/>
              <a:buFont typeface="Arial"/>
              <a:buNone/>
              <a:defRPr sz="54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6"/>
          <p:cNvSpPr txBox="1">
            <a:spLocks noGrp="1"/>
          </p:cNvSpPr>
          <p:nvPr>
            <p:ph type="subTitle" idx="1"/>
          </p:nvPr>
        </p:nvSpPr>
        <p:spPr>
          <a:xfrm>
            <a:off x="5974081" y="3227742"/>
            <a:ext cx="5624361"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sp>
        <p:nvSpPr>
          <p:cNvPr id="70" name="Google Shape;70;p16"/>
          <p:cNvSpPr txBox="1"/>
          <p:nvPr/>
        </p:nvSpPr>
        <p:spPr>
          <a:xfrm>
            <a:off x="495301" y="337479"/>
            <a:ext cx="3451860" cy="4592663"/>
          </a:xfrm>
          <a:prstGeom prst="rect">
            <a:avLst/>
          </a:prstGeom>
          <a:noFill/>
          <a:ln>
            <a:noFill/>
          </a:ln>
        </p:spPr>
        <p:txBody>
          <a:bodyPr spcFirstLastPara="1" wrap="square" lIns="91433" tIns="91433" rIns="91433" bIns="91433" anchor="ctr" anchorCtr="0">
            <a:normAutofit/>
          </a:bodyPr>
          <a:lstStyle/>
          <a:p>
            <a:pPr marL="0" marR="0" lvl="0" indent="0" algn="l" rtl="0">
              <a:lnSpc>
                <a:spcPct val="120000"/>
              </a:lnSpc>
              <a:spcBef>
                <a:spcPts val="0"/>
              </a:spcBef>
              <a:spcAft>
                <a:spcPts val="0"/>
              </a:spcAft>
              <a:buClr>
                <a:schemeClr val="accent1"/>
              </a:buClr>
              <a:buSzPts val="1400"/>
              <a:buFont typeface="Arial"/>
              <a:buNone/>
            </a:pPr>
            <a:r>
              <a:rPr lang="en" sz="1867" b="0" i="0" u="none" strike="noStrike" cap="none">
                <a:solidFill>
                  <a:schemeClr val="lt1"/>
                </a:solidFill>
                <a:latin typeface="Arial"/>
                <a:ea typeface="Arial"/>
                <a:cs typeface="Arial"/>
                <a:sym typeface="Arial"/>
              </a:rPr>
              <a:t>Additional welcome, information or notification</a:t>
            </a:r>
            <a:endParaRPr sz="1867"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60095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71"/>
        <p:cNvGrpSpPr/>
        <p:nvPr/>
      </p:nvGrpSpPr>
      <p:grpSpPr>
        <a:xfrm>
          <a:off x="0" y="0"/>
          <a:ext cx="0" cy="0"/>
          <a:chOff x="0" y="0"/>
          <a:chExt cx="0" cy="0"/>
        </a:xfrm>
      </p:grpSpPr>
      <p:sp>
        <p:nvSpPr>
          <p:cNvPr id="72" name="Google Shape;72;p17"/>
          <p:cNvSpPr txBox="1">
            <a:spLocks noGrp="1"/>
          </p:cNvSpPr>
          <p:nvPr>
            <p:ph type="subTitle" idx="1"/>
          </p:nvPr>
        </p:nvSpPr>
        <p:spPr>
          <a:xfrm>
            <a:off x="571155" y="4588551"/>
            <a:ext cx="11027288" cy="977621"/>
          </a:xfrm>
          <a:prstGeom prst="rect">
            <a:avLst/>
          </a:prstGeom>
          <a:noFill/>
          <a:ln>
            <a:noFill/>
          </a:ln>
        </p:spPr>
        <p:txBody>
          <a:bodyPr spcFirstLastPara="1" wrap="square" lIns="68575" tIns="68575" rIns="68575" bIns="68575" anchor="t"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cxnSp>
        <p:nvCxnSpPr>
          <p:cNvPr id="73" name="Google Shape;73;p17"/>
          <p:cNvCxnSpPr/>
          <p:nvPr/>
        </p:nvCxnSpPr>
        <p:spPr>
          <a:xfrm rot="10800000" flipH="1">
            <a:off x="571155" y="2743201"/>
            <a:ext cx="11009157" cy="1"/>
          </a:xfrm>
          <a:prstGeom prst="straightConnector1">
            <a:avLst/>
          </a:prstGeom>
          <a:noFill/>
          <a:ln w="76200" cap="flat" cmpd="sng">
            <a:solidFill>
              <a:schemeClr val="accent1"/>
            </a:solidFill>
            <a:prstDash val="solid"/>
            <a:round/>
            <a:headEnd type="none" w="sm" len="sm"/>
            <a:tailEnd type="none" w="sm" len="sm"/>
          </a:ln>
        </p:spPr>
      </p:cxnSp>
      <p:sp>
        <p:nvSpPr>
          <p:cNvPr id="74" name="Google Shape;74;p17"/>
          <p:cNvSpPr txBox="1">
            <a:spLocks noGrp="1"/>
          </p:cNvSpPr>
          <p:nvPr>
            <p:ph type="ctrTitle"/>
          </p:nvPr>
        </p:nvSpPr>
        <p:spPr>
          <a:xfrm>
            <a:off x="571156" y="3063241"/>
            <a:ext cx="11027289" cy="1333500"/>
          </a:xfrm>
          <a:prstGeom prst="rect">
            <a:avLst/>
          </a:prstGeom>
          <a:noFill/>
          <a:ln>
            <a:noFill/>
          </a:ln>
        </p:spPr>
        <p:txBody>
          <a:bodyPr spcFirstLastPara="1" wrap="square" lIns="68575" tIns="34275" rIns="68575" bIns="0" anchor="t" anchorCtr="0">
            <a:normAutofit/>
          </a:bodyPr>
          <a:lstStyle>
            <a:lvl1pPr lvl="0" algn="l">
              <a:lnSpc>
                <a:spcPct val="90000"/>
              </a:lnSpc>
              <a:spcBef>
                <a:spcPts val="0"/>
              </a:spcBef>
              <a:spcAft>
                <a:spcPts val="0"/>
              </a:spcAft>
              <a:buClr>
                <a:schemeClr val="accent4"/>
              </a:buClr>
              <a:buSzPts val="2700"/>
              <a:buFont typeface="Arial"/>
              <a:buNone/>
              <a:defRPr sz="36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75" name="Google Shape;75;p17" title="Logo: ECTA: Early Childhood Technical Assistance Center"/>
          <p:cNvPicPr preferRelativeResize="0"/>
          <p:nvPr/>
        </p:nvPicPr>
        <p:blipFill rotWithShape="1">
          <a:blip r:embed="rId2">
            <a:alphaModFix/>
          </a:blip>
          <a:srcRect/>
          <a:stretch/>
        </p:blipFill>
        <p:spPr>
          <a:xfrm>
            <a:off x="571155" y="1333947"/>
            <a:ext cx="7382443" cy="1089213"/>
          </a:xfrm>
          <a:prstGeom prst="rect">
            <a:avLst/>
          </a:prstGeom>
          <a:noFill/>
          <a:ln>
            <a:noFill/>
          </a:ln>
        </p:spPr>
      </p:pic>
    </p:spTree>
    <p:extLst>
      <p:ext uri="{BB962C8B-B14F-4D97-AF65-F5344CB8AC3E}">
        <p14:creationId xmlns:p14="http://schemas.microsoft.com/office/powerpoint/2010/main" val="284571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solidFill>
                  <a:schemeClr val="tx1">
                    <a:lumMod val="85000"/>
                    <a:lumOff val="1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027434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Multi-Org">
  <p:cSld name="Title - Multi-Org">
    <p:spTree>
      <p:nvGrpSpPr>
        <p:cNvPr id="1" name="Shape 76"/>
        <p:cNvGrpSpPr/>
        <p:nvPr/>
      </p:nvGrpSpPr>
      <p:grpSpPr>
        <a:xfrm>
          <a:off x="0" y="0"/>
          <a:ext cx="0" cy="0"/>
          <a:chOff x="0" y="0"/>
          <a:chExt cx="0" cy="0"/>
        </a:xfrm>
      </p:grpSpPr>
      <p:sp>
        <p:nvSpPr>
          <p:cNvPr id="77" name="Google Shape;77;p18"/>
          <p:cNvSpPr txBox="1">
            <a:spLocks noGrp="1"/>
          </p:cNvSpPr>
          <p:nvPr>
            <p:ph type="ctrTitle"/>
          </p:nvPr>
        </p:nvSpPr>
        <p:spPr>
          <a:xfrm>
            <a:off x="3821723" y="802298"/>
            <a:ext cx="7776720"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5000"/>
              <a:buFont typeface="Arial"/>
              <a:buNone/>
              <a:defRPr sz="66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8"/>
          <p:cNvSpPr txBox="1">
            <a:spLocks noGrp="1"/>
          </p:cNvSpPr>
          <p:nvPr>
            <p:ph type="subTitle" idx="1"/>
          </p:nvPr>
        </p:nvSpPr>
        <p:spPr>
          <a:xfrm>
            <a:off x="3821723" y="3761142"/>
            <a:ext cx="7776719"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cxnSp>
        <p:nvCxnSpPr>
          <p:cNvPr id="79" name="Google Shape;79;p18"/>
          <p:cNvCxnSpPr/>
          <p:nvPr/>
        </p:nvCxnSpPr>
        <p:spPr>
          <a:xfrm rot="10800000">
            <a:off x="3497580" y="802300"/>
            <a:ext cx="0" cy="4661241"/>
          </a:xfrm>
          <a:prstGeom prst="straightConnector1">
            <a:avLst/>
          </a:prstGeom>
          <a:noFill/>
          <a:ln w="76200" cap="flat" cmpd="sng">
            <a:solidFill>
              <a:schemeClr val="accent1"/>
            </a:solidFill>
            <a:prstDash val="solid"/>
            <a:round/>
            <a:headEnd type="none" w="sm" len="sm"/>
            <a:tailEnd type="none" w="sm" len="sm"/>
          </a:ln>
        </p:spPr>
      </p:cxnSp>
      <p:pic>
        <p:nvPicPr>
          <p:cNvPr id="80" name="Google Shape;80;p18" title="Logo: ECTA"/>
          <p:cNvPicPr preferRelativeResize="0"/>
          <p:nvPr/>
        </p:nvPicPr>
        <p:blipFill rotWithShape="1">
          <a:blip r:embed="rId2">
            <a:alphaModFix/>
          </a:blip>
          <a:srcRect/>
          <a:stretch/>
        </p:blipFill>
        <p:spPr>
          <a:xfrm>
            <a:off x="282841" y="720763"/>
            <a:ext cx="2937416" cy="1129775"/>
          </a:xfrm>
          <a:prstGeom prst="rect">
            <a:avLst/>
          </a:prstGeom>
          <a:noFill/>
          <a:ln>
            <a:noFill/>
          </a:ln>
        </p:spPr>
      </p:pic>
    </p:spTree>
    <p:extLst>
      <p:ext uri="{BB962C8B-B14F-4D97-AF65-F5344CB8AC3E}">
        <p14:creationId xmlns:p14="http://schemas.microsoft.com/office/powerpoint/2010/main" val="15314577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ECTA-DaSy">
  <p:cSld name="Title - ECTA-DaSy">
    <p:spTree>
      <p:nvGrpSpPr>
        <p:cNvPr id="1" name="Shape 81"/>
        <p:cNvGrpSpPr/>
        <p:nvPr/>
      </p:nvGrpSpPr>
      <p:grpSpPr>
        <a:xfrm>
          <a:off x="0" y="0"/>
          <a:ext cx="0" cy="0"/>
          <a:chOff x="0" y="0"/>
          <a:chExt cx="0" cy="0"/>
        </a:xfrm>
      </p:grpSpPr>
      <p:sp>
        <p:nvSpPr>
          <p:cNvPr id="82" name="Google Shape;82;p19"/>
          <p:cNvSpPr txBox="1">
            <a:spLocks noGrp="1"/>
          </p:cNvSpPr>
          <p:nvPr>
            <p:ph type="ctrTitle"/>
          </p:nvPr>
        </p:nvSpPr>
        <p:spPr>
          <a:xfrm>
            <a:off x="3821723" y="802298"/>
            <a:ext cx="7776720"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5000"/>
              <a:buFont typeface="Arial"/>
              <a:buNone/>
              <a:defRPr sz="66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9"/>
          <p:cNvSpPr txBox="1">
            <a:spLocks noGrp="1"/>
          </p:cNvSpPr>
          <p:nvPr>
            <p:ph type="subTitle" idx="1"/>
          </p:nvPr>
        </p:nvSpPr>
        <p:spPr>
          <a:xfrm>
            <a:off x="3821723" y="3761142"/>
            <a:ext cx="7776719"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cxnSp>
        <p:nvCxnSpPr>
          <p:cNvPr id="84" name="Google Shape;84;p19"/>
          <p:cNvCxnSpPr/>
          <p:nvPr/>
        </p:nvCxnSpPr>
        <p:spPr>
          <a:xfrm rot="10800000">
            <a:off x="3497580" y="802300"/>
            <a:ext cx="0" cy="4661241"/>
          </a:xfrm>
          <a:prstGeom prst="straightConnector1">
            <a:avLst/>
          </a:prstGeom>
          <a:noFill/>
          <a:ln w="76200" cap="flat" cmpd="sng">
            <a:solidFill>
              <a:schemeClr val="accent1"/>
            </a:solidFill>
            <a:prstDash val="solid"/>
            <a:round/>
            <a:headEnd type="none" w="sm" len="sm"/>
            <a:tailEnd type="none" w="sm" len="sm"/>
          </a:ln>
        </p:spPr>
      </p:cxnSp>
      <p:pic>
        <p:nvPicPr>
          <p:cNvPr id="85" name="Google Shape;85;p19" title="Logo: DaSy"/>
          <p:cNvPicPr preferRelativeResize="0"/>
          <p:nvPr/>
        </p:nvPicPr>
        <p:blipFill rotWithShape="1">
          <a:blip r:embed="rId2">
            <a:alphaModFix/>
          </a:blip>
          <a:srcRect/>
          <a:stretch/>
        </p:blipFill>
        <p:spPr>
          <a:xfrm>
            <a:off x="698035" y="2273883"/>
            <a:ext cx="2392815" cy="1718072"/>
          </a:xfrm>
          <a:prstGeom prst="rect">
            <a:avLst/>
          </a:prstGeom>
          <a:noFill/>
          <a:ln>
            <a:noFill/>
          </a:ln>
        </p:spPr>
      </p:pic>
      <p:pic>
        <p:nvPicPr>
          <p:cNvPr id="86" name="Google Shape;86;p19" title="Logo: ECTA"/>
          <p:cNvPicPr preferRelativeResize="0"/>
          <p:nvPr/>
        </p:nvPicPr>
        <p:blipFill rotWithShape="1">
          <a:blip r:embed="rId3">
            <a:alphaModFix/>
          </a:blip>
          <a:srcRect/>
          <a:stretch/>
        </p:blipFill>
        <p:spPr>
          <a:xfrm>
            <a:off x="282841" y="720763"/>
            <a:ext cx="2937416" cy="1129775"/>
          </a:xfrm>
          <a:prstGeom prst="rect">
            <a:avLst/>
          </a:prstGeom>
          <a:noFill/>
          <a:ln>
            <a:noFill/>
          </a:ln>
        </p:spPr>
      </p:pic>
    </p:spTree>
    <p:extLst>
      <p:ext uri="{BB962C8B-B14F-4D97-AF65-F5344CB8AC3E}">
        <p14:creationId xmlns:p14="http://schemas.microsoft.com/office/powerpoint/2010/main" val="5446747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1941533" y="1609738"/>
            <a:ext cx="8299747" cy="1887951"/>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2700"/>
              <a:buFont typeface="Arial"/>
              <a:buNone/>
              <a:defRPr sz="36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20"/>
          <p:cNvSpPr txBox="1">
            <a:spLocks noGrp="1"/>
          </p:cNvSpPr>
          <p:nvPr>
            <p:ph type="body" idx="1"/>
          </p:nvPr>
        </p:nvSpPr>
        <p:spPr>
          <a:xfrm>
            <a:off x="1941679" y="3851916"/>
            <a:ext cx="8287544" cy="1012929"/>
          </a:xfrm>
          <a:prstGeom prst="rect">
            <a:avLst/>
          </a:prstGeom>
          <a:noFill/>
          <a:ln>
            <a:noFill/>
          </a:ln>
        </p:spPr>
        <p:txBody>
          <a:bodyPr spcFirstLastPara="1" wrap="square" lIns="68575" tIns="68575" rIns="68575" bIns="34275" anchor="t" anchorCtr="0">
            <a:normAutofit/>
          </a:bodyPr>
          <a:lstStyle>
            <a:lvl1pPr marL="609585" lvl="0" indent="-304792" algn="l">
              <a:lnSpc>
                <a:spcPct val="120000"/>
              </a:lnSpc>
              <a:spcBef>
                <a:spcPts val="1067"/>
              </a:spcBef>
              <a:spcAft>
                <a:spcPts val="0"/>
              </a:spcAft>
              <a:buSzPts val="1400"/>
              <a:buNone/>
              <a:defRPr sz="1867">
                <a:solidFill>
                  <a:schemeClr val="dk1"/>
                </a:solidFill>
              </a:defRPr>
            </a:lvl1pPr>
            <a:lvl2pPr marL="1219170" lvl="1" indent="-304792" algn="l">
              <a:lnSpc>
                <a:spcPct val="120000"/>
              </a:lnSpc>
              <a:spcBef>
                <a:spcPts val="533"/>
              </a:spcBef>
              <a:spcAft>
                <a:spcPts val="0"/>
              </a:spcAft>
              <a:buSzPts val="1400"/>
              <a:buNone/>
              <a:defRPr sz="1867">
                <a:solidFill>
                  <a:srgbClr val="888888"/>
                </a:solidFill>
              </a:defRPr>
            </a:lvl2pPr>
            <a:lvl3pPr marL="1828754" lvl="2" indent="-304792" algn="l">
              <a:lnSpc>
                <a:spcPct val="120000"/>
              </a:lnSpc>
              <a:spcBef>
                <a:spcPts val="533"/>
              </a:spcBef>
              <a:spcAft>
                <a:spcPts val="0"/>
              </a:spcAft>
              <a:buSzPts val="1400"/>
              <a:buNone/>
              <a:defRPr sz="1867">
                <a:solidFill>
                  <a:srgbClr val="888888"/>
                </a:solidFill>
              </a:defRPr>
            </a:lvl3pPr>
            <a:lvl4pPr marL="2438339" lvl="3" indent="-304792" algn="l">
              <a:lnSpc>
                <a:spcPct val="120000"/>
              </a:lnSpc>
              <a:spcBef>
                <a:spcPts val="533"/>
              </a:spcBef>
              <a:spcAft>
                <a:spcPts val="0"/>
              </a:spcAft>
              <a:buSzPts val="1200"/>
              <a:buNone/>
              <a:defRPr sz="1600">
                <a:solidFill>
                  <a:srgbClr val="888888"/>
                </a:solidFill>
              </a:defRPr>
            </a:lvl4pPr>
            <a:lvl5pPr marL="3047924" lvl="4" indent="-304792" algn="l">
              <a:lnSpc>
                <a:spcPct val="120000"/>
              </a:lnSpc>
              <a:spcBef>
                <a:spcPts val="533"/>
              </a:spcBef>
              <a:spcAft>
                <a:spcPts val="0"/>
              </a:spcAft>
              <a:buSzPts val="1200"/>
              <a:buNone/>
              <a:defRPr sz="1600">
                <a:solidFill>
                  <a:srgbClr val="888888"/>
                </a:solidFill>
              </a:defRPr>
            </a:lvl5pPr>
            <a:lvl6pPr marL="3657509" lvl="5" indent="-304792" algn="l">
              <a:lnSpc>
                <a:spcPct val="120000"/>
              </a:lnSpc>
              <a:spcBef>
                <a:spcPts val="533"/>
              </a:spcBef>
              <a:spcAft>
                <a:spcPts val="0"/>
              </a:spcAft>
              <a:buSzPts val="1200"/>
              <a:buNone/>
              <a:defRPr sz="1600">
                <a:solidFill>
                  <a:srgbClr val="888888"/>
                </a:solidFill>
              </a:defRPr>
            </a:lvl6pPr>
            <a:lvl7pPr marL="4267093" lvl="6" indent="-304792" algn="l">
              <a:lnSpc>
                <a:spcPct val="120000"/>
              </a:lnSpc>
              <a:spcBef>
                <a:spcPts val="533"/>
              </a:spcBef>
              <a:spcAft>
                <a:spcPts val="0"/>
              </a:spcAft>
              <a:buSzPts val="1200"/>
              <a:buNone/>
              <a:defRPr sz="1600">
                <a:solidFill>
                  <a:srgbClr val="888888"/>
                </a:solidFill>
              </a:defRPr>
            </a:lvl7pPr>
            <a:lvl8pPr marL="4876678" lvl="7" indent="-304792" algn="l">
              <a:lnSpc>
                <a:spcPct val="120000"/>
              </a:lnSpc>
              <a:spcBef>
                <a:spcPts val="533"/>
              </a:spcBef>
              <a:spcAft>
                <a:spcPts val="0"/>
              </a:spcAft>
              <a:buSzPts val="1200"/>
              <a:buNone/>
              <a:defRPr sz="1600">
                <a:solidFill>
                  <a:srgbClr val="888888"/>
                </a:solidFill>
              </a:defRPr>
            </a:lvl8pPr>
            <a:lvl9pPr marL="5486263" lvl="8" indent="-304792" algn="l">
              <a:lnSpc>
                <a:spcPct val="120000"/>
              </a:lnSpc>
              <a:spcBef>
                <a:spcPts val="533"/>
              </a:spcBef>
              <a:spcAft>
                <a:spcPts val="0"/>
              </a:spcAft>
              <a:buSzPts val="1200"/>
              <a:buNone/>
              <a:defRPr sz="1600">
                <a:solidFill>
                  <a:srgbClr val="888888"/>
                </a:solidFill>
              </a:defRPr>
            </a:lvl9pPr>
          </a:lstStyle>
          <a:p>
            <a:endParaRPr/>
          </a:p>
        </p:txBody>
      </p:sp>
      <p:sp>
        <p:nvSpPr>
          <p:cNvPr id="90" name="Google Shape;90;p20"/>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20"/>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cxnSp>
        <p:nvCxnSpPr>
          <p:cNvPr id="92" name="Google Shape;92;p20"/>
          <p:cNvCxnSpPr/>
          <p:nvPr/>
        </p:nvCxnSpPr>
        <p:spPr>
          <a:xfrm>
            <a:off x="1941533" y="3713663"/>
            <a:ext cx="8299747" cy="0"/>
          </a:xfrm>
          <a:prstGeom prst="straightConnector1">
            <a:avLst/>
          </a:prstGeom>
          <a:noFill/>
          <a:ln w="762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461738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587829" y="226980"/>
            <a:ext cx="11005457" cy="9144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21"/>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21"/>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48562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587829" y="226980"/>
            <a:ext cx="11005457" cy="9144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22"/>
          <p:cNvSpPr txBox="1">
            <a:spLocks noGrp="1"/>
          </p:cNvSpPr>
          <p:nvPr>
            <p:ph type="body" idx="1"/>
          </p:nvPr>
        </p:nvSpPr>
        <p:spPr>
          <a:xfrm>
            <a:off x="587830" y="1368359"/>
            <a:ext cx="11005457" cy="4097988"/>
          </a:xfrm>
          <a:prstGeom prst="rect">
            <a:avLst/>
          </a:prstGeom>
          <a:noFill/>
          <a:ln>
            <a:noFill/>
          </a:ln>
        </p:spPr>
        <p:txBody>
          <a:bodyPr spcFirstLastPara="1" wrap="square" lIns="68575" tIns="34275" rIns="68575" bIns="34275" anchor="t" anchorCtr="0">
            <a:normAutofit/>
          </a:bodyPr>
          <a:lstStyle>
            <a:lvl1pPr marL="609585" lvl="0" indent="-423323" algn="l">
              <a:lnSpc>
                <a:spcPct val="120000"/>
              </a:lnSpc>
              <a:spcBef>
                <a:spcPts val="1067"/>
              </a:spcBef>
              <a:spcAft>
                <a:spcPts val="0"/>
              </a:spcAft>
              <a:buSzPts val="1400"/>
              <a:buChar char="•"/>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00" name="Google Shape;100;p22"/>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2"/>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96005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xfrm>
            <a:off x="587830" y="226990"/>
            <a:ext cx="11005457" cy="911753"/>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4" name="Google Shape;104;p23"/>
          <p:cNvSpPr txBox="1">
            <a:spLocks noGrp="1"/>
          </p:cNvSpPr>
          <p:nvPr>
            <p:ph type="body" idx="1"/>
          </p:nvPr>
        </p:nvSpPr>
        <p:spPr>
          <a:xfrm>
            <a:off x="587830" y="1258113"/>
            <a:ext cx="5388428" cy="771303"/>
          </a:xfrm>
          <a:prstGeom prst="rect">
            <a:avLst/>
          </a:prstGeom>
          <a:solidFill>
            <a:srgbClr val="73195A"/>
          </a:solidFill>
          <a:ln w="50800" cap="flat" cmpd="sng">
            <a:solidFill>
              <a:schemeClr val="accent5"/>
            </a:solidFill>
            <a:prstDash val="solid"/>
            <a:round/>
            <a:headEnd type="none" w="sm" len="sm"/>
            <a:tailEnd type="none" w="sm" len="sm"/>
          </a:ln>
        </p:spPr>
        <p:txBody>
          <a:bodyPr spcFirstLastPara="1" wrap="square" lIns="68575" tIns="34275" rIns="68575" bIns="34275" anchor="b" anchorCtr="0">
            <a:normAutofit/>
          </a:bodyPr>
          <a:lstStyle>
            <a:lvl1pPr marL="609585" lvl="0" indent="-304792" algn="l">
              <a:lnSpc>
                <a:spcPct val="100000"/>
              </a:lnSpc>
              <a:spcBef>
                <a:spcPts val="1067"/>
              </a:spcBef>
              <a:spcAft>
                <a:spcPts val="0"/>
              </a:spcAft>
              <a:buSzPts val="1700"/>
              <a:buNone/>
              <a:defRPr sz="2267" b="1" cap="none">
                <a:solidFill>
                  <a:schemeClr val="lt1"/>
                </a:solidFill>
              </a:defRPr>
            </a:lvl1pPr>
            <a:lvl2pPr marL="1219170" lvl="1" indent="-304792" algn="l">
              <a:lnSpc>
                <a:spcPct val="120000"/>
              </a:lnSpc>
              <a:spcBef>
                <a:spcPts val="533"/>
              </a:spcBef>
              <a:spcAft>
                <a:spcPts val="0"/>
              </a:spcAft>
              <a:buSzPts val="1500"/>
              <a:buNone/>
              <a:defRPr sz="2000" b="1"/>
            </a:lvl2pPr>
            <a:lvl3pPr marL="1828754" lvl="2" indent="-304792" algn="l">
              <a:lnSpc>
                <a:spcPct val="120000"/>
              </a:lnSpc>
              <a:spcBef>
                <a:spcPts val="533"/>
              </a:spcBef>
              <a:spcAft>
                <a:spcPts val="0"/>
              </a:spcAft>
              <a:buSzPts val="1400"/>
              <a:buNone/>
              <a:defRPr sz="1867" b="1"/>
            </a:lvl3pPr>
            <a:lvl4pPr marL="2438339" lvl="3" indent="-304792" algn="l">
              <a:lnSpc>
                <a:spcPct val="120000"/>
              </a:lnSpc>
              <a:spcBef>
                <a:spcPts val="533"/>
              </a:spcBef>
              <a:spcAft>
                <a:spcPts val="0"/>
              </a:spcAft>
              <a:buSzPts val="1200"/>
              <a:buNone/>
              <a:defRPr sz="1600" b="1"/>
            </a:lvl4pPr>
            <a:lvl5pPr marL="3047924" lvl="4" indent="-304792" algn="l">
              <a:lnSpc>
                <a:spcPct val="120000"/>
              </a:lnSpc>
              <a:spcBef>
                <a:spcPts val="533"/>
              </a:spcBef>
              <a:spcAft>
                <a:spcPts val="0"/>
              </a:spcAft>
              <a:buSzPts val="1200"/>
              <a:buNone/>
              <a:defRPr sz="1600" b="1"/>
            </a:lvl5pPr>
            <a:lvl6pPr marL="3657509" lvl="5" indent="-304792" algn="l">
              <a:lnSpc>
                <a:spcPct val="120000"/>
              </a:lnSpc>
              <a:spcBef>
                <a:spcPts val="533"/>
              </a:spcBef>
              <a:spcAft>
                <a:spcPts val="0"/>
              </a:spcAft>
              <a:buSzPts val="1200"/>
              <a:buNone/>
              <a:defRPr sz="1600" b="1"/>
            </a:lvl6pPr>
            <a:lvl7pPr marL="4267093" lvl="6" indent="-304792" algn="l">
              <a:lnSpc>
                <a:spcPct val="120000"/>
              </a:lnSpc>
              <a:spcBef>
                <a:spcPts val="533"/>
              </a:spcBef>
              <a:spcAft>
                <a:spcPts val="0"/>
              </a:spcAft>
              <a:buSzPts val="1200"/>
              <a:buNone/>
              <a:defRPr sz="1600" b="1"/>
            </a:lvl7pPr>
            <a:lvl8pPr marL="4876678" lvl="7" indent="-304792" algn="l">
              <a:lnSpc>
                <a:spcPct val="120000"/>
              </a:lnSpc>
              <a:spcBef>
                <a:spcPts val="533"/>
              </a:spcBef>
              <a:spcAft>
                <a:spcPts val="0"/>
              </a:spcAft>
              <a:buSzPts val="1200"/>
              <a:buNone/>
              <a:defRPr sz="1600" b="1"/>
            </a:lvl8pPr>
            <a:lvl9pPr marL="5486263" lvl="8" indent="-304792" algn="l">
              <a:lnSpc>
                <a:spcPct val="120000"/>
              </a:lnSpc>
              <a:spcBef>
                <a:spcPts val="533"/>
              </a:spcBef>
              <a:spcAft>
                <a:spcPts val="0"/>
              </a:spcAft>
              <a:buSzPts val="1200"/>
              <a:buNone/>
              <a:defRPr sz="1600" b="1"/>
            </a:lvl9pPr>
          </a:lstStyle>
          <a:p>
            <a:endParaRPr/>
          </a:p>
        </p:txBody>
      </p:sp>
      <p:sp>
        <p:nvSpPr>
          <p:cNvPr id="105" name="Google Shape;105;p23"/>
          <p:cNvSpPr txBox="1">
            <a:spLocks noGrp="1"/>
          </p:cNvSpPr>
          <p:nvPr>
            <p:ph type="body" idx="2"/>
          </p:nvPr>
        </p:nvSpPr>
        <p:spPr>
          <a:xfrm>
            <a:off x="587830" y="2148786"/>
            <a:ext cx="5388428" cy="3319943"/>
          </a:xfrm>
          <a:prstGeom prst="rect">
            <a:avLst/>
          </a:prstGeom>
          <a:solidFill>
            <a:srgbClr val="F3C8E9"/>
          </a:solidFill>
          <a:ln>
            <a:noFill/>
          </a:ln>
        </p:spPr>
        <p:txBody>
          <a:bodyPr spcFirstLastPara="1" wrap="square" lIns="68575" tIns="34275" rIns="68575" bIns="34275" anchor="t" anchorCtr="0">
            <a:normAutofit/>
          </a:bodyPr>
          <a:lstStyle>
            <a:lvl1pPr marL="609585" lvl="0" indent="-431789" algn="l">
              <a:lnSpc>
                <a:spcPct val="120000"/>
              </a:lnSpc>
              <a:spcBef>
                <a:spcPts val="1067"/>
              </a:spcBef>
              <a:spcAft>
                <a:spcPts val="0"/>
              </a:spcAft>
              <a:buClr>
                <a:schemeClr val="accent5"/>
              </a:buClr>
              <a:buSzPts val="1500"/>
              <a:buChar char="•"/>
              <a:defRPr/>
            </a:lvl1pPr>
            <a:lvl2pPr marL="1219170" lvl="1" indent="-423323" algn="l">
              <a:lnSpc>
                <a:spcPct val="120000"/>
              </a:lnSpc>
              <a:spcBef>
                <a:spcPts val="533"/>
              </a:spcBef>
              <a:spcAft>
                <a:spcPts val="0"/>
              </a:spcAft>
              <a:buClr>
                <a:schemeClr val="accent5"/>
              </a:buClr>
              <a:buSzPts val="1400"/>
              <a:buChar char="•"/>
              <a:defRPr/>
            </a:lvl2pPr>
            <a:lvl3pPr marL="1828754" lvl="2" indent="-406390" algn="l">
              <a:lnSpc>
                <a:spcPct val="120000"/>
              </a:lnSpc>
              <a:spcBef>
                <a:spcPts val="533"/>
              </a:spcBef>
              <a:spcAft>
                <a:spcPts val="0"/>
              </a:spcAft>
              <a:buClr>
                <a:schemeClr val="accent5"/>
              </a:buClr>
              <a:buSzPts val="1200"/>
              <a:buChar char="•"/>
              <a:defRPr/>
            </a:lvl3pPr>
            <a:lvl4pPr marL="2438339" lvl="3" indent="-397923" algn="l">
              <a:lnSpc>
                <a:spcPct val="120000"/>
              </a:lnSpc>
              <a:spcBef>
                <a:spcPts val="533"/>
              </a:spcBef>
              <a:spcAft>
                <a:spcPts val="0"/>
              </a:spcAft>
              <a:buClr>
                <a:schemeClr val="accent5"/>
              </a:buClr>
              <a:buSzPts val="1100"/>
              <a:buChar char="•"/>
              <a:defRPr/>
            </a:lvl4pPr>
            <a:lvl5pPr marL="3047924" lvl="4" indent="-380990" algn="l">
              <a:lnSpc>
                <a:spcPct val="120000"/>
              </a:lnSpc>
              <a:spcBef>
                <a:spcPts val="533"/>
              </a:spcBef>
              <a:spcAft>
                <a:spcPts val="0"/>
              </a:spcAft>
              <a:buClr>
                <a:schemeClr val="accent5"/>
              </a:buClr>
              <a:buSzPts val="9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06" name="Google Shape;106;p23"/>
          <p:cNvSpPr txBox="1">
            <a:spLocks noGrp="1"/>
          </p:cNvSpPr>
          <p:nvPr>
            <p:ph type="body" idx="3"/>
          </p:nvPr>
        </p:nvSpPr>
        <p:spPr>
          <a:xfrm>
            <a:off x="6204858" y="1261288"/>
            <a:ext cx="5388429" cy="771585"/>
          </a:xfrm>
          <a:prstGeom prst="rect">
            <a:avLst/>
          </a:prstGeom>
          <a:solidFill>
            <a:srgbClr val="5A9E1F"/>
          </a:solidFill>
          <a:ln w="50800" cap="flat" cmpd="sng">
            <a:solidFill>
              <a:schemeClr val="accent2"/>
            </a:solidFill>
            <a:prstDash val="solid"/>
            <a:round/>
            <a:headEnd type="none" w="sm" len="sm"/>
            <a:tailEnd type="none" w="sm" len="sm"/>
          </a:ln>
        </p:spPr>
        <p:txBody>
          <a:bodyPr spcFirstLastPara="1" wrap="square" lIns="68575" tIns="34275" rIns="68575" bIns="34275" anchor="b" anchorCtr="0">
            <a:normAutofit/>
          </a:bodyPr>
          <a:lstStyle>
            <a:lvl1pPr marL="609585" lvl="0" indent="-304792" algn="l">
              <a:lnSpc>
                <a:spcPct val="100000"/>
              </a:lnSpc>
              <a:spcBef>
                <a:spcPts val="1067"/>
              </a:spcBef>
              <a:spcAft>
                <a:spcPts val="0"/>
              </a:spcAft>
              <a:buSzPts val="1700"/>
              <a:buNone/>
              <a:defRPr sz="2267" b="1" cap="none">
                <a:solidFill>
                  <a:schemeClr val="lt1"/>
                </a:solidFill>
              </a:defRPr>
            </a:lvl1pPr>
            <a:lvl2pPr marL="1219170" lvl="1" indent="-304792" algn="l">
              <a:lnSpc>
                <a:spcPct val="120000"/>
              </a:lnSpc>
              <a:spcBef>
                <a:spcPts val="533"/>
              </a:spcBef>
              <a:spcAft>
                <a:spcPts val="0"/>
              </a:spcAft>
              <a:buSzPts val="1500"/>
              <a:buNone/>
              <a:defRPr sz="2000" b="1"/>
            </a:lvl2pPr>
            <a:lvl3pPr marL="1828754" lvl="2" indent="-304792" algn="l">
              <a:lnSpc>
                <a:spcPct val="120000"/>
              </a:lnSpc>
              <a:spcBef>
                <a:spcPts val="533"/>
              </a:spcBef>
              <a:spcAft>
                <a:spcPts val="0"/>
              </a:spcAft>
              <a:buSzPts val="1400"/>
              <a:buNone/>
              <a:defRPr sz="1867" b="1"/>
            </a:lvl3pPr>
            <a:lvl4pPr marL="2438339" lvl="3" indent="-304792" algn="l">
              <a:lnSpc>
                <a:spcPct val="120000"/>
              </a:lnSpc>
              <a:spcBef>
                <a:spcPts val="533"/>
              </a:spcBef>
              <a:spcAft>
                <a:spcPts val="0"/>
              </a:spcAft>
              <a:buSzPts val="1200"/>
              <a:buNone/>
              <a:defRPr sz="1600" b="1"/>
            </a:lvl4pPr>
            <a:lvl5pPr marL="3047924" lvl="4" indent="-304792" algn="l">
              <a:lnSpc>
                <a:spcPct val="120000"/>
              </a:lnSpc>
              <a:spcBef>
                <a:spcPts val="533"/>
              </a:spcBef>
              <a:spcAft>
                <a:spcPts val="0"/>
              </a:spcAft>
              <a:buSzPts val="1200"/>
              <a:buNone/>
              <a:defRPr sz="1600" b="1"/>
            </a:lvl5pPr>
            <a:lvl6pPr marL="3657509" lvl="5" indent="-304792" algn="l">
              <a:lnSpc>
                <a:spcPct val="120000"/>
              </a:lnSpc>
              <a:spcBef>
                <a:spcPts val="533"/>
              </a:spcBef>
              <a:spcAft>
                <a:spcPts val="0"/>
              </a:spcAft>
              <a:buSzPts val="1200"/>
              <a:buNone/>
              <a:defRPr sz="1600" b="1"/>
            </a:lvl6pPr>
            <a:lvl7pPr marL="4267093" lvl="6" indent="-304792" algn="l">
              <a:lnSpc>
                <a:spcPct val="120000"/>
              </a:lnSpc>
              <a:spcBef>
                <a:spcPts val="533"/>
              </a:spcBef>
              <a:spcAft>
                <a:spcPts val="0"/>
              </a:spcAft>
              <a:buSzPts val="1200"/>
              <a:buNone/>
              <a:defRPr sz="1600" b="1"/>
            </a:lvl7pPr>
            <a:lvl8pPr marL="4876678" lvl="7" indent="-304792" algn="l">
              <a:lnSpc>
                <a:spcPct val="120000"/>
              </a:lnSpc>
              <a:spcBef>
                <a:spcPts val="533"/>
              </a:spcBef>
              <a:spcAft>
                <a:spcPts val="0"/>
              </a:spcAft>
              <a:buSzPts val="1200"/>
              <a:buNone/>
              <a:defRPr sz="1600" b="1"/>
            </a:lvl8pPr>
            <a:lvl9pPr marL="5486263" lvl="8" indent="-304792" algn="l">
              <a:lnSpc>
                <a:spcPct val="120000"/>
              </a:lnSpc>
              <a:spcBef>
                <a:spcPts val="533"/>
              </a:spcBef>
              <a:spcAft>
                <a:spcPts val="0"/>
              </a:spcAft>
              <a:buSzPts val="1200"/>
              <a:buNone/>
              <a:defRPr sz="1600" b="1"/>
            </a:lvl9pPr>
          </a:lstStyle>
          <a:p>
            <a:endParaRPr/>
          </a:p>
        </p:txBody>
      </p:sp>
      <p:sp>
        <p:nvSpPr>
          <p:cNvPr id="107" name="Google Shape;107;p23"/>
          <p:cNvSpPr txBox="1">
            <a:spLocks noGrp="1"/>
          </p:cNvSpPr>
          <p:nvPr>
            <p:ph type="body" idx="4"/>
          </p:nvPr>
        </p:nvSpPr>
        <p:spPr>
          <a:xfrm>
            <a:off x="6204858" y="2147818"/>
            <a:ext cx="5388429" cy="3311047"/>
          </a:xfrm>
          <a:prstGeom prst="rect">
            <a:avLst/>
          </a:prstGeom>
          <a:solidFill>
            <a:srgbClr val="E3F6D3"/>
          </a:solidFill>
          <a:ln>
            <a:noFill/>
          </a:ln>
        </p:spPr>
        <p:txBody>
          <a:bodyPr spcFirstLastPara="1" wrap="square" lIns="68575" tIns="34275" rIns="68575" bIns="34275" anchor="t" anchorCtr="0">
            <a:normAutofit/>
          </a:bodyPr>
          <a:lstStyle>
            <a:lvl1pPr marL="609585" lvl="0" indent="-423323" algn="l">
              <a:lnSpc>
                <a:spcPct val="120000"/>
              </a:lnSpc>
              <a:spcBef>
                <a:spcPts val="1067"/>
              </a:spcBef>
              <a:spcAft>
                <a:spcPts val="0"/>
              </a:spcAft>
              <a:buSzPts val="1400"/>
              <a:buChar char="•"/>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08" name="Google Shape;108;p23"/>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3521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mparison 2">
  <p:cSld name="Comparison 2">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587830" y="226990"/>
            <a:ext cx="11005457" cy="911753"/>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 name="Google Shape;112;p24"/>
          <p:cNvSpPr txBox="1">
            <a:spLocks noGrp="1"/>
          </p:cNvSpPr>
          <p:nvPr>
            <p:ph type="body" idx="1"/>
          </p:nvPr>
        </p:nvSpPr>
        <p:spPr>
          <a:xfrm>
            <a:off x="587830" y="1258113"/>
            <a:ext cx="5388428" cy="771303"/>
          </a:xfrm>
          <a:prstGeom prst="rect">
            <a:avLst/>
          </a:prstGeom>
          <a:solidFill>
            <a:srgbClr val="00599D"/>
          </a:solidFill>
          <a:ln w="50800" cap="flat" cmpd="sng">
            <a:solidFill>
              <a:schemeClr val="accent3"/>
            </a:solidFill>
            <a:prstDash val="solid"/>
            <a:round/>
            <a:headEnd type="none" w="sm" len="sm"/>
            <a:tailEnd type="none" w="sm" len="sm"/>
          </a:ln>
        </p:spPr>
        <p:txBody>
          <a:bodyPr spcFirstLastPara="1" wrap="square" lIns="68575" tIns="34275" rIns="68575" bIns="34275" anchor="b" anchorCtr="0">
            <a:normAutofit/>
          </a:bodyPr>
          <a:lstStyle>
            <a:lvl1pPr marL="609585" lvl="0" indent="-304792" algn="l">
              <a:lnSpc>
                <a:spcPct val="100000"/>
              </a:lnSpc>
              <a:spcBef>
                <a:spcPts val="1067"/>
              </a:spcBef>
              <a:spcAft>
                <a:spcPts val="0"/>
              </a:spcAft>
              <a:buSzPts val="1700"/>
              <a:buNone/>
              <a:defRPr sz="2267" b="1" cap="none">
                <a:solidFill>
                  <a:schemeClr val="lt1"/>
                </a:solidFill>
              </a:defRPr>
            </a:lvl1pPr>
            <a:lvl2pPr marL="1219170" lvl="1" indent="-304792" algn="l">
              <a:lnSpc>
                <a:spcPct val="120000"/>
              </a:lnSpc>
              <a:spcBef>
                <a:spcPts val="533"/>
              </a:spcBef>
              <a:spcAft>
                <a:spcPts val="0"/>
              </a:spcAft>
              <a:buSzPts val="1500"/>
              <a:buNone/>
              <a:defRPr sz="2000" b="1"/>
            </a:lvl2pPr>
            <a:lvl3pPr marL="1828754" lvl="2" indent="-304792" algn="l">
              <a:lnSpc>
                <a:spcPct val="120000"/>
              </a:lnSpc>
              <a:spcBef>
                <a:spcPts val="533"/>
              </a:spcBef>
              <a:spcAft>
                <a:spcPts val="0"/>
              </a:spcAft>
              <a:buSzPts val="1400"/>
              <a:buNone/>
              <a:defRPr sz="1867" b="1"/>
            </a:lvl3pPr>
            <a:lvl4pPr marL="2438339" lvl="3" indent="-304792" algn="l">
              <a:lnSpc>
                <a:spcPct val="120000"/>
              </a:lnSpc>
              <a:spcBef>
                <a:spcPts val="533"/>
              </a:spcBef>
              <a:spcAft>
                <a:spcPts val="0"/>
              </a:spcAft>
              <a:buSzPts val="1200"/>
              <a:buNone/>
              <a:defRPr sz="1600" b="1"/>
            </a:lvl4pPr>
            <a:lvl5pPr marL="3047924" lvl="4" indent="-304792" algn="l">
              <a:lnSpc>
                <a:spcPct val="120000"/>
              </a:lnSpc>
              <a:spcBef>
                <a:spcPts val="533"/>
              </a:spcBef>
              <a:spcAft>
                <a:spcPts val="0"/>
              </a:spcAft>
              <a:buSzPts val="1200"/>
              <a:buNone/>
              <a:defRPr sz="1600" b="1"/>
            </a:lvl5pPr>
            <a:lvl6pPr marL="3657509" lvl="5" indent="-304792" algn="l">
              <a:lnSpc>
                <a:spcPct val="120000"/>
              </a:lnSpc>
              <a:spcBef>
                <a:spcPts val="533"/>
              </a:spcBef>
              <a:spcAft>
                <a:spcPts val="0"/>
              </a:spcAft>
              <a:buSzPts val="1200"/>
              <a:buNone/>
              <a:defRPr sz="1600" b="1"/>
            </a:lvl6pPr>
            <a:lvl7pPr marL="4267093" lvl="6" indent="-304792" algn="l">
              <a:lnSpc>
                <a:spcPct val="120000"/>
              </a:lnSpc>
              <a:spcBef>
                <a:spcPts val="533"/>
              </a:spcBef>
              <a:spcAft>
                <a:spcPts val="0"/>
              </a:spcAft>
              <a:buSzPts val="1200"/>
              <a:buNone/>
              <a:defRPr sz="1600" b="1"/>
            </a:lvl7pPr>
            <a:lvl8pPr marL="4876678" lvl="7" indent="-304792" algn="l">
              <a:lnSpc>
                <a:spcPct val="120000"/>
              </a:lnSpc>
              <a:spcBef>
                <a:spcPts val="533"/>
              </a:spcBef>
              <a:spcAft>
                <a:spcPts val="0"/>
              </a:spcAft>
              <a:buSzPts val="1200"/>
              <a:buNone/>
              <a:defRPr sz="1600" b="1"/>
            </a:lvl8pPr>
            <a:lvl9pPr marL="5486263" lvl="8" indent="-304792" algn="l">
              <a:lnSpc>
                <a:spcPct val="120000"/>
              </a:lnSpc>
              <a:spcBef>
                <a:spcPts val="533"/>
              </a:spcBef>
              <a:spcAft>
                <a:spcPts val="0"/>
              </a:spcAft>
              <a:buSzPts val="1200"/>
              <a:buNone/>
              <a:defRPr sz="1600" b="1"/>
            </a:lvl9pPr>
          </a:lstStyle>
          <a:p>
            <a:endParaRPr/>
          </a:p>
        </p:txBody>
      </p:sp>
      <p:sp>
        <p:nvSpPr>
          <p:cNvPr id="113" name="Google Shape;113;p24"/>
          <p:cNvSpPr txBox="1">
            <a:spLocks noGrp="1"/>
          </p:cNvSpPr>
          <p:nvPr>
            <p:ph type="body" idx="2"/>
          </p:nvPr>
        </p:nvSpPr>
        <p:spPr>
          <a:xfrm>
            <a:off x="587830" y="2148786"/>
            <a:ext cx="5388428" cy="3319943"/>
          </a:xfrm>
          <a:prstGeom prst="rect">
            <a:avLst/>
          </a:prstGeom>
          <a:solidFill>
            <a:srgbClr val="C3E3FF"/>
          </a:solidFill>
          <a:ln>
            <a:noFill/>
          </a:ln>
        </p:spPr>
        <p:txBody>
          <a:bodyPr spcFirstLastPara="1" wrap="square" lIns="68575" tIns="34275" rIns="68575" bIns="34275" anchor="t" anchorCtr="0">
            <a:normAutofit/>
          </a:bodyPr>
          <a:lstStyle>
            <a:lvl1pPr marL="609585" lvl="0" indent="-431789" algn="l">
              <a:lnSpc>
                <a:spcPct val="120000"/>
              </a:lnSpc>
              <a:spcBef>
                <a:spcPts val="1067"/>
              </a:spcBef>
              <a:spcAft>
                <a:spcPts val="0"/>
              </a:spcAft>
              <a:buClr>
                <a:schemeClr val="accent3"/>
              </a:buClr>
              <a:buSzPts val="1500"/>
              <a:buChar char="•"/>
              <a:defRPr/>
            </a:lvl1pPr>
            <a:lvl2pPr marL="1219170" lvl="1" indent="-423323" algn="l">
              <a:lnSpc>
                <a:spcPct val="120000"/>
              </a:lnSpc>
              <a:spcBef>
                <a:spcPts val="533"/>
              </a:spcBef>
              <a:spcAft>
                <a:spcPts val="0"/>
              </a:spcAft>
              <a:buClr>
                <a:schemeClr val="accent3"/>
              </a:buClr>
              <a:buSzPts val="1400"/>
              <a:buChar char="•"/>
              <a:defRPr/>
            </a:lvl2pPr>
            <a:lvl3pPr marL="1828754" lvl="2" indent="-406390" algn="l">
              <a:lnSpc>
                <a:spcPct val="120000"/>
              </a:lnSpc>
              <a:spcBef>
                <a:spcPts val="533"/>
              </a:spcBef>
              <a:spcAft>
                <a:spcPts val="0"/>
              </a:spcAft>
              <a:buClr>
                <a:schemeClr val="accent3"/>
              </a:buClr>
              <a:buSzPts val="1200"/>
              <a:buChar char="•"/>
              <a:defRPr/>
            </a:lvl3pPr>
            <a:lvl4pPr marL="2438339" lvl="3" indent="-397923" algn="l">
              <a:lnSpc>
                <a:spcPct val="120000"/>
              </a:lnSpc>
              <a:spcBef>
                <a:spcPts val="533"/>
              </a:spcBef>
              <a:spcAft>
                <a:spcPts val="0"/>
              </a:spcAft>
              <a:buClr>
                <a:schemeClr val="accent3"/>
              </a:buClr>
              <a:buSzPts val="1100"/>
              <a:buChar char="•"/>
              <a:defRPr/>
            </a:lvl4pPr>
            <a:lvl5pPr marL="3047924" lvl="4" indent="-380990" algn="l">
              <a:lnSpc>
                <a:spcPct val="120000"/>
              </a:lnSpc>
              <a:spcBef>
                <a:spcPts val="533"/>
              </a:spcBef>
              <a:spcAft>
                <a:spcPts val="0"/>
              </a:spcAft>
              <a:buClr>
                <a:schemeClr val="accent3"/>
              </a:buClr>
              <a:buSzPts val="9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14" name="Google Shape;114;p24"/>
          <p:cNvSpPr txBox="1">
            <a:spLocks noGrp="1"/>
          </p:cNvSpPr>
          <p:nvPr>
            <p:ph type="body" idx="3"/>
          </p:nvPr>
        </p:nvSpPr>
        <p:spPr>
          <a:xfrm>
            <a:off x="6204858" y="1261288"/>
            <a:ext cx="5388429" cy="771585"/>
          </a:xfrm>
          <a:prstGeom prst="rect">
            <a:avLst/>
          </a:prstGeom>
          <a:solidFill>
            <a:srgbClr val="C76F07"/>
          </a:solidFill>
          <a:ln w="50800" cap="flat" cmpd="sng">
            <a:solidFill>
              <a:schemeClr val="accent6"/>
            </a:solidFill>
            <a:prstDash val="solid"/>
            <a:round/>
            <a:headEnd type="none" w="sm" len="sm"/>
            <a:tailEnd type="none" w="sm" len="sm"/>
          </a:ln>
        </p:spPr>
        <p:txBody>
          <a:bodyPr spcFirstLastPara="1" wrap="square" lIns="68575" tIns="34275" rIns="68575" bIns="34275" anchor="b" anchorCtr="0">
            <a:normAutofit/>
          </a:bodyPr>
          <a:lstStyle>
            <a:lvl1pPr marL="609585" lvl="0" indent="-304792" algn="l">
              <a:lnSpc>
                <a:spcPct val="100000"/>
              </a:lnSpc>
              <a:spcBef>
                <a:spcPts val="1067"/>
              </a:spcBef>
              <a:spcAft>
                <a:spcPts val="0"/>
              </a:spcAft>
              <a:buSzPts val="1700"/>
              <a:buNone/>
              <a:defRPr sz="2267" b="1" cap="none">
                <a:solidFill>
                  <a:schemeClr val="lt1"/>
                </a:solidFill>
              </a:defRPr>
            </a:lvl1pPr>
            <a:lvl2pPr marL="1219170" lvl="1" indent="-304792" algn="l">
              <a:lnSpc>
                <a:spcPct val="120000"/>
              </a:lnSpc>
              <a:spcBef>
                <a:spcPts val="533"/>
              </a:spcBef>
              <a:spcAft>
                <a:spcPts val="0"/>
              </a:spcAft>
              <a:buSzPts val="1500"/>
              <a:buNone/>
              <a:defRPr sz="2000" b="1"/>
            </a:lvl2pPr>
            <a:lvl3pPr marL="1828754" lvl="2" indent="-304792" algn="l">
              <a:lnSpc>
                <a:spcPct val="120000"/>
              </a:lnSpc>
              <a:spcBef>
                <a:spcPts val="533"/>
              </a:spcBef>
              <a:spcAft>
                <a:spcPts val="0"/>
              </a:spcAft>
              <a:buSzPts val="1400"/>
              <a:buNone/>
              <a:defRPr sz="1867" b="1"/>
            </a:lvl3pPr>
            <a:lvl4pPr marL="2438339" lvl="3" indent="-304792" algn="l">
              <a:lnSpc>
                <a:spcPct val="120000"/>
              </a:lnSpc>
              <a:spcBef>
                <a:spcPts val="533"/>
              </a:spcBef>
              <a:spcAft>
                <a:spcPts val="0"/>
              </a:spcAft>
              <a:buSzPts val="1200"/>
              <a:buNone/>
              <a:defRPr sz="1600" b="1"/>
            </a:lvl4pPr>
            <a:lvl5pPr marL="3047924" lvl="4" indent="-304792" algn="l">
              <a:lnSpc>
                <a:spcPct val="120000"/>
              </a:lnSpc>
              <a:spcBef>
                <a:spcPts val="533"/>
              </a:spcBef>
              <a:spcAft>
                <a:spcPts val="0"/>
              </a:spcAft>
              <a:buSzPts val="1200"/>
              <a:buNone/>
              <a:defRPr sz="1600" b="1"/>
            </a:lvl5pPr>
            <a:lvl6pPr marL="3657509" lvl="5" indent="-304792" algn="l">
              <a:lnSpc>
                <a:spcPct val="120000"/>
              </a:lnSpc>
              <a:spcBef>
                <a:spcPts val="533"/>
              </a:spcBef>
              <a:spcAft>
                <a:spcPts val="0"/>
              </a:spcAft>
              <a:buSzPts val="1200"/>
              <a:buNone/>
              <a:defRPr sz="1600" b="1"/>
            </a:lvl6pPr>
            <a:lvl7pPr marL="4267093" lvl="6" indent="-304792" algn="l">
              <a:lnSpc>
                <a:spcPct val="120000"/>
              </a:lnSpc>
              <a:spcBef>
                <a:spcPts val="533"/>
              </a:spcBef>
              <a:spcAft>
                <a:spcPts val="0"/>
              </a:spcAft>
              <a:buSzPts val="1200"/>
              <a:buNone/>
              <a:defRPr sz="1600" b="1"/>
            </a:lvl7pPr>
            <a:lvl8pPr marL="4876678" lvl="7" indent="-304792" algn="l">
              <a:lnSpc>
                <a:spcPct val="120000"/>
              </a:lnSpc>
              <a:spcBef>
                <a:spcPts val="533"/>
              </a:spcBef>
              <a:spcAft>
                <a:spcPts val="0"/>
              </a:spcAft>
              <a:buSzPts val="1200"/>
              <a:buNone/>
              <a:defRPr sz="1600" b="1"/>
            </a:lvl8pPr>
            <a:lvl9pPr marL="5486263" lvl="8" indent="-304792" algn="l">
              <a:lnSpc>
                <a:spcPct val="120000"/>
              </a:lnSpc>
              <a:spcBef>
                <a:spcPts val="533"/>
              </a:spcBef>
              <a:spcAft>
                <a:spcPts val="0"/>
              </a:spcAft>
              <a:buSzPts val="1200"/>
              <a:buNone/>
              <a:defRPr sz="1600" b="1"/>
            </a:lvl9pPr>
          </a:lstStyle>
          <a:p>
            <a:endParaRPr/>
          </a:p>
        </p:txBody>
      </p:sp>
      <p:sp>
        <p:nvSpPr>
          <p:cNvPr id="115" name="Google Shape;115;p24"/>
          <p:cNvSpPr txBox="1">
            <a:spLocks noGrp="1"/>
          </p:cNvSpPr>
          <p:nvPr>
            <p:ph type="body" idx="4"/>
          </p:nvPr>
        </p:nvSpPr>
        <p:spPr>
          <a:xfrm>
            <a:off x="6204858" y="2147818"/>
            <a:ext cx="5388429" cy="3311047"/>
          </a:xfrm>
          <a:prstGeom prst="rect">
            <a:avLst/>
          </a:prstGeom>
          <a:solidFill>
            <a:srgbClr val="FEE8CF"/>
          </a:solidFill>
          <a:ln>
            <a:noFill/>
          </a:ln>
        </p:spPr>
        <p:txBody>
          <a:bodyPr spcFirstLastPara="1" wrap="square" lIns="68575" tIns="34275" rIns="68575" bIns="34275" anchor="t" anchorCtr="0">
            <a:normAutofit/>
          </a:bodyPr>
          <a:lstStyle>
            <a:lvl1pPr marL="609585" lvl="0" indent="-431789" algn="l">
              <a:lnSpc>
                <a:spcPct val="120000"/>
              </a:lnSpc>
              <a:spcBef>
                <a:spcPts val="1067"/>
              </a:spcBef>
              <a:spcAft>
                <a:spcPts val="0"/>
              </a:spcAft>
              <a:buClr>
                <a:schemeClr val="accent6"/>
              </a:buClr>
              <a:buSzPts val="1500"/>
              <a:buChar char="•"/>
              <a:defRPr/>
            </a:lvl1pPr>
            <a:lvl2pPr marL="1219170" lvl="1" indent="-423323" algn="l">
              <a:lnSpc>
                <a:spcPct val="120000"/>
              </a:lnSpc>
              <a:spcBef>
                <a:spcPts val="533"/>
              </a:spcBef>
              <a:spcAft>
                <a:spcPts val="0"/>
              </a:spcAft>
              <a:buClr>
                <a:schemeClr val="accent6"/>
              </a:buClr>
              <a:buSzPts val="1400"/>
              <a:buChar char="•"/>
              <a:defRPr/>
            </a:lvl2pPr>
            <a:lvl3pPr marL="1828754" lvl="2" indent="-406390" algn="l">
              <a:lnSpc>
                <a:spcPct val="120000"/>
              </a:lnSpc>
              <a:spcBef>
                <a:spcPts val="533"/>
              </a:spcBef>
              <a:spcAft>
                <a:spcPts val="0"/>
              </a:spcAft>
              <a:buClr>
                <a:schemeClr val="accent6"/>
              </a:buClr>
              <a:buSzPts val="1200"/>
              <a:buChar char="•"/>
              <a:defRPr/>
            </a:lvl3pPr>
            <a:lvl4pPr marL="2438339" lvl="3" indent="-397923" algn="l">
              <a:lnSpc>
                <a:spcPct val="120000"/>
              </a:lnSpc>
              <a:spcBef>
                <a:spcPts val="533"/>
              </a:spcBef>
              <a:spcAft>
                <a:spcPts val="0"/>
              </a:spcAft>
              <a:buClr>
                <a:schemeClr val="accent6"/>
              </a:buClr>
              <a:buSzPts val="1100"/>
              <a:buChar char="•"/>
              <a:defRPr/>
            </a:lvl4pPr>
            <a:lvl5pPr marL="3047924" lvl="4" indent="-380990" algn="l">
              <a:lnSpc>
                <a:spcPct val="120000"/>
              </a:lnSpc>
              <a:spcBef>
                <a:spcPts val="533"/>
              </a:spcBef>
              <a:spcAft>
                <a:spcPts val="0"/>
              </a:spcAft>
              <a:buClr>
                <a:schemeClr val="accent6"/>
              </a:buClr>
              <a:buSzPts val="9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16" name="Google Shape;116;p24"/>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4"/>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88656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ECTA disclaimer">
  <p:cSld name="ECTA disclaimer">
    <p:spTree>
      <p:nvGrpSpPr>
        <p:cNvPr id="1" name="Shape 123"/>
        <p:cNvGrpSpPr/>
        <p:nvPr/>
      </p:nvGrpSpPr>
      <p:grpSpPr>
        <a:xfrm>
          <a:off x="0" y="0"/>
          <a:ext cx="0" cy="0"/>
          <a:chOff x="0" y="0"/>
          <a:chExt cx="0" cy="0"/>
        </a:xfrm>
      </p:grpSpPr>
      <p:sp>
        <p:nvSpPr>
          <p:cNvPr id="124" name="Google Shape;124;p26"/>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cxnSp>
        <p:nvCxnSpPr>
          <p:cNvPr id="125" name="Google Shape;125;p26"/>
          <p:cNvCxnSpPr/>
          <p:nvPr/>
        </p:nvCxnSpPr>
        <p:spPr>
          <a:xfrm>
            <a:off x="1941533" y="3713663"/>
            <a:ext cx="8299747" cy="0"/>
          </a:xfrm>
          <a:prstGeom prst="straightConnector1">
            <a:avLst/>
          </a:prstGeom>
          <a:noFill/>
          <a:ln w="76200" cap="flat" cmpd="sng">
            <a:solidFill>
              <a:schemeClr val="accent1"/>
            </a:solidFill>
            <a:prstDash val="solid"/>
            <a:round/>
            <a:headEnd type="none" w="sm" len="sm"/>
            <a:tailEnd type="none" w="sm" len="sm"/>
          </a:ln>
        </p:spPr>
      </p:cxnSp>
      <p:sp>
        <p:nvSpPr>
          <p:cNvPr id="126" name="Google Shape;126;p26"/>
          <p:cNvSpPr txBox="1">
            <a:spLocks noGrp="1"/>
          </p:cNvSpPr>
          <p:nvPr>
            <p:ph type="title"/>
          </p:nvPr>
        </p:nvSpPr>
        <p:spPr>
          <a:xfrm>
            <a:off x="1973580" y="2523100"/>
            <a:ext cx="8259347" cy="913249"/>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4"/>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7" name="Google Shape;127;p26"/>
          <p:cNvSpPr txBox="1">
            <a:spLocks noGrp="1"/>
          </p:cNvSpPr>
          <p:nvPr>
            <p:ph type="body" idx="1"/>
          </p:nvPr>
        </p:nvSpPr>
        <p:spPr>
          <a:xfrm>
            <a:off x="1905852" y="3846281"/>
            <a:ext cx="8327075" cy="1012929"/>
          </a:xfrm>
          <a:prstGeom prst="rect">
            <a:avLst/>
          </a:prstGeom>
          <a:noFill/>
          <a:ln>
            <a:noFill/>
          </a:ln>
        </p:spPr>
        <p:txBody>
          <a:bodyPr spcFirstLastPara="1" wrap="square" lIns="68575" tIns="34275" rIns="68575" bIns="34275" anchor="t" anchorCtr="0">
            <a:noAutofit/>
          </a:bodyPr>
          <a:lstStyle>
            <a:lvl1pPr marL="609585" lvl="0" indent="-304792" algn="l">
              <a:lnSpc>
                <a:spcPct val="120000"/>
              </a:lnSpc>
              <a:spcBef>
                <a:spcPts val="1067"/>
              </a:spcBef>
              <a:spcAft>
                <a:spcPts val="0"/>
              </a:spcAft>
              <a:buSzPts val="1500"/>
              <a:buNone/>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pic>
        <p:nvPicPr>
          <p:cNvPr id="128" name="Google Shape;128;p26"/>
          <p:cNvPicPr preferRelativeResize="0"/>
          <p:nvPr/>
        </p:nvPicPr>
        <p:blipFill rotWithShape="1">
          <a:blip r:embed="rId2">
            <a:alphaModFix/>
          </a:blip>
          <a:srcRect/>
          <a:stretch/>
        </p:blipFill>
        <p:spPr>
          <a:xfrm>
            <a:off x="1905852" y="5058531"/>
            <a:ext cx="3779520" cy="585216"/>
          </a:xfrm>
          <a:prstGeom prst="rect">
            <a:avLst/>
          </a:prstGeom>
          <a:noFill/>
          <a:ln>
            <a:noFill/>
          </a:ln>
        </p:spPr>
      </p:pic>
      <p:pic>
        <p:nvPicPr>
          <p:cNvPr id="129" name="Google Shape;129;p26"/>
          <p:cNvPicPr preferRelativeResize="0"/>
          <p:nvPr/>
        </p:nvPicPr>
        <p:blipFill rotWithShape="1">
          <a:blip r:embed="rId3">
            <a:alphaModFix/>
          </a:blip>
          <a:srcRect/>
          <a:stretch/>
        </p:blipFill>
        <p:spPr>
          <a:xfrm>
            <a:off x="8373669" y="4750570"/>
            <a:ext cx="1867611" cy="1099569"/>
          </a:xfrm>
          <a:prstGeom prst="rect">
            <a:avLst/>
          </a:prstGeom>
          <a:noFill/>
          <a:ln>
            <a:noFill/>
          </a:ln>
        </p:spPr>
      </p:pic>
      <p:cxnSp>
        <p:nvCxnSpPr>
          <p:cNvPr id="130" name="Google Shape;130;p26"/>
          <p:cNvCxnSpPr/>
          <p:nvPr/>
        </p:nvCxnSpPr>
        <p:spPr>
          <a:xfrm>
            <a:off x="1973580" y="2270760"/>
            <a:ext cx="8259347" cy="0"/>
          </a:xfrm>
          <a:prstGeom prst="straightConnector1">
            <a:avLst/>
          </a:prstGeom>
          <a:noFill/>
          <a:ln w="76200" cap="flat" cmpd="sng">
            <a:solidFill>
              <a:schemeClr val="accent1"/>
            </a:solidFill>
            <a:prstDash val="solid"/>
            <a:round/>
            <a:headEnd type="none" w="sm" len="sm"/>
            <a:tailEnd type="none" w="sm" len="sm"/>
          </a:ln>
        </p:spPr>
      </p:cxnSp>
      <p:pic>
        <p:nvPicPr>
          <p:cNvPr id="131" name="Google Shape;131;p26" title="Logo: ECTA: Early Childhood Technical Assistance Center"/>
          <p:cNvPicPr preferRelativeResize="0"/>
          <p:nvPr/>
        </p:nvPicPr>
        <p:blipFill rotWithShape="1">
          <a:blip r:embed="rId4">
            <a:alphaModFix/>
          </a:blip>
          <a:srcRect/>
          <a:stretch/>
        </p:blipFill>
        <p:spPr>
          <a:xfrm>
            <a:off x="1973580" y="833546"/>
            <a:ext cx="7382443" cy="1089213"/>
          </a:xfrm>
          <a:prstGeom prst="rect">
            <a:avLst/>
          </a:prstGeom>
          <a:noFill/>
          <a:ln>
            <a:noFill/>
          </a:ln>
        </p:spPr>
      </p:pic>
    </p:spTree>
    <p:extLst>
      <p:ext uri="{BB962C8B-B14F-4D97-AF65-F5344CB8AC3E}">
        <p14:creationId xmlns:p14="http://schemas.microsoft.com/office/powerpoint/2010/main" val="1860411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28"/>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28"/>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0295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ECTA disclaimer">
  <p:cSld name="1_ECTA disclaimer">
    <p:spTree>
      <p:nvGrpSpPr>
        <p:cNvPr id="1" name="Shape 147"/>
        <p:cNvGrpSpPr/>
        <p:nvPr/>
      </p:nvGrpSpPr>
      <p:grpSpPr>
        <a:xfrm>
          <a:off x="0" y="0"/>
          <a:ext cx="0" cy="0"/>
          <a:chOff x="0" y="0"/>
          <a:chExt cx="0" cy="0"/>
        </a:xfrm>
      </p:grpSpPr>
      <p:sp>
        <p:nvSpPr>
          <p:cNvPr id="148" name="Google Shape;148;p30"/>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pic>
        <p:nvPicPr>
          <p:cNvPr id="149" name="Google Shape;149;p30"/>
          <p:cNvPicPr preferRelativeResize="0"/>
          <p:nvPr/>
        </p:nvPicPr>
        <p:blipFill rotWithShape="1">
          <a:blip r:embed="rId2">
            <a:alphaModFix/>
          </a:blip>
          <a:srcRect/>
          <a:stretch/>
        </p:blipFill>
        <p:spPr>
          <a:xfrm>
            <a:off x="1905852" y="5058531"/>
            <a:ext cx="3779520" cy="585216"/>
          </a:xfrm>
          <a:prstGeom prst="rect">
            <a:avLst/>
          </a:prstGeom>
          <a:noFill/>
          <a:ln>
            <a:noFill/>
          </a:ln>
        </p:spPr>
      </p:pic>
      <p:pic>
        <p:nvPicPr>
          <p:cNvPr id="150" name="Google Shape;150;p30"/>
          <p:cNvPicPr preferRelativeResize="0"/>
          <p:nvPr/>
        </p:nvPicPr>
        <p:blipFill rotWithShape="1">
          <a:blip r:embed="rId3">
            <a:alphaModFix/>
          </a:blip>
          <a:srcRect/>
          <a:stretch/>
        </p:blipFill>
        <p:spPr>
          <a:xfrm>
            <a:off x="8373669" y="4750570"/>
            <a:ext cx="1867611" cy="1099569"/>
          </a:xfrm>
          <a:prstGeom prst="rect">
            <a:avLst/>
          </a:prstGeom>
          <a:noFill/>
          <a:ln>
            <a:noFill/>
          </a:ln>
        </p:spPr>
      </p:pic>
      <p:cxnSp>
        <p:nvCxnSpPr>
          <p:cNvPr id="151" name="Google Shape;151;p30"/>
          <p:cNvCxnSpPr/>
          <p:nvPr/>
        </p:nvCxnSpPr>
        <p:spPr>
          <a:xfrm>
            <a:off x="1973580" y="1743985"/>
            <a:ext cx="8259347" cy="0"/>
          </a:xfrm>
          <a:prstGeom prst="straightConnector1">
            <a:avLst/>
          </a:prstGeom>
          <a:noFill/>
          <a:ln w="76200" cap="flat" cmpd="sng">
            <a:solidFill>
              <a:schemeClr val="accent1"/>
            </a:solidFill>
            <a:prstDash val="solid"/>
            <a:round/>
            <a:headEnd type="none" w="sm" len="sm"/>
            <a:tailEnd type="none" w="sm" len="sm"/>
          </a:ln>
        </p:spPr>
      </p:cxnSp>
      <p:cxnSp>
        <p:nvCxnSpPr>
          <p:cNvPr id="152" name="Google Shape;152;p30"/>
          <p:cNvCxnSpPr/>
          <p:nvPr/>
        </p:nvCxnSpPr>
        <p:spPr>
          <a:xfrm>
            <a:off x="1973580" y="3094445"/>
            <a:ext cx="8259347" cy="0"/>
          </a:xfrm>
          <a:prstGeom prst="straightConnector1">
            <a:avLst/>
          </a:prstGeom>
          <a:noFill/>
          <a:ln w="76200" cap="flat" cmpd="sng">
            <a:solidFill>
              <a:schemeClr val="accent1"/>
            </a:solidFill>
            <a:prstDash val="solid"/>
            <a:round/>
            <a:headEnd type="none" w="sm" len="sm"/>
            <a:tailEnd type="none" w="sm" len="sm"/>
          </a:ln>
        </p:spPr>
      </p:cxnSp>
      <p:pic>
        <p:nvPicPr>
          <p:cNvPr id="153" name="Google Shape;153;p30" title="Logo: DaSy"/>
          <p:cNvPicPr preferRelativeResize="0"/>
          <p:nvPr/>
        </p:nvPicPr>
        <p:blipFill rotWithShape="1">
          <a:blip r:embed="rId4">
            <a:alphaModFix/>
          </a:blip>
          <a:srcRect/>
          <a:stretch/>
        </p:blipFill>
        <p:spPr>
          <a:xfrm>
            <a:off x="6523096" y="660585"/>
            <a:ext cx="3709833" cy="838644"/>
          </a:xfrm>
          <a:prstGeom prst="rect">
            <a:avLst/>
          </a:prstGeom>
          <a:noFill/>
          <a:ln>
            <a:noFill/>
          </a:ln>
        </p:spPr>
      </p:pic>
      <p:pic>
        <p:nvPicPr>
          <p:cNvPr id="154" name="Google Shape;154;p30" title="Logo: ECTA"/>
          <p:cNvPicPr preferRelativeResize="0"/>
          <p:nvPr/>
        </p:nvPicPr>
        <p:blipFill rotWithShape="1">
          <a:blip r:embed="rId5">
            <a:alphaModFix/>
          </a:blip>
          <a:srcRect/>
          <a:stretch/>
        </p:blipFill>
        <p:spPr>
          <a:xfrm>
            <a:off x="1973581" y="786004"/>
            <a:ext cx="4218497" cy="620041"/>
          </a:xfrm>
          <a:prstGeom prst="rect">
            <a:avLst/>
          </a:prstGeom>
          <a:noFill/>
          <a:ln>
            <a:noFill/>
          </a:ln>
        </p:spPr>
      </p:pic>
      <p:sp>
        <p:nvSpPr>
          <p:cNvPr id="155" name="Google Shape;155;p30"/>
          <p:cNvSpPr txBox="1">
            <a:spLocks noGrp="1"/>
          </p:cNvSpPr>
          <p:nvPr>
            <p:ph type="body" idx="1"/>
          </p:nvPr>
        </p:nvSpPr>
        <p:spPr>
          <a:xfrm>
            <a:off x="1973580" y="3379302"/>
            <a:ext cx="8259347" cy="1387319"/>
          </a:xfrm>
          <a:prstGeom prst="rect">
            <a:avLst/>
          </a:prstGeom>
          <a:noFill/>
          <a:ln>
            <a:noFill/>
          </a:ln>
        </p:spPr>
        <p:txBody>
          <a:bodyPr spcFirstLastPara="1" wrap="square" lIns="68575" tIns="34275" rIns="68575" bIns="34275" anchor="t" anchorCtr="0">
            <a:noAutofit/>
          </a:bodyPr>
          <a:lstStyle>
            <a:lvl1pPr marL="609585" lvl="0" indent="-423323" algn="l">
              <a:lnSpc>
                <a:spcPct val="120000"/>
              </a:lnSpc>
              <a:spcBef>
                <a:spcPts val="1067"/>
              </a:spcBef>
              <a:spcAft>
                <a:spcPts val="0"/>
              </a:spcAft>
              <a:buSzPts val="1400"/>
              <a:buChar char="•"/>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56" name="Google Shape;156;p30"/>
          <p:cNvSpPr txBox="1">
            <a:spLocks noGrp="1"/>
          </p:cNvSpPr>
          <p:nvPr>
            <p:ph type="title"/>
          </p:nvPr>
        </p:nvSpPr>
        <p:spPr>
          <a:xfrm>
            <a:off x="1973580" y="1923615"/>
            <a:ext cx="8259347" cy="9144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4"/>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25700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2F6100-E87C-C149-BFAD-4E0C75AD7163}"/>
              </a:ext>
            </a:extLst>
          </p:cNvPr>
          <p:cNvPicPr>
            <a:picLocks noChangeAspect="1"/>
          </p:cNvPicPr>
          <p:nvPr userDrawn="1"/>
        </p:nvPicPr>
        <p:blipFill>
          <a:blip r:embed="rId2"/>
          <a:stretch>
            <a:fillRect/>
          </a:stretch>
        </p:blipFill>
        <p:spPr>
          <a:xfrm>
            <a:off x="0" y="0"/>
            <a:ext cx="12224512" cy="6876288"/>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25AFAEC-2DAC-DE4C-B688-2B41956DCF00}"/>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0850579A-5D6C-0440-91EF-51E758CB22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2669761515"/>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80">
          <p15:clr>
            <a:srgbClr val="FBAE40"/>
          </p15:clr>
        </p15:guide>
        <p15:guide id="4" pos="722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extLst>
      <p:ext uri="{BB962C8B-B14F-4D97-AF65-F5344CB8AC3E}">
        <p14:creationId xmlns:p14="http://schemas.microsoft.com/office/powerpoint/2010/main" val="16947810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extLst>
      <p:ext uri="{BB962C8B-B14F-4D97-AF65-F5344CB8AC3E}">
        <p14:creationId xmlns:p14="http://schemas.microsoft.com/office/powerpoint/2010/main" val="38537674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extLst>
      <p:ext uri="{BB962C8B-B14F-4D97-AF65-F5344CB8AC3E}">
        <p14:creationId xmlns:p14="http://schemas.microsoft.com/office/powerpoint/2010/main" val="3532936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extLst>
      <p:ext uri="{BB962C8B-B14F-4D97-AF65-F5344CB8AC3E}">
        <p14:creationId xmlns:p14="http://schemas.microsoft.com/office/powerpoint/2010/main" val="23306815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extLst>
      <p:ext uri="{BB962C8B-B14F-4D97-AF65-F5344CB8AC3E}">
        <p14:creationId xmlns:p14="http://schemas.microsoft.com/office/powerpoint/2010/main" val="12292048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extLst>
      <p:ext uri="{BB962C8B-B14F-4D97-AF65-F5344CB8AC3E}">
        <p14:creationId xmlns:p14="http://schemas.microsoft.com/office/powerpoint/2010/main" val="2659702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7924701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0696198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543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89182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ver 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DB891F-097C-F149-951E-AA57E615FF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rm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4BA8C43C-9C90-0F4A-8D7B-5BD8D5386B9F}"/>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tx1"/>
                </a:solidFill>
              </a:rPr>
              <a:t>THE UNIVERSITY OF NORTH CAROLINA AT CHAPEL HILL</a:t>
            </a:r>
          </a:p>
        </p:txBody>
      </p:sp>
      <p:pic>
        <p:nvPicPr>
          <p:cNvPr id="11" name="Picture 10">
            <a:extLst>
              <a:ext uri="{FF2B5EF4-FFF2-40B4-BE49-F238E27FC236}">
                <a16:creationId xmlns:a16="http://schemas.microsoft.com/office/drawing/2014/main" id="{0BC9DD29-C7FC-2144-BD42-DD531D0537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3331551906"/>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3110504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587577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23555401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40841878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7586423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marL="0" indent="0">
              <a:buNone/>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0" y="833545"/>
            <a:ext cx="7382443" cy="1089213"/>
          </a:xfrm>
          <a:prstGeom prst="rect">
            <a:avLst/>
          </a:prstGeom>
        </p:spPr>
      </p:pic>
    </p:spTree>
    <p:extLst>
      <p:ext uri="{BB962C8B-B14F-4D97-AF65-F5344CB8AC3E}">
        <p14:creationId xmlns:p14="http://schemas.microsoft.com/office/powerpoint/2010/main" val="26746901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6" name="Straight Connector 15">
            <a:extLst>
              <a:ext uri="{FF2B5EF4-FFF2-40B4-BE49-F238E27FC236}">
                <a16:creationId xmlns:a16="http://schemas.microsoft.com/office/drawing/2014/main" id="{8098D700-1770-E84C-870C-C000EF1C291B}"/>
              </a:ext>
            </a:extLst>
          </p:cNvPr>
          <p:cNvCxnSpPr/>
          <p:nvPr userDrawn="1"/>
        </p:nvCxnSpPr>
        <p:spPr>
          <a:xfrm>
            <a:off x="1973580" y="1743986"/>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175660-4F39-C347-AFC6-E25DE82FC7C0}"/>
              </a:ext>
            </a:extLst>
          </p:cNvPr>
          <p:cNvCxnSpPr/>
          <p:nvPr userDrawn="1"/>
        </p:nvCxnSpPr>
        <p:spPr>
          <a:xfrm>
            <a:off x="1973580" y="3094445"/>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4"/>
          <a:stretch>
            <a:fillRect/>
          </a:stretch>
        </p:blipFill>
        <p:spPr>
          <a:xfrm>
            <a:off x="6523094" y="660584"/>
            <a:ext cx="3709833" cy="838644"/>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5"/>
          <a:stretch>
            <a:fillRect/>
          </a:stretch>
        </p:blipFill>
        <p:spPr>
          <a:xfrm>
            <a:off x="1973580" y="786003"/>
            <a:ext cx="4218498" cy="620041"/>
          </a:xfrm>
          <a:prstGeom prst="rect">
            <a:avLst/>
          </a:prstGeom>
        </p:spPr>
      </p:pic>
      <p:sp>
        <p:nvSpPr>
          <p:cNvPr id="21" name="Text Placeholder 2">
            <a:extLst>
              <a:ext uri="{FF2B5EF4-FFF2-40B4-BE49-F238E27FC236}">
                <a16:creationId xmlns:a16="http://schemas.microsoft.com/office/drawing/2014/main" id="{5A2D4CB2-D6B7-C846-9227-FDD8AF7614F8}"/>
              </a:ext>
            </a:extLst>
          </p:cNvPr>
          <p:cNvSpPr>
            <a:spLocks noGrp="1"/>
          </p:cNvSpPr>
          <p:nvPr>
            <p:ph idx="1"/>
          </p:nvPr>
        </p:nvSpPr>
        <p:spPr>
          <a:xfrm>
            <a:off x="1973580" y="3379302"/>
            <a:ext cx="8259347" cy="1387319"/>
          </a:xfrm>
        </p:spPr>
        <p:txBody>
          <a:bodyPr>
            <a:noAutofit/>
          </a:bodyPr>
          <a:lstStyle/>
          <a:p>
            <a:pPr marL="0" indent="0">
              <a:buNone/>
            </a:pPr>
            <a:r>
              <a:rPr lang="en-US" sz="1300"/>
              <a:t>The content of this presentation was developed under a cooperative agreement, #H326P170001, and a grant, #H373Z120002, from the Office of Special Education Programs, U.S. Department of Education. However, the content does not necessarily represent the policy of the U.S. Department of Education, and you should not assume endorsement by the Federal Government. ECTA Center Project Officer, Julia Martin </a:t>
            </a:r>
            <a:r>
              <a:rPr lang="en-US" sz="1300" err="1"/>
              <a:t>Eile</a:t>
            </a:r>
            <a:r>
              <a:rPr lang="en-US" sz="1300"/>
              <a:t>, and </a:t>
            </a:r>
            <a:r>
              <a:rPr lang="en-US" sz="1300" err="1"/>
              <a:t>DaSy</a:t>
            </a:r>
            <a:r>
              <a:rPr lang="en-US" sz="1300"/>
              <a:t> Center Project Officers, Meredith Miceli and Richelle Davis.</a:t>
            </a:r>
          </a:p>
        </p:txBody>
      </p:sp>
      <p:sp>
        <p:nvSpPr>
          <p:cNvPr id="22" name="Title 1">
            <a:extLst>
              <a:ext uri="{FF2B5EF4-FFF2-40B4-BE49-F238E27FC236}">
                <a16:creationId xmlns:a16="http://schemas.microsoft.com/office/drawing/2014/main" id="{466FE9D8-B2F8-F343-BB50-AC0590FAD917}"/>
              </a:ext>
            </a:extLst>
          </p:cNvPr>
          <p:cNvSpPr>
            <a:spLocks noGrp="1"/>
          </p:cNvSpPr>
          <p:nvPr>
            <p:ph type="title"/>
          </p:nvPr>
        </p:nvSpPr>
        <p:spPr>
          <a:xfrm>
            <a:off x="1973580" y="1923615"/>
            <a:ext cx="8259347" cy="914400"/>
          </a:xfrm>
        </p:spPr>
        <p:txBody>
          <a:bodyPr anchor="ctr" anchorCtr="0">
            <a:normAutofit fontScale="90000"/>
          </a:bodyPr>
          <a:lstStyle/>
          <a:p>
            <a:r>
              <a:rPr lang="en-US" b="0"/>
              <a:t>Find out more at</a:t>
            </a:r>
            <a:r>
              <a:rPr lang="en-US"/>
              <a:t> </a:t>
            </a:r>
            <a:r>
              <a:rPr lang="en-US" err="1"/>
              <a:t>ectacenter.org</a:t>
            </a:r>
            <a:br>
              <a:rPr lang="en-US"/>
            </a:br>
            <a:r>
              <a:rPr lang="en-US" b="0"/>
              <a:t>and</a:t>
            </a:r>
            <a:r>
              <a:rPr lang="en-US"/>
              <a:t> </a:t>
            </a:r>
            <a:r>
              <a:rPr lang="en-US" err="1"/>
              <a:t>dasycenter.org</a:t>
            </a:r>
            <a:endParaRPr lang="en-US"/>
          </a:p>
        </p:txBody>
      </p:sp>
    </p:spTree>
    <p:extLst>
      <p:ext uri="{BB962C8B-B14F-4D97-AF65-F5344CB8AC3E}">
        <p14:creationId xmlns:p14="http://schemas.microsoft.com/office/powerpoint/2010/main" val="272499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A">
    <p:spTree>
      <p:nvGrpSpPr>
        <p:cNvPr id="1" name=""/>
        <p:cNvGrpSpPr/>
        <p:nvPr/>
      </p:nvGrpSpPr>
      <p:grpSpPr>
        <a:xfrm>
          <a:off x="0" y="0"/>
          <a:ext cx="0" cy="0"/>
          <a:chOff x="0" y="0"/>
          <a:chExt cx="0" cy="0"/>
        </a:xfrm>
      </p:grpSpPr>
      <p:pic>
        <p:nvPicPr>
          <p:cNvPr id="3" name="Picture 2" descr="A picture containing fish&#10;&#10;Description automatically generated">
            <a:extLst>
              <a:ext uri="{FF2B5EF4-FFF2-40B4-BE49-F238E27FC236}">
                <a16:creationId xmlns:a16="http://schemas.microsoft.com/office/drawing/2014/main" id="{97AD11D2-A11D-6846-8F01-12049A2DC4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rgbClr val="EEEFE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CC69A1-427D-2A4D-A623-C84A549792C7}"/>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rgbClr val="EEEFEF"/>
                </a:solidFill>
              </a:rPr>
              <a:t>THE UNIVERSITY OF NORTH CAROLINA AT CHAPEL HILL</a:t>
            </a:r>
          </a:p>
        </p:txBody>
      </p:sp>
      <p:pic>
        <p:nvPicPr>
          <p:cNvPr id="12" name="Picture 11">
            <a:extLst>
              <a:ext uri="{FF2B5EF4-FFF2-40B4-BE49-F238E27FC236}">
                <a16:creationId xmlns:a16="http://schemas.microsoft.com/office/drawing/2014/main" id="{A2BE25B3-3F84-B64B-A610-89C438205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956216891"/>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ver A">
    <p:spTree>
      <p:nvGrpSpPr>
        <p:cNvPr id="1" name=""/>
        <p:cNvGrpSpPr/>
        <p:nvPr/>
      </p:nvGrpSpPr>
      <p:grpSpPr>
        <a:xfrm>
          <a:off x="0" y="0"/>
          <a:ext cx="0" cy="0"/>
          <a:chOff x="0" y="0"/>
          <a:chExt cx="0" cy="0"/>
        </a:xfrm>
      </p:grpSpPr>
      <p:pic>
        <p:nvPicPr>
          <p:cNvPr id="3" name="Picture 2" descr="A picture containing fish&#10;&#10;Description automatically generated">
            <a:extLst>
              <a:ext uri="{FF2B5EF4-FFF2-40B4-BE49-F238E27FC236}">
                <a16:creationId xmlns:a16="http://schemas.microsoft.com/office/drawing/2014/main" id="{97AD11D2-A11D-6846-8F01-12049A2DC4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CC69A1-427D-2A4D-A623-C84A549792C7}"/>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A2BE25B3-3F84-B64B-A610-89C438205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650721927"/>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image" Target="../media/image1.emf"/><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18.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26.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Sample -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descr="red block"/>
          <p:cNvSpPr/>
          <p:nvPr userDrawn="1"/>
        </p:nvSpPr>
        <p:spPr>
          <a:xfrm>
            <a:off x="11684002" y="304800"/>
            <a:ext cx="428569"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8" name="Rectangle 7" descr="blue block"/>
          <p:cNvSpPr/>
          <p:nvPr userDrawn="1"/>
        </p:nvSpPr>
        <p:spPr>
          <a:xfrm>
            <a:off x="11684001" y="685800"/>
            <a:ext cx="428569" cy="304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descr="green block"/>
          <p:cNvSpPr/>
          <p:nvPr userDrawn="1"/>
        </p:nvSpPr>
        <p:spPr>
          <a:xfrm>
            <a:off x="11684000" y="1066800"/>
            <a:ext cx="428569" cy="3048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descr="NC Early Learning Network is a joint project of the NC Department of Instruction, Office of Early Learning&#10;and UNC Frank Porter Graham Child Development Institute&#10;"/>
          <p:cNvSpPr txBox="1"/>
          <p:nvPr userDrawn="1"/>
        </p:nvSpPr>
        <p:spPr>
          <a:xfrm>
            <a:off x="507999" y="6301676"/>
            <a:ext cx="11390281" cy="346249"/>
          </a:xfrm>
          <a:prstGeom prst="rect">
            <a:avLst/>
          </a:prstGeom>
          <a:noFill/>
        </p:spPr>
        <p:txBody>
          <a:bodyPr wrap="square" rtlCol="0">
            <a:spAutoFit/>
          </a:bodyPr>
          <a:lstStyle/>
          <a:p>
            <a:pPr algn="ctr"/>
            <a:r>
              <a:rPr lang="en-US" sz="825" b="1" kern="1200" cap="small">
                <a:solidFill>
                  <a:schemeClr val="tx1"/>
                </a:solidFill>
                <a:effectLst/>
                <a:latin typeface="+mn-lt"/>
                <a:ea typeface="+mn-ea"/>
                <a:cs typeface="+mn-cs"/>
              </a:rPr>
              <a:t>NC Early Learning Network </a:t>
            </a:r>
            <a:r>
              <a:rPr lang="en-US" sz="825" i="1" kern="1200" cap="small">
                <a:solidFill>
                  <a:schemeClr val="tx1"/>
                </a:solidFill>
                <a:effectLst/>
                <a:latin typeface="+mn-lt"/>
                <a:ea typeface="+mn-ea"/>
                <a:cs typeface="+mn-cs"/>
              </a:rPr>
              <a:t>is a</a:t>
            </a:r>
            <a:r>
              <a:rPr lang="en-US" sz="825" i="1" kern="1200" cap="small" baseline="0">
                <a:solidFill>
                  <a:schemeClr val="tx1"/>
                </a:solidFill>
                <a:effectLst/>
                <a:latin typeface="+mn-lt"/>
                <a:ea typeface="+mn-ea"/>
                <a:cs typeface="+mn-cs"/>
              </a:rPr>
              <a:t> joint project of the </a:t>
            </a:r>
            <a:r>
              <a:rPr lang="en-US" sz="825" b="1" kern="1200" cap="small" baseline="0">
                <a:solidFill>
                  <a:schemeClr val="tx1"/>
                </a:solidFill>
                <a:effectLst/>
                <a:latin typeface="+mn-lt"/>
                <a:ea typeface="+mn-ea"/>
                <a:cs typeface="+mn-cs"/>
              </a:rPr>
              <a:t>NC Department of Instruction, </a:t>
            </a:r>
            <a:r>
              <a:rPr lang="en-US" sz="825" b="1" kern="1200" cap="small">
                <a:solidFill>
                  <a:schemeClr val="tx1"/>
                </a:solidFill>
                <a:effectLst/>
                <a:latin typeface="+mn-lt"/>
                <a:ea typeface="+mn-ea"/>
                <a:cs typeface="+mn-cs"/>
              </a:rPr>
              <a:t>Office of Early Learning</a:t>
            </a:r>
          </a:p>
          <a:p>
            <a:pPr algn="ctr"/>
            <a:r>
              <a:rPr lang="en-US" sz="825" i="1" kern="1200" cap="small">
                <a:solidFill>
                  <a:schemeClr val="tx1"/>
                </a:solidFill>
                <a:effectLst/>
                <a:latin typeface="+mn-lt"/>
                <a:ea typeface="+mn-ea"/>
                <a:cs typeface="+mn-cs"/>
              </a:rPr>
              <a:t>and</a:t>
            </a:r>
            <a:r>
              <a:rPr lang="en-US" sz="825" kern="1200" cap="small" baseline="0">
                <a:solidFill>
                  <a:schemeClr val="tx1"/>
                </a:solidFill>
                <a:effectLst/>
                <a:latin typeface="+mn-lt"/>
                <a:ea typeface="+mn-ea"/>
                <a:cs typeface="+mn-cs"/>
              </a:rPr>
              <a:t> </a:t>
            </a:r>
            <a:r>
              <a:rPr lang="en-US" sz="825" b="1" kern="1200" cap="small" baseline="0">
                <a:solidFill>
                  <a:schemeClr val="tx1"/>
                </a:solidFill>
                <a:effectLst/>
                <a:latin typeface="+mn-lt"/>
                <a:ea typeface="+mn-ea"/>
                <a:cs typeface="+mn-cs"/>
              </a:rPr>
              <a:t>UNC </a:t>
            </a:r>
            <a:r>
              <a:rPr lang="en-US" sz="825" b="0" kern="1200" cap="small" baseline="0">
                <a:solidFill>
                  <a:schemeClr val="tx1"/>
                </a:solidFill>
                <a:effectLst/>
                <a:latin typeface="+mn-lt"/>
                <a:ea typeface="+mn-ea"/>
                <a:cs typeface="+mn-cs"/>
              </a:rPr>
              <a:t>Frank</a:t>
            </a:r>
            <a:r>
              <a:rPr lang="en-US" sz="825" b="1" kern="1200" cap="small" baseline="0">
                <a:solidFill>
                  <a:schemeClr val="tx1"/>
                </a:solidFill>
                <a:effectLst/>
                <a:latin typeface="+mn-lt"/>
                <a:ea typeface="+mn-ea"/>
                <a:cs typeface="+mn-cs"/>
              </a:rPr>
              <a:t> Porter Graham Child Development Institute</a:t>
            </a:r>
            <a:endParaRPr lang="en-US" sz="825" b="1" cap="small">
              <a:solidFill>
                <a:schemeClr val="tx1"/>
              </a:solidFill>
            </a:endParaRPr>
          </a:p>
        </p:txBody>
      </p:sp>
    </p:spTree>
    <p:extLst>
      <p:ext uri="{BB962C8B-B14F-4D97-AF65-F5344CB8AC3E}">
        <p14:creationId xmlns:p14="http://schemas.microsoft.com/office/powerpoint/2010/main" val="311116988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969823"/>
            <a:ext cx="11079480" cy="723899"/>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502920" y="1825625"/>
            <a:ext cx="11186160" cy="378671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981185" y="6216212"/>
            <a:ext cx="2707895" cy="246221"/>
          </a:xfrm>
          <a:prstGeom prst="rect">
            <a:avLst/>
          </a:prstGeom>
        </p:spPr>
        <p:txBody>
          <a:bodyPr vert="horz" lIns="91440" tIns="45720" rIns="91440" bIns="45720" rtlCol="0" anchor="ctr"/>
          <a:lstStyle>
            <a:lvl1pPr algn="r">
              <a:defRPr sz="1200" b="0">
                <a:solidFill>
                  <a:schemeClr val="bg2">
                    <a:lumMod val="75000"/>
                  </a:schemeClr>
                </a:solidFill>
              </a:defRPr>
            </a:lvl1pPr>
          </a:lstStyle>
          <a:p>
            <a:fld id="{6D6E361B-DFCA-824D-BA63-ADCED3B41986}" type="slidenum">
              <a:rPr lang="en-US" smtClean="0"/>
              <a:pPr/>
              <a:t>‹#›</a:t>
            </a:fld>
            <a:endParaRPr lang="en-US"/>
          </a:p>
        </p:txBody>
      </p:sp>
      <p:sp>
        <p:nvSpPr>
          <p:cNvPr id="7" name="TextBox 6">
            <a:extLst>
              <a:ext uri="{FF2B5EF4-FFF2-40B4-BE49-F238E27FC236}">
                <a16:creationId xmlns:a16="http://schemas.microsoft.com/office/drawing/2014/main" id="{AA5E083E-CE1A-DA4B-85FA-B6928D5B93AD}"/>
              </a:ext>
            </a:extLst>
          </p:cNvPr>
          <p:cNvSpPr txBox="1"/>
          <p:nvPr userDrawn="1"/>
        </p:nvSpPr>
        <p:spPr>
          <a:xfrm>
            <a:off x="531038" y="6226999"/>
            <a:ext cx="7159102" cy="276999"/>
          </a:xfrm>
          <a:prstGeom prst="rect">
            <a:avLst/>
          </a:prstGeom>
          <a:noFill/>
        </p:spPr>
        <p:txBody>
          <a:bodyPr wrap="square" rtlCol="0" anchor="ctr" anchorCtr="0">
            <a:spAutoFit/>
          </a:bodyPr>
          <a:lstStyle/>
          <a:p>
            <a:r>
              <a:rPr lang="en-US" sz="1200" b="0" spc="180" baseline="0">
                <a:solidFill>
                  <a:schemeClr val="bg2">
                    <a:lumMod val="75000"/>
                  </a:schemeClr>
                </a:solidFill>
              </a:rPr>
              <a:t>FRANK PORTER GRAHAM CHILD DEVELOPMENT INSTITUTE</a:t>
            </a:r>
            <a:endParaRPr lang="en-US" sz="1200" b="0" i="1" spc="180" baseline="0">
              <a:solidFill>
                <a:schemeClr val="bg2">
                  <a:lumMod val="75000"/>
                </a:schemeClr>
              </a:solidFill>
            </a:endParaRPr>
          </a:p>
        </p:txBody>
      </p:sp>
      <p:pic>
        <p:nvPicPr>
          <p:cNvPr id="4" name="Picture 3">
            <a:extLst>
              <a:ext uri="{FF2B5EF4-FFF2-40B4-BE49-F238E27FC236}">
                <a16:creationId xmlns:a16="http://schemas.microsoft.com/office/drawing/2014/main" id="{49EBBD98-6B86-C540-87CD-0A077FF41446}"/>
              </a:ext>
            </a:extLst>
          </p:cNvPr>
          <p:cNvPicPr>
            <a:picLocks noChangeAspect="1"/>
          </p:cNvPicPr>
          <p:nvPr userDrawn="1"/>
        </p:nvPicPr>
        <p:blipFill>
          <a:blip r:embed="rId35"/>
          <a:stretch>
            <a:fillRect/>
          </a:stretch>
        </p:blipFill>
        <p:spPr>
          <a:xfrm>
            <a:off x="10261600" y="4940300"/>
            <a:ext cx="1930400" cy="1917700"/>
          </a:xfrm>
          <a:prstGeom prst="rect">
            <a:avLst/>
          </a:prstGeom>
        </p:spPr>
      </p:pic>
    </p:spTree>
    <p:extLst>
      <p:ext uri="{BB962C8B-B14F-4D97-AF65-F5344CB8AC3E}">
        <p14:creationId xmlns:p14="http://schemas.microsoft.com/office/powerpoint/2010/main" val="169293541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Lst>
  <p:hf hdr="0" ftr="0" dt="0"/>
  <p:txStyles>
    <p:titleStyle>
      <a:lvl1pPr algn="l" defTabSz="914400" rtl="0" eaLnBrk="1" fontAlgn="base" latinLnBrk="0" hangingPunct="1">
        <a:lnSpc>
          <a:spcPct val="100000"/>
        </a:lnSpc>
        <a:spcBef>
          <a:spcPct val="0"/>
        </a:spcBef>
        <a:buNone/>
        <a:defRPr sz="4000" b="0" kern="1200" cap="none" spc="0" baseline="0">
          <a:solidFill>
            <a:schemeClr val="tx1"/>
          </a:solidFill>
          <a:latin typeface="Museo 300" panose="02000000000000000000" pitchFamily="2" charset="77"/>
          <a:ea typeface="+mj-ea"/>
          <a:cs typeface="+mj-cs"/>
        </a:defRPr>
      </a:lvl1pPr>
    </p:titleStyle>
    <p:bodyStyle>
      <a:lvl1pPr marL="231775" indent="-231775" algn="l" defTabSz="914400" rtl="0" eaLnBrk="1" latinLnBrk="0" hangingPunct="1">
        <a:lnSpc>
          <a:spcPct val="90000"/>
        </a:lnSpc>
        <a:spcBef>
          <a:spcPts val="600"/>
        </a:spcBef>
        <a:buClr>
          <a:schemeClr val="accent1"/>
        </a:buClr>
        <a:buSzPct val="100000"/>
        <a:buFont typeface="Arial" panose="020B0604020202020204" pitchFamily="34" charset="0"/>
        <a:buChar char="•"/>
        <a:tabLst/>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573088" indent="-219075" algn="l" defTabSz="914400" rtl="0" eaLnBrk="1" latinLnBrk="0" hangingPunct="1">
        <a:lnSpc>
          <a:spcPct val="90000"/>
        </a:lnSpc>
        <a:spcBef>
          <a:spcPts val="600"/>
        </a:spcBef>
        <a:buClr>
          <a:schemeClr val="accent1"/>
        </a:buClr>
        <a:buFont typeface="Arial" panose="020B0604020202020204" pitchFamily="34" charset="0"/>
        <a:buChar char="•"/>
        <a:tabLst/>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804863" indent="-231775"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036638" indent="-231775"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270000" indent="-233363"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p15:clr>
            <a:srgbClr val="F26B43"/>
          </p15:clr>
        </p15:guide>
        <p15:guide id="2" pos="3840">
          <p15:clr>
            <a:srgbClr val="F26B43"/>
          </p15:clr>
        </p15:guide>
        <p15:guide id="3" orient="horz" pos="384">
          <p15:clr>
            <a:srgbClr val="F26B43"/>
          </p15:clr>
        </p15:guide>
        <p15:guide id="4" orient="horz" pos="2260">
          <p15:clr>
            <a:srgbClr val="F26B43"/>
          </p15:clr>
        </p15:guide>
        <p15:guide id="5" pos="384">
          <p15:clr>
            <a:srgbClr val="F26B43"/>
          </p15:clr>
        </p15:guide>
        <p15:guide id="6" pos="7296">
          <p15:clr>
            <a:srgbClr val="F26B43"/>
          </p15:clr>
        </p15:guide>
        <p15:guide id="7" orient="horz" pos="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972800" y="6356351"/>
            <a:ext cx="812800" cy="365125"/>
          </a:xfrm>
          <a:prstGeom prst="rect">
            <a:avLst/>
          </a:prstGeom>
        </p:spPr>
        <p:txBody>
          <a:bodyPr vert="horz" lIns="91440" tIns="45720" rIns="91440" bIns="45720" rtlCol="0" anchor="ctr"/>
          <a:lstStyle>
            <a:lvl1pPr algn="r">
              <a:defRPr sz="1600" b="1">
                <a:solidFill>
                  <a:schemeClr val="tx1"/>
                </a:solidFill>
              </a:defRPr>
            </a:lvl1pPr>
          </a:lstStyle>
          <a:p>
            <a:fld id="{5A8A819B-3FF0-4C26-98EC-A243FE4ED188}" type="slidenum">
              <a:rPr lang="en-US" smtClean="0"/>
              <a:pPr/>
              <a:t>‹#›</a:t>
            </a:fld>
            <a:endParaRPr lang="en-US"/>
          </a:p>
        </p:txBody>
      </p:sp>
      <p:sp>
        <p:nvSpPr>
          <p:cNvPr id="7" name="Rectangle 6"/>
          <p:cNvSpPr/>
          <p:nvPr userDrawn="1"/>
        </p:nvSpPr>
        <p:spPr>
          <a:xfrm>
            <a:off x="11684001" y="304800"/>
            <a:ext cx="428569"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sp>
        <p:nvSpPr>
          <p:cNvPr id="8" name="Rectangle 7"/>
          <p:cNvSpPr/>
          <p:nvPr userDrawn="1"/>
        </p:nvSpPr>
        <p:spPr>
          <a:xfrm>
            <a:off x="11684000" y="685800"/>
            <a:ext cx="428569" cy="304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1683998" y="1066800"/>
            <a:ext cx="428569" cy="3048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1118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87829" y="226980"/>
            <a:ext cx="11005457" cy="914400"/>
          </a:xfrm>
          <a:prstGeom prst="rect">
            <a:avLst/>
          </a:prstGeom>
          <a:noFill/>
          <a:ln>
            <a:noFill/>
          </a:ln>
        </p:spPr>
        <p:txBody>
          <a:bodyPr spcFirstLastPara="1" wrap="square" lIns="68575" tIns="34275" rIns="68575" bIns="34275" anchor="t" anchorCtr="0">
            <a:normAutofit/>
          </a:bodyPr>
          <a:lstStyle>
            <a:lvl1pPr marR="0" lvl="0" algn="ctr" rtl="0">
              <a:lnSpc>
                <a:spcPct val="90000"/>
              </a:lnSpc>
              <a:spcBef>
                <a:spcPts val="0"/>
              </a:spcBef>
              <a:spcAft>
                <a:spcPts val="0"/>
              </a:spcAft>
              <a:buClr>
                <a:schemeClr val="accent4"/>
              </a:buClr>
              <a:buSzPts val="2400"/>
              <a:buFont typeface="Arial"/>
              <a:buNone/>
              <a:defRPr sz="2400" b="1" i="0" u="none" strike="noStrike" cap="none">
                <a:solidFill>
                  <a:schemeClr val="accent4"/>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587830" y="1368359"/>
            <a:ext cx="11005457" cy="4097988"/>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120000"/>
              </a:lnSpc>
              <a:spcBef>
                <a:spcPts val="8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17500" algn="l" rtl="0">
              <a:lnSpc>
                <a:spcPct val="120000"/>
              </a:lnSpc>
              <a:spcBef>
                <a:spcPts val="4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120000"/>
              </a:lnSpc>
              <a:spcBef>
                <a:spcPts val="4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120000"/>
              </a:lnSpc>
              <a:spcBef>
                <a:spcPts val="400"/>
              </a:spcBef>
              <a:spcAft>
                <a:spcPts val="0"/>
              </a:spcAft>
              <a:buClr>
                <a:schemeClr val="accent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067" b="0"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867"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2000" b="1" i="0" u="none" strike="noStrike" cap="none">
                <a:solidFill>
                  <a:schemeClr val="lt1"/>
                </a:solidFill>
                <a:latin typeface="Arial"/>
                <a:ea typeface="Arial"/>
                <a:cs typeface="Arial"/>
                <a:sym typeface="Arial"/>
              </a:defRPr>
            </a:lvl1pPr>
            <a:lvl2pPr marL="0" marR="0" lvl="1" indent="0" algn="r" rtl="0">
              <a:spcBef>
                <a:spcPts val="0"/>
              </a:spcBef>
              <a:buNone/>
              <a:defRPr sz="2000" b="1" i="0" u="none" strike="noStrike" cap="none">
                <a:solidFill>
                  <a:schemeClr val="lt1"/>
                </a:solidFill>
                <a:latin typeface="Arial"/>
                <a:ea typeface="Arial"/>
                <a:cs typeface="Arial"/>
                <a:sym typeface="Arial"/>
              </a:defRPr>
            </a:lvl2pPr>
            <a:lvl3pPr marL="0" marR="0" lvl="2" indent="0" algn="r" rtl="0">
              <a:spcBef>
                <a:spcPts val="0"/>
              </a:spcBef>
              <a:buNone/>
              <a:defRPr sz="2000" b="1" i="0" u="none" strike="noStrike" cap="none">
                <a:solidFill>
                  <a:schemeClr val="lt1"/>
                </a:solidFill>
                <a:latin typeface="Arial"/>
                <a:ea typeface="Arial"/>
                <a:cs typeface="Arial"/>
                <a:sym typeface="Arial"/>
              </a:defRPr>
            </a:lvl3pPr>
            <a:lvl4pPr marL="0" marR="0" lvl="3" indent="0" algn="r" rtl="0">
              <a:spcBef>
                <a:spcPts val="0"/>
              </a:spcBef>
              <a:buNone/>
              <a:defRPr sz="2000" b="1" i="0" u="none" strike="noStrike" cap="none">
                <a:solidFill>
                  <a:schemeClr val="lt1"/>
                </a:solidFill>
                <a:latin typeface="Arial"/>
                <a:ea typeface="Arial"/>
                <a:cs typeface="Arial"/>
                <a:sym typeface="Arial"/>
              </a:defRPr>
            </a:lvl4pPr>
            <a:lvl5pPr marL="0" marR="0" lvl="4" indent="0" algn="r" rtl="0">
              <a:spcBef>
                <a:spcPts val="0"/>
              </a:spcBef>
              <a:buNone/>
              <a:defRPr sz="2000" b="1" i="0" u="none" strike="noStrike" cap="none">
                <a:solidFill>
                  <a:schemeClr val="lt1"/>
                </a:solidFill>
                <a:latin typeface="Arial"/>
                <a:ea typeface="Arial"/>
                <a:cs typeface="Arial"/>
                <a:sym typeface="Arial"/>
              </a:defRPr>
            </a:lvl5pPr>
            <a:lvl6pPr marL="0" marR="0" lvl="5" indent="0" algn="r" rtl="0">
              <a:spcBef>
                <a:spcPts val="0"/>
              </a:spcBef>
              <a:buNone/>
              <a:defRPr sz="2000" b="1" i="0" u="none" strike="noStrike" cap="none">
                <a:solidFill>
                  <a:schemeClr val="lt1"/>
                </a:solidFill>
                <a:latin typeface="Arial"/>
                <a:ea typeface="Arial"/>
                <a:cs typeface="Arial"/>
                <a:sym typeface="Arial"/>
              </a:defRPr>
            </a:lvl6pPr>
            <a:lvl7pPr marL="0" marR="0" lvl="6" indent="0" algn="r" rtl="0">
              <a:spcBef>
                <a:spcPts val="0"/>
              </a:spcBef>
              <a:buNone/>
              <a:defRPr sz="2000" b="1" i="0" u="none" strike="noStrike" cap="none">
                <a:solidFill>
                  <a:schemeClr val="lt1"/>
                </a:solidFill>
                <a:latin typeface="Arial"/>
                <a:ea typeface="Arial"/>
                <a:cs typeface="Arial"/>
                <a:sym typeface="Arial"/>
              </a:defRPr>
            </a:lvl7pPr>
            <a:lvl8pPr marL="0" marR="0" lvl="7" indent="0" algn="r" rtl="0">
              <a:spcBef>
                <a:spcPts val="0"/>
              </a:spcBef>
              <a:buNone/>
              <a:defRPr sz="2000" b="1" i="0" u="none" strike="noStrike" cap="none">
                <a:solidFill>
                  <a:schemeClr val="lt1"/>
                </a:solidFill>
                <a:latin typeface="Arial"/>
                <a:ea typeface="Arial"/>
                <a:cs typeface="Arial"/>
                <a:sym typeface="Arial"/>
              </a:defRPr>
            </a:lvl8pPr>
            <a:lvl9pPr marL="0" marR="0" lvl="8" indent="0" algn="r" rtl="0">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56609180"/>
      </p:ext>
    </p:extLst>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8" r:id="rId12"/>
    <p:sldLayoutId id="2147483780" r:id="rId13"/>
    <p:sldLayoutId id="214748378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67062321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0.xml"/><Relationship Id="rId7" Type="http://schemas.openxmlformats.org/officeDocument/2006/relationships/image" Target="../media/image45.png"/><Relationship Id="rId2" Type="http://schemas.openxmlformats.org/officeDocument/2006/relationships/slideLayout" Target="../slideLayouts/slideLayout53.xml"/><Relationship Id="rId1" Type="http://schemas.openxmlformats.org/officeDocument/2006/relationships/tags" Target="../tags/tag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hyperlink" Target="https://ectacenter.org/sig/ess.asp"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8.xml"/><Relationship Id="rId1" Type="http://schemas.openxmlformats.org/officeDocument/2006/relationships/tags" Target="../tags/tag8.xml"/><Relationship Id="rId5" Type="http://schemas.openxmlformats.org/officeDocument/2006/relationships/image" Target="../media/image47.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8.xml"/><Relationship Id="rId1" Type="http://schemas.openxmlformats.org/officeDocument/2006/relationships/tags" Target="../tags/tag9.xml"/><Relationship Id="rId5" Type="http://schemas.openxmlformats.org/officeDocument/2006/relationships/image" Target="../media/image48.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5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4.xml"/><Relationship Id="rId1" Type="http://schemas.openxmlformats.org/officeDocument/2006/relationships/tags" Target="../tags/tag10.xml"/><Relationship Id="rId5" Type="http://schemas.openxmlformats.org/officeDocument/2006/relationships/image" Target="../media/image51.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5.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58.xml"/><Relationship Id="rId1" Type="http://schemas.openxmlformats.org/officeDocument/2006/relationships/tags" Target="../tags/tag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hyperlink" Target="https://www.shutterstock.com/g/PeopleImages-Yuri+A" TargetMode="External"/><Relationship Id="rId2" Type="http://schemas.openxmlformats.org/officeDocument/2006/relationships/notesSlide" Target="../notesSlides/notesSlide5.xml"/><Relationship Id="rId1" Type="http://schemas.openxmlformats.org/officeDocument/2006/relationships/slideLayout" Target="../slideLayouts/slideLayout58.xml"/><Relationship Id="rId5" Type="http://schemas.microsoft.com/office/2007/relationships/hdphoto" Target="../media/hdphoto1.wdp"/><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3.xml"/><Relationship Id="rId1" Type="http://schemas.openxmlformats.org/officeDocument/2006/relationships/tags" Target="../tags/tag4.xml"/><Relationship Id="rId6" Type="http://schemas.openxmlformats.org/officeDocument/2006/relationships/hyperlink" Target="https://drive.google.com/file/d/1bv85u9UCRWsAULqZNjkbOHeR8FhWSwwV/view?usp=sharing"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8.xml"/><Relationship Id="rId1" Type="http://schemas.openxmlformats.org/officeDocument/2006/relationships/tags" Target="../tags/tag5.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4.xml"/><Relationship Id="rId1" Type="http://schemas.openxmlformats.org/officeDocument/2006/relationships/tags" Target="../tags/tag6.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9050" y="733959"/>
            <a:ext cx="7776720" cy="3076041"/>
          </a:xfrm>
          <a:prstGeom prst="rect">
            <a:avLst/>
          </a:prstGeom>
        </p:spPr>
        <p:txBody>
          <a:bodyPr>
            <a:noAutofit/>
          </a:bodyPr>
          <a:lstStyle/>
          <a:p>
            <a:pPr algn="ctr">
              <a:tabLst>
                <a:tab pos="2971800" algn="ctr"/>
                <a:tab pos="5943600" algn="r"/>
              </a:tabLst>
            </a:pPr>
            <a:r>
              <a:rPr lang="en-US" sz="4400">
                <a:solidFill>
                  <a:schemeClr val="tx1"/>
                </a:solidFill>
                <a:latin typeface="Calibri"/>
                <a:ea typeface="Calibri"/>
                <a:cs typeface="Calibri"/>
              </a:rPr>
              <a:t>Engaging PD to Improve and Change Practices (EPIC-P) Cycle for Strengthening Statewide PD Support</a:t>
            </a:r>
          </a:p>
        </p:txBody>
      </p:sp>
      <p:sp>
        <p:nvSpPr>
          <p:cNvPr id="13" name="Subtitle 12">
            <a:extLst>
              <a:ext uri="{FF2B5EF4-FFF2-40B4-BE49-F238E27FC236}">
                <a16:creationId xmlns:a16="http://schemas.microsoft.com/office/drawing/2014/main" id="{28B09B14-0552-4384-A633-C142585F8558}"/>
              </a:ext>
            </a:extLst>
          </p:cNvPr>
          <p:cNvSpPr>
            <a:spLocks noGrp="1"/>
          </p:cNvSpPr>
          <p:nvPr>
            <p:ph type="subTitle" idx="1"/>
          </p:nvPr>
        </p:nvSpPr>
        <p:spPr>
          <a:xfrm>
            <a:off x="541184" y="3625080"/>
            <a:ext cx="2537242" cy="1169388"/>
          </a:xfrm>
        </p:spPr>
        <p:txBody>
          <a:bodyPr>
            <a:normAutofit/>
          </a:bodyPr>
          <a:lstStyle/>
          <a:p>
            <a:pPr algn="ctr">
              <a:lnSpc>
                <a:spcPct val="100000"/>
              </a:lnSpc>
              <a:spcBef>
                <a:spcPts val="0"/>
              </a:spcBef>
            </a:pPr>
            <a:r>
              <a:rPr lang="en-US" sz="2000"/>
              <a:t>Sherri Britt Williams</a:t>
            </a:r>
          </a:p>
          <a:p>
            <a:pPr algn="ctr">
              <a:lnSpc>
                <a:spcPct val="100000"/>
              </a:lnSpc>
              <a:spcBef>
                <a:spcPts val="0"/>
              </a:spcBef>
            </a:pPr>
            <a:endParaRPr lang="en-US" sz="1800" b="1" i="1"/>
          </a:p>
        </p:txBody>
      </p:sp>
      <p:sp>
        <p:nvSpPr>
          <p:cNvPr id="4" name="Subtitle 12">
            <a:extLst>
              <a:ext uri="{FF2B5EF4-FFF2-40B4-BE49-F238E27FC236}">
                <a16:creationId xmlns:a16="http://schemas.microsoft.com/office/drawing/2014/main" id="{DBC91D8C-7AF0-247D-328E-5643C20A3244}"/>
              </a:ext>
            </a:extLst>
          </p:cNvPr>
          <p:cNvSpPr txBox="1">
            <a:spLocks/>
          </p:cNvSpPr>
          <p:nvPr/>
        </p:nvSpPr>
        <p:spPr>
          <a:xfrm>
            <a:off x="541184" y="4130452"/>
            <a:ext cx="2537242" cy="1169388"/>
          </a:xfrm>
          <a:prstGeom prst="rect">
            <a:avLst/>
          </a:prstGeom>
          <a:noFill/>
          <a:ln>
            <a:noFill/>
          </a:ln>
        </p:spPr>
        <p:txBody>
          <a:bodyPr spcFirstLastPara="1" wrap="square" lIns="68575" tIns="68575" rIns="68575" bIns="68575" anchor="ctr" anchorCtr="0">
            <a:normAutofit/>
          </a:bodyPr>
          <a:lstStyle>
            <a:defPPr marR="0" lvl="0" algn="l" rtl="0">
              <a:lnSpc>
                <a:spcPct val="100000"/>
              </a:lnSpc>
              <a:spcBef>
                <a:spcPts val="0"/>
              </a:spcBef>
              <a:spcAft>
                <a:spcPts val="0"/>
              </a:spcAft>
            </a:defPPr>
            <a:lvl1pPr marL="457200" marR="0" lvl="0" indent="-323850" algn="l" rtl="0">
              <a:lnSpc>
                <a:spcPct val="120000"/>
              </a:lnSpc>
              <a:spcBef>
                <a:spcPts val="1067"/>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1pPr>
            <a:lvl2pPr marL="914400" marR="0" lvl="1" indent="-3175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2pPr>
            <a:lvl3pPr marL="1371600" marR="0" lvl="2" indent="-3048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3pPr>
            <a:lvl4pPr marL="1828800" marR="0" lvl="3" indent="-2984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4pPr>
            <a:lvl5pPr marL="2286000" marR="0" lvl="4"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5pPr>
            <a:lvl6pPr marL="2743200" marR="0" lvl="5"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6pPr>
            <a:lvl7pPr marL="3200400" marR="0" lvl="6"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7pPr>
            <a:lvl8pPr marL="3657600" marR="0" lvl="7"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8pPr>
            <a:lvl9pPr marL="4114800" marR="0" lvl="8"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9pPr>
          </a:lstStyle>
          <a:p>
            <a:pPr algn="ctr">
              <a:lnSpc>
                <a:spcPct val="100000"/>
              </a:lnSpc>
              <a:spcBef>
                <a:spcPts val="0"/>
              </a:spcBef>
            </a:pPr>
            <a:r>
              <a:rPr lang="en-US" sz="2000" kern="0"/>
              <a:t>Paula Grubbs</a:t>
            </a:r>
          </a:p>
          <a:p>
            <a:pPr algn="ctr">
              <a:lnSpc>
                <a:spcPct val="100000"/>
              </a:lnSpc>
              <a:spcBef>
                <a:spcPts val="0"/>
              </a:spcBef>
            </a:pPr>
            <a:endParaRPr lang="en-US" sz="1800" b="1" i="1" kern="0"/>
          </a:p>
        </p:txBody>
      </p:sp>
      <p:sp>
        <p:nvSpPr>
          <p:cNvPr id="5" name="Subtitle 12">
            <a:extLst>
              <a:ext uri="{FF2B5EF4-FFF2-40B4-BE49-F238E27FC236}">
                <a16:creationId xmlns:a16="http://schemas.microsoft.com/office/drawing/2014/main" id="{5B878C73-8A09-3D42-562D-4FA8B2F0E0B6}"/>
              </a:ext>
            </a:extLst>
          </p:cNvPr>
          <p:cNvSpPr txBox="1">
            <a:spLocks/>
          </p:cNvSpPr>
          <p:nvPr/>
        </p:nvSpPr>
        <p:spPr>
          <a:xfrm>
            <a:off x="133955" y="4635824"/>
            <a:ext cx="3351701" cy="897071"/>
          </a:xfrm>
          <a:prstGeom prst="rect">
            <a:avLst/>
          </a:prstGeom>
          <a:no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L="457200" marR="0" lvl="0" indent="-323850" algn="l" rtl="0">
              <a:lnSpc>
                <a:spcPct val="120000"/>
              </a:lnSpc>
              <a:spcBef>
                <a:spcPts val="1067"/>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1pPr>
            <a:lvl2pPr marL="914400" marR="0" lvl="1" indent="-3175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2pPr>
            <a:lvl3pPr marL="1371600" marR="0" lvl="2" indent="-3048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3pPr>
            <a:lvl4pPr marL="1828800" marR="0" lvl="3" indent="-2984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4pPr>
            <a:lvl5pPr marL="2286000" marR="0" lvl="4"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5pPr>
            <a:lvl6pPr marL="2743200" marR="0" lvl="5"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6pPr>
            <a:lvl7pPr marL="3200400" marR="0" lvl="6"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7pPr>
            <a:lvl8pPr marL="3657600" marR="0" lvl="7"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8pPr>
            <a:lvl9pPr marL="4114800" marR="0" lvl="8"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9pPr>
          </a:lstStyle>
          <a:p>
            <a:pPr algn="ctr">
              <a:lnSpc>
                <a:spcPct val="100000"/>
              </a:lnSpc>
              <a:spcBef>
                <a:spcPts val="0"/>
              </a:spcBef>
            </a:pPr>
            <a:r>
              <a:rPr lang="en-US" sz="2000" kern="0"/>
              <a:t>Seena Skelton</a:t>
            </a:r>
            <a:endParaRPr lang="en-US" sz="2000" b="1" i="1" kern="0"/>
          </a:p>
        </p:txBody>
      </p:sp>
      <p:sp>
        <p:nvSpPr>
          <p:cNvPr id="6" name="TextBox 5">
            <a:extLst>
              <a:ext uri="{FF2B5EF4-FFF2-40B4-BE49-F238E27FC236}">
                <a16:creationId xmlns:a16="http://schemas.microsoft.com/office/drawing/2014/main" id="{9FE8D0D3-F216-2B85-47F1-A9F04614F3AE}"/>
              </a:ext>
            </a:extLst>
          </p:cNvPr>
          <p:cNvSpPr txBox="1"/>
          <p:nvPr/>
        </p:nvSpPr>
        <p:spPr>
          <a:xfrm>
            <a:off x="4519083" y="4209774"/>
            <a:ext cx="6906276" cy="646331"/>
          </a:xfrm>
          <a:prstGeom prst="rect">
            <a:avLst/>
          </a:prstGeom>
          <a:noFill/>
        </p:spPr>
        <p:txBody>
          <a:bodyPr wrap="square" rtlCol="0">
            <a:spAutoFit/>
          </a:bodyPr>
          <a:lstStyle/>
          <a:p>
            <a:pPr algn="ctr"/>
            <a:r>
              <a:rPr lang="en-US" sz="3600">
                <a:latin typeface="Calibri" panose="020F0502020204030204" pitchFamily="34" charset="0"/>
                <a:cs typeface="Calibri" panose="020F0502020204030204" pitchFamily="34" charset="0"/>
              </a:rPr>
              <a:t>Session 2: Needs Analysis</a:t>
            </a:r>
          </a:p>
        </p:txBody>
      </p:sp>
    </p:spTree>
    <p:custDataLst>
      <p:tags r:id="rId1"/>
    </p:custDataLst>
    <p:extLst>
      <p:ext uri="{BB962C8B-B14F-4D97-AF65-F5344CB8AC3E}">
        <p14:creationId xmlns:p14="http://schemas.microsoft.com/office/powerpoint/2010/main" val="3020525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4" name="Title 3" descr="Essential Support Structures Working Together to Support Professional Development&#10;">
            <a:extLst>
              <a:ext uri="{FF2B5EF4-FFF2-40B4-BE49-F238E27FC236}">
                <a16:creationId xmlns:a16="http://schemas.microsoft.com/office/drawing/2014/main" id="{1616A7FA-79B2-47B8-9899-885E7B7B4F9F}"/>
              </a:ext>
            </a:extLst>
          </p:cNvPr>
          <p:cNvSpPr txBox="1">
            <a:spLocks noGrp="1"/>
          </p:cNvSpPr>
          <p:nvPr>
            <p:ph type="title" idx="4294967295"/>
          </p:nvPr>
        </p:nvSpPr>
        <p:spPr>
          <a:xfrm>
            <a:off x="1457145" y="115475"/>
            <a:ext cx="977265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accent4">
                    <a:lumMod val="75000"/>
                  </a:schemeClr>
                </a:solidFill>
                <a:effectLst/>
                <a:uLnTx/>
                <a:uFillTx/>
                <a:latin typeface="Arial"/>
                <a:ea typeface="+mn-ea"/>
                <a:cs typeface="+mn-cs"/>
              </a:rPr>
              <a:t>Essential Support Structures Working Together to Support Professional Development</a:t>
            </a:r>
          </a:p>
        </p:txBody>
      </p:sp>
      <p:grpSp>
        <p:nvGrpSpPr>
          <p:cNvPr id="2" name="Group 1" descr="An graphic organizer showing four essential support structures: the state leadership team, the professional development network of program implementation coaches, implementation sites, and data and evaluation systems.">
            <a:extLst>
              <a:ext uri="{FF2B5EF4-FFF2-40B4-BE49-F238E27FC236}">
                <a16:creationId xmlns:a16="http://schemas.microsoft.com/office/drawing/2014/main" id="{681394C7-383D-438A-9993-CB7DF29E44EA}"/>
              </a:ext>
            </a:extLst>
          </p:cNvPr>
          <p:cNvGrpSpPr/>
          <p:nvPr/>
        </p:nvGrpSpPr>
        <p:grpSpPr>
          <a:xfrm>
            <a:off x="599079" y="1062112"/>
            <a:ext cx="10994232" cy="5266458"/>
            <a:chOff x="182133" y="0"/>
            <a:chExt cx="11529368" cy="5984664"/>
          </a:xfrm>
        </p:grpSpPr>
        <p:pic>
          <p:nvPicPr>
            <p:cNvPr id="214" name="Google Shape;214;p36"/>
            <p:cNvPicPr preferRelativeResize="0"/>
            <p:nvPr/>
          </p:nvPicPr>
          <p:blipFill rotWithShape="1">
            <a:blip r:embed="rId4">
              <a:alphaModFix amt="98000"/>
            </a:blip>
            <a:srcRect l="12493" r="10292" b="5105"/>
            <a:stretch/>
          </p:blipFill>
          <p:spPr>
            <a:xfrm>
              <a:off x="182133" y="0"/>
              <a:ext cx="6569336" cy="5984664"/>
            </a:xfrm>
            <a:prstGeom prst="rect">
              <a:avLst/>
            </a:prstGeom>
            <a:noFill/>
            <a:ln>
              <a:noFill/>
            </a:ln>
          </p:spPr>
        </p:pic>
        <p:pic>
          <p:nvPicPr>
            <p:cNvPr id="215" name="Google Shape;215;p36"/>
            <p:cNvPicPr preferRelativeResize="0"/>
            <p:nvPr/>
          </p:nvPicPr>
          <p:blipFill rotWithShape="1">
            <a:blip r:embed="rId5">
              <a:alphaModFix/>
            </a:blip>
            <a:srcRect b="8382"/>
            <a:stretch/>
          </p:blipFill>
          <p:spPr>
            <a:xfrm>
              <a:off x="6694468" y="233400"/>
              <a:ext cx="5017033" cy="1209000"/>
            </a:xfrm>
            <a:prstGeom prst="rect">
              <a:avLst/>
            </a:prstGeom>
            <a:noFill/>
            <a:ln>
              <a:noFill/>
            </a:ln>
          </p:spPr>
        </p:pic>
        <p:pic>
          <p:nvPicPr>
            <p:cNvPr id="216" name="Google Shape;216;p36"/>
            <p:cNvPicPr preferRelativeResize="0"/>
            <p:nvPr/>
          </p:nvPicPr>
          <p:blipFill rotWithShape="1">
            <a:blip r:embed="rId6">
              <a:alphaModFix/>
            </a:blip>
            <a:srcRect b="11300"/>
            <a:stretch/>
          </p:blipFill>
          <p:spPr>
            <a:xfrm>
              <a:off x="7055631" y="1645267"/>
              <a:ext cx="4655868" cy="909749"/>
            </a:xfrm>
            <a:prstGeom prst="rect">
              <a:avLst/>
            </a:prstGeom>
            <a:noFill/>
            <a:ln>
              <a:noFill/>
            </a:ln>
          </p:spPr>
        </p:pic>
        <p:pic>
          <p:nvPicPr>
            <p:cNvPr id="217" name="Google Shape;217;p36"/>
            <p:cNvPicPr preferRelativeResize="0"/>
            <p:nvPr/>
          </p:nvPicPr>
          <p:blipFill rotWithShape="1">
            <a:blip r:embed="rId7">
              <a:alphaModFix/>
            </a:blip>
            <a:srcRect b="5490"/>
            <a:stretch/>
          </p:blipFill>
          <p:spPr>
            <a:xfrm>
              <a:off x="7809460" y="2757851"/>
              <a:ext cx="3902041" cy="1541700"/>
            </a:xfrm>
            <a:prstGeom prst="rect">
              <a:avLst/>
            </a:prstGeom>
            <a:noFill/>
            <a:ln>
              <a:noFill/>
            </a:ln>
          </p:spPr>
        </p:pic>
        <p:pic>
          <p:nvPicPr>
            <p:cNvPr id="218" name="Google Shape;218;p36"/>
            <p:cNvPicPr preferRelativeResize="0"/>
            <p:nvPr/>
          </p:nvPicPr>
          <p:blipFill rotWithShape="1">
            <a:blip r:embed="rId8">
              <a:alphaModFix/>
            </a:blip>
            <a:srcRect b="6864"/>
            <a:stretch/>
          </p:blipFill>
          <p:spPr>
            <a:xfrm>
              <a:off x="8346833" y="4356282"/>
              <a:ext cx="3364667" cy="1541703"/>
            </a:xfrm>
            <a:prstGeom prst="rect">
              <a:avLst/>
            </a:prstGeom>
            <a:noFill/>
            <a:ln>
              <a:noFill/>
            </a:ln>
          </p:spPr>
        </p:pic>
        <p:sp>
          <p:nvSpPr>
            <p:cNvPr id="219" name="Google Shape;219;p36"/>
            <p:cNvSpPr/>
            <p:nvPr/>
          </p:nvSpPr>
          <p:spPr>
            <a:xfrm>
              <a:off x="4968633" y="612400"/>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20;p36"/>
            <p:cNvSpPr/>
            <p:nvPr/>
          </p:nvSpPr>
          <p:spPr>
            <a:xfrm>
              <a:off x="5428000" y="1887000"/>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21;p36"/>
            <p:cNvSpPr/>
            <p:nvPr/>
          </p:nvSpPr>
          <p:spPr>
            <a:xfrm>
              <a:off x="5931767" y="3343067"/>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22;p36"/>
            <p:cNvSpPr/>
            <p:nvPr/>
          </p:nvSpPr>
          <p:spPr>
            <a:xfrm>
              <a:off x="6694467" y="4938067"/>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71452142-D92B-41C5-860E-8D6D0D85DAD7}"/>
              </a:ext>
              <a:ext uri="{C183D7F6-B498-43B3-948B-1728B52AA6E4}">
                <adec:decorative xmlns:adec="http://schemas.microsoft.com/office/drawing/2017/decorative" val="0"/>
              </a:ext>
            </a:extLst>
          </p:cNvPr>
          <p:cNvSpPr txBox="1"/>
          <p:nvPr/>
        </p:nvSpPr>
        <p:spPr>
          <a:xfrm>
            <a:off x="4067945" y="6347509"/>
            <a:ext cx="40561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hlinkClick r:id="rId9">
                  <a:extLst>
                    <a:ext uri="{A12FA001-AC4F-418D-AE19-62706E023703}">
                      <ahyp:hlinkClr xmlns:ahyp="http://schemas.microsoft.com/office/drawing/2018/hyperlinkcolor" val="tx"/>
                    </a:ext>
                  </a:extLst>
                </a:hlinkClick>
              </a:rPr>
              <a:t>https://ectacenter.org/sig/ess.asp</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12" name="Google Shape;212;p36"/>
          <p:cNvSpPr txBox="1">
            <a:spLocks noGrp="1"/>
          </p:cNvSpPr>
          <p:nvPr>
            <p:ph type="sldNum" idx="12"/>
          </p:nvPr>
        </p:nvSpPr>
        <p:spPr>
          <a:xfrm>
            <a:off x="10360511" y="6349533"/>
            <a:ext cx="1232800" cy="503600"/>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1" i="0" u="none" strike="noStrike" kern="0" cap="none" spc="0" normalizeH="0" baseline="0" noProof="0">
                <a:ln>
                  <a:noFill/>
                </a:ln>
                <a:solidFill>
                  <a:srgbClr val="FFFFFF"/>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10</a:t>
            </a:fld>
            <a:endParaRPr kumimoji="0" sz="1467" b="1" i="0" u="none" strike="noStrike" kern="0" cap="none" spc="0" normalizeH="0" baseline="0" noProof="0">
              <a:ln>
                <a:noFill/>
              </a:ln>
              <a:solidFill>
                <a:srgbClr val="FFFFFF"/>
              </a:solidFill>
              <a:effectLst/>
              <a:uLnTx/>
              <a:uFillTx/>
              <a:latin typeface="Arial"/>
              <a:cs typeface="Arial"/>
              <a:sym typeface="Aria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70451-B517-6E93-3E21-295DCFD22E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E59A48-5FA1-E3CF-25E4-CA4E2513D5A3}"/>
              </a:ext>
              <a:ext uri="{C183D7F6-B498-43B3-948B-1728B52AA6E4}">
                <adec:decorative xmlns:adec="http://schemas.microsoft.com/office/drawing/2017/decorative" val="0"/>
              </a:ext>
            </a:extLst>
          </p:cNvPr>
          <p:cNvSpPr txBox="1">
            <a:spLocks noGrp="1"/>
          </p:cNvSpPr>
          <p:nvPr>
            <p:ph type="title" idx="4294967295"/>
          </p:nvPr>
        </p:nvSpPr>
        <p:spPr>
          <a:xfrm>
            <a:off x="2187388" y="138707"/>
            <a:ext cx="781722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Need Analysis Deep Dive</a:t>
            </a:r>
          </a:p>
        </p:txBody>
      </p:sp>
      <p:pic>
        <p:nvPicPr>
          <p:cNvPr id="4" name="Picture 3" descr="A QR code with a dinosaur in the center leading to https://ectacenter.org/epic-p/&#10;">
            <a:extLst>
              <a:ext uri="{FF2B5EF4-FFF2-40B4-BE49-F238E27FC236}">
                <a16:creationId xmlns:a16="http://schemas.microsoft.com/office/drawing/2014/main" id="{6C7BBB9E-FCCA-C7DE-EF87-23A2EB2CC5BA}"/>
              </a:ext>
            </a:extLst>
          </p:cNvPr>
          <p:cNvPicPr>
            <a:picLocks noChangeAspect="1"/>
          </p:cNvPicPr>
          <p:nvPr/>
        </p:nvPicPr>
        <p:blipFill>
          <a:blip r:embed="rId4"/>
          <a:stretch>
            <a:fillRect/>
          </a:stretch>
        </p:blipFill>
        <p:spPr>
          <a:xfrm>
            <a:off x="395175" y="1068278"/>
            <a:ext cx="3114758" cy="3170807"/>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800B989-443B-91C3-5279-B71C57AE0173}"/>
              </a:ext>
            </a:extLst>
          </p:cNvPr>
          <p:cNvSpPr txBox="1"/>
          <p:nvPr/>
        </p:nvSpPr>
        <p:spPr>
          <a:xfrm>
            <a:off x="548639" y="4399215"/>
            <a:ext cx="2653045" cy="307777"/>
          </a:xfrm>
          <a:prstGeom prst="rect">
            <a:avLst/>
          </a:prstGeom>
          <a:noFill/>
        </p:spPr>
        <p:txBody>
          <a:bodyPr wrap="square" rtlCol="0">
            <a:spAutoFit/>
          </a:bodyPr>
          <a:lstStyle/>
          <a:p>
            <a:pPr algn="ctr"/>
            <a:r>
              <a:rPr lang="en-US" sz="1400" dirty="0"/>
              <a:t>https://ectacenter.org/epic-p/</a:t>
            </a:r>
          </a:p>
        </p:txBody>
      </p:sp>
      <p:pic>
        <p:nvPicPr>
          <p:cNvPr id="7" name="Picture 6" descr="A screenshot the Needs Analysis section of the ECTA website, found at https://ectacenter.org/epic-p/&#10;">
            <a:extLst>
              <a:ext uri="{FF2B5EF4-FFF2-40B4-BE49-F238E27FC236}">
                <a16:creationId xmlns:a16="http://schemas.microsoft.com/office/drawing/2014/main" id="{382E3537-20BA-1F83-4CB4-0395A8149C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4994" y="984348"/>
            <a:ext cx="6487467" cy="4615855"/>
          </a:xfrm>
          <a:prstGeom prst="rect">
            <a:avLst/>
          </a:prstGeom>
        </p:spPr>
      </p:pic>
      <p:sp>
        <p:nvSpPr>
          <p:cNvPr id="8" name="Down Arrow 7">
            <a:extLst>
              <a:ext uri="{FF2B5EF4-FFF2-40B4-BE49-F238E27FC236}">
                <a16:creationId xmlns:a16="http://schemas.microsoft.com/office/drawing/2014/main" id="{CD0C9CFA-71B4-C948-FD89-C4DDED14EB83}"/>
              </a:ext>
              <a:ext uri="{C183D7F6-B498-43B3-948B-1728B52AA6E4}">
                <adec:decorative xmlns:adec="http://schemas.microsoft.com/office/drawing/2017/decorative" val="1"/>
              </a:ext>
            </a:extLst>
          </p:cNvPr>
          <p:cNvSpPr/>
          <p:nvPr/>
        </p:nvSpPr>
        <p:spPr>
          <a:xfrm rot="16200000">
            <a:off x="9071880" y="1513944"/>
            <a:ext cx="905481" cy="9599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3922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6197D-45A4-D804-B871-32FA88529D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DA5CC0-E17B-11AB-E888-AD8686A72C36}"/>
              </a:ext>
              <a:ext uri="{C183D7F6-B498-43B3-948B-1728B52AA6E4}">
                <adec:decorative xmlns:adec="http://schemas.microsoft.com/office/drawing/2017/decorative" val="0"/>
              </a:ext>
            </a:extLst>
          </p:cNvPr>
          <p:cNvSpPr txBox="1">
            <a:spLocks noGrp="1"/>
          </p:cNvSpPr>
          <p:nvPr>
            <p:ph type="title" idx="4294967295"/>
          </p:nvPr>
        </p:nvSpPr>
        <p:spPr>
          <a:xfrm>
            <a:off x="2187388" y="138707"/>
            <a:ext cx="781722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EPIC-P CYCLE WEBSITE</a:t>
            </a:r>
          </a:p>
        </p:txBody>
      </p:sp>
      <p:pic>
        <p:nvPicPr>
          <p:cNvPr id="4" name="Picture 3" descr="A QR code with a dinosaur in the center leading to https://ectacenter.org/epic-p/&#10;">
            <a:extLst>
              <a:ext uri="{FF2B5EF4-FFF2-40B4-BE49-F238E27FC236}">
                <a16:creationId xmlns:a16="http://schemas.microsoft.com/office/drawing/2014/main" id="{FAB9A01C-4EDC-B455-7C2D-B99D85A0AA9A}"/>
              </a:ext>
            </a:extLst>
          </p:cNvPr>
          <p:cNvPicPr>
            <a:picLocks noChangeAspect="1"/>
          </p:cNvPicPr>
          <p:nvPr/>
        </p:nvPicPr>
        <p:blipFill>
          <a:blip r:embed="rId4"/>
          <a:stretch>
            <a:fillRect/>
          </a:stretch>
        </p:blipFill>
        <p:spPr>
          <a:xfrm>
            <a:off x="395175" y="1068278"/>
            <a:ext cx="3114758" cy="3170807"/>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369B237D-EC62-72B9-E462-51AF9C810909}"/>
              </a:ext>
            </a:extLst>
          </p:cNvPr>
          <p:cNvSpPr txBox="1"/>
          <p:nvPr/>
        </p:nvSpPr>
        <p:spPr>
          <a:xfrm>
            <a:off x="548639" y="4399215"/>
            <a:ext cx="2653045" cy="307777"/>
          </a:xfrm>
          <a:prstGeom prst="rect">
            <a:avLst/>
          </a:prstGeom>
          <a:noFill/>
        </p:spPr>
        <p:txBody>
          <a:bodyPr wrap="square" rtlCol="0">
            <a:spAutoFit/>
          </a:bodyPr>
          <a:lstStyle/>
          <a:p>
            <a:pPr algn="ctr"/>
            <a:r>
              <a:rPr lang="en-US" sz="1400" dirty="0"/>
              <a:t>https://ectacenter.org/epic-p/</a:t>
            </a:r>
          </a:p>
        </p:txBody>
      </p:sp>
      <p:pic>
        <p:nvPicPr>
          <p:cNvPr id="2" name="Picture 1" descr="A screenshot of the EPIC P Primary Purpose and Outcomes and Key Activities, found at https://ectacenter.org/epic-p/&#10;&#10;">
            <a:extLst>
              <a:ext uri="{FF2B5EF4-FFF2-40B4-BE49-F238E27FC236}">
                <a16:creationId xmlns:a16="http://schemas.microsoft.com/office/drawing/2014/main" id="{2898267C-5B04-5FD3-BA0E-4B3B4EAF8895}"/>
              </a:ext>
            </a:extLst>
          </p:cNvPr>
          <p:cNvPicPr>
            <a:picLocks noChangeAspect="1"/>
          </p:cNvPicPr>
          <p:nvPr/>
        </p:nvPicPr>
        <p:blipFill>
          <a:blip r:embed="rId5">
            <a:extLst>
              <a:ext uri="{28A0092B-C50C-407E-A947-70E740481C1C}">
                <a14:useLocalDpi xmlns:a14="http://schemas.microsoft.com/office/drawing/2010/main" val="0"/>
              </a:ext>
            </a:extLst>
          </a:blip>
          <a:srcRect l="7642" r="10919"/>
          <a:stretch>
            <a:fillRect/>
          </a:stretch>
        </p:blipFill>
        <p:spPr>
          <a:xfrm>
            <a:off x="5352840" y="914010"/>
            <a:ext cx="5513613" cy="4553369"/>
          </a:xfrm>
          <a:prstGeom prst="rect">
            <a:avLst/>
          </a:prstGeom>
        </p:spPr>
      </p:pic>
      <p:sp>
        <p:nvSpPr>
          <p:cNvPr id="8" name="Down Arrow 7">
            <a:extLst>
              <a:ext uri="{FF2B5EF4-FFF2-40B4-BE49-F238E27FC236}">
                <a16:creationId xmlns:a16="http://schemas.microsoft.com/office/drawing/2014/main" id="{278ABBEC-26F1-00D6-1B81-99CE3B98CFEB}"/>
              </a:ext>
              <a:ext uri="{C183D7F6-B498-43B3-948B-1728B52AA6E4}">
                <adec:decorative xmlns:adec="http://schemas.microsoft.com/office/drawing/2017/decorative" val="1"/>
              </a:ext>
            </a:extLst>
          </p:cNvPr>
          <p:cNvSpPr/>
          <p:nvPr/>
        </p:nvSpPr>
        <p:spPr>
          <a:xfrm rot="16200000">
            <a:off x="3824522" y="2094850"/>
            <a:ext cx="905481" cy="9599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9737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42425-8011-D125-A211-8DDD983FD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2B60F-7D4B-D582-3AB6-5C3D5296AF7F}"/>
              </a:ext>
            </a:extLst>
          </p:cNvPr>
          <p:cNvSpPr>
            <a:spLocks noGrp="1"/>
          </p:cNvSpPr>
          <p:nvPr>
            <p:ph type="title"/>
          </p:nvPr>
        </p:nvSpPr>
        <p:spPr/>
        <p:txBody>
          <a:bodyPr>
            <a:normAutofit/>
          </a:bodyPr>
          <a:lstStyle/>
          <a:p>
            <a:r>
              <a:rPr lang="en-US" sz="4400">
                <a:solidFill>
                  <a:schemeClr val="accent4">
                    <a:lumMod val="75000"/>
                  </a:schemeClr>
                </a:solidFill>
              </a:rPr>
              <a:t>Needs Analysis Jigsaw</a:t>
            </a:r>
          </a:p>
        </p:txBody>
      </p:sp>
      <p:pic>
        <p:nvPicPr>
          <p:cNvPr id="4" name="Picture 3" descr="Image from below of 5 adults holding multiple wooden puzzle pieces. Their faces are obscured by the pieces that they are placing together.">
            <a:extLst>
              <a:ext uri="{FF2B5EF4-FFF2-40B4-BE49-F238E27FC236}">
                <a16:creationId xmlns:a16="http://schemas.microsoft.com/office/drawing/2014/main" id="{B309CC4B-2FF8-DE6D-3D3E-2AC225D52C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800" y="1141380"/>
            <a:ext cx="12192000" cy="4674764"/>
          </a:xfrm>
          <a:prstGeom prst="rect">
            <a:avLst/>
          </a:prstGeom>
        </p:spPr>
      </p:pic>
      <p:sp>
        <p:nvSpPr>
          <p:cNvPr id="3" name="TextBox 2">
            <a:extLst>
              <a:ext uri="{FF2B5EF4-FFF2-40B4-BE49-F238E27FC236}">
                <a16:creationId xmlns:a16="http://schemas.microsoft.com/office/drawing/2014/main" id="{FA3857A9-5C3A-5224-1E9E-8E21F32E9957}"/>
              </a:ext>
            </a:extLst>
          </p:cNvPr>
          <p:cNvSpPr txBox="1"/>
          <p:nvPr/>
        </p:nvSpPr>
        <p:spPr>
          <a:xfrm>
            <a:off x="1174830" y="5738433"/>
            <a:ext cx="3923071" cy="307777"/>
          </a:xfrm>
          <a:prstGeom prst="rect">
            <a:avLst/>
          </a:prstGeom>
          <a:noFill/>
        </p:spPr>
        <p:txBody>
          <a:bodyPr wrap="square" rtlCol="0">
            <a:spAutoFit/>
          </a:bodyPr>
          <a:lstStyle/>
          <a:p>
            <a:pPr algn="ctr"/>
            <a:r>
              <a:rPr lang="en-US" sz="1400"/>
              <a:t>Image from Adobe Stock</a:t>
            </a:r>
          </a:p>
        </p:txBody>
      </p:sp>
      <p:sp>
        <p:nvSpPr>
          <p:cNvPr id="5" name="TextBox 4">
            <a:extLst>
              <a:ext uri="{FF2B5EF4-FFF2-40B4-BE49-F238E27FC236}">
                <a16:creationId xmlns:a16="http://schemas.microsoft.com/office/drawing/2014/main" id="{2DB0B023-18A8-9F42-D436-7A49C821E719}"/>
              </a:ext>
            </a:extLst>
          </p:cNvPr>
          <p:cNvSpPr txBox="1"/>
          <p:nvPr/>
        </p:nvSpPr>
        <p:spPr>
          <a:xfrm>
            <a:off x="6480629" y="1315281"/>
            <a:ext cx="5711371" cy="3785652"/>
          </a:xfrm>
          <a:prstGeom prst="rect">
            <a:avLst/>
          </a:prstGeom>
          <a:noFill/>
        </p:spPr>
        <p:txBody>
          <a:bodyPr wrap="square" lIns="91440" tIns="45720" rIns="91440" bIns="45720" rtlCol="0" anchor="t">
            <a:spAutoFit/>
          </a:bodyPr>
          <a:lstStyle/>
          <a:p>
            <a:r>
              <a:rPr lang="en-US" sz="2200"/>
              <a:t>Open the </a:t>
            </a:r>
            <a:r>
              <a:rPr lang="en-US" sz="2200" b="1" dirty="0"/>
              <a:t>Activity Packet </a:t>
            </a:r>
            <a:r>
              <a:rPr lang="en-US" sz="2200"/>
              <a:t>in the chat box.</a:t>
            </a:r>
            <a:endParaRPr lang="en-US"/>
          </a:p>
          <a:p>
            <a:endParaRPr lang="en-US" sz="2200"/>
          </a:p>
          <a:p>
            <a:r>
              <a:rPr lang="en-US" sz="2200"/>
              <a:t>Navigate to the following sections using the tabs:</a:t>
            </a:r>
            <a:endParaRPr lang="en-US" sz="2200">
              <a:cs typeface="Arial"/>
            </a:endParaRPr>
          </a:p>
          <a:p>
            <a:pPr marL="342900" indent="-342900">
              <a:buFont typeface="Arial" panose="020B0604020202020204" pitchFamily="34" charset="0"/>
              <a:buChar char="•"/>
            </a:pPr>
            <a:r>
              <a:rPr lang="en-US" sz="2200" i="1"/>
              <a:t>Group Reading Assignments</a:t>
            </a:r>
            <a:endParaRPr lang="en-US" sz="2200"/>
          </a:p>
          <a:p>
            <a:pPr marL="342900" indent="-342900">
              <a:buFont typeface="Arial" panose="020B0604020202020204" pitchFamily="34" charset="0"/>
              <a:buChar char="•"/>
            </a:pPr>
            <a:r>
              <a:rPr lang="en-US" sz="2200" i="1"/>
              <a:t>Activity Instructions</a:t>
            </a:r>
            <a:endParaRPr lang="en-US" sz="2200"/>
          </a:p>
          <a:p>
            <a:pPr marL="342900" indent="-342900">
              <a:buFont typeface="Arial" panose="020B0604020202020204" pitchFamily="34" charset="0"/>
              <a:buChar char="•"/>
            </a:pPr>
            <a:r>
              <a:rPr lang="en-US" sz="2200" i="1"/>
              <a:t>Discussion Prompts</a:t>
            </a:r>
            <a:endParaRPr lang="en-US" sz="2200"/>
          </a:p>
          <a:p>
            <a:r>
              <a:rPr lang="en-US" sz="2200"/>
              <a:t>Follow the instructions provided and be prepared to share key highlights from your group’s discussion.</a:t>
            </a:r>
            <a:endParaRPr lang="en-US" sz="2200" dirty="0">
              <a:cs typeface="Arial"/>
            </a:endParaRPr>
          </a:p>
          <a:p>
            <a:endParaRPr lang="en-US" sz="2000"/>
          </a:p>
        </p:txBody>
      </p:sp>
    </p:spTree>
    <p:extLst>
      <p:ext uri="{BB962C8B-B14F-4D97-AF65-F5344CB8AC3E}">
        <p14:creationId xmlns:p14="http://schemas.microsoft.com/office/powerpoint/2010/main" val="2219036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8B84C2-4CA1-1450-1716-6FDFB4F3A811}"/>
              </a:ext>
            </a:extLst>
          </p:cNvPr>
          <p:cNvSpPr>
            <a:spLocks noGrp="1"/>
          </p:cNvSpPr>
          <p:nvPr>
            <p:ph type="title"/>
          </p:nvPr>
        </p:nvSpPr>
        <p:spPr/>
        <p:txBody>
          <a:bodyPr/>
          <a:lstStyle/>
          <a:p>
            <a:r>
              <a:rPr lang="en-US"/>
              <a:t>Activity 1 Share Out</a:t>
            </a:r>
          </a:p>
        </p:txBody>
      </p:sp>
      <p:graphicFrame>
        <p:nvGraphicFramePr>
          <p:cNvPr id="5" name="Diagram 4" descr="7 green boxes with black, bold print. Box titles are: Overview; Primary Purpose and Outcomes (1&amp;2); Key Activities (3&amp;4); Participation from Essential Support Structures: SLT (5&amp;6); Participation from Essental Support Structures: Implementation Sites (7&amp;8); Participation from Essential Support Structures: Data and Evaluation (9&amp;10); and Key Effective TA Practices to Implement (11&amp;12). ">
            <a:extLst>
              <a:ext uri="{FF2B5EF4-FFF2-40B4-BE49-F238E27FC236}">
                <a16:creationId xmlns:a16="http://schemas.microsoft.com/office/drawing/2014/main" id="{D073FF65-1BAE-41EA-A12D-EB355BC23D49}"/>
              </a:ext>
            </a:extLst>
          </p:cNvPr>
          <p:cNvGraphicFramePr/>
          <p:nvPr>
            <p:extLst>
              <p:ext uri="{D42A27DB-BD31-4B8C-83A1-F6EECF244321}">
                <p14:modId xmlns:p14="http://schemas.microsoft.com/office/powerpoint/2010/main" val="2152247592"/>
              </p:ext>
            </p:extLst>
          </p:nvPr>
        </p:nvGraphicFramePr>
        <p:xfrm>
          <a:off x="287867" y="660400"/>
          <a:ext cx="11717866" cy="5367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065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F8FD72E-471B-6B47-8ABC-288B07F83CE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882B00E-1FA4-F24F-8F01-4934B2B9D60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DA13325-7FFC-8743-BEBD-973B894CAEA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E14D7579-B65B-D54F-AB74-D87C8236C87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8BFD9A06-CCEE-7C42-AE77-A45BCE711D1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D0C3AC4D-C2CF-DD45-87A3-4486413543B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57B9F566-7B59-2544-B095-C8B7F46B071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4057-81CA-9CDB-B346-DE3EC6C0548F}"/>
              </a:ext>
            </a:extLst>
          </p:cNvPr>
          <p:cNvSpPr>
            <a:spLocks noGrp="1"/>
          </p:cNvSpPr>
          <p:nvPr>
            <p:ph type="title"/>
          </p:nvPr>
        </p:nvSpPr>
        <p:spPr/>
        <p:txBody>
          <a:bodyPr>
            <a:normAutofit/>
          </a:bodyPr>
          <a:lstStyle/>
          <a:p>
            <a:r>
              <a:rPr lang="en-US" sz="3600"/>
              <a:t>Problem of Practice Scenario Application Activity</a:t>
            </a:r>
          </a:p>
        </p:txBody>
      </p:sp>
      <p:sp>
        <p:nvSpPr>
          <p:cNvPr id="3" name="Text Placeholder 2">
            <a:extLst>
              <a:ext uri="{FF2B5EF4-FFF2-40B4-BE49-F238E27FC236}">
                <a16:creationId xmlns:a16="http://schemas.microsoft.com/office/drawing/2014/main" id="{42D5A472-85A3-39FA-4295-BE5798D63580}"/>
              </a:ext>
            </a:extLst>
          </p:cNvPr>
          <p:cNvSpPr>
            <a:spLocks noGrp="1"/>
          </p:cNvSpPr>
          <p:nvPr>
            <p:ph type="body" idx="1"/>
          </p:nvPr>
        </p:nvSpPr>
        <p:spPr/>
        <p:txBody>
          <a:bodyPr/>
          <a:lstStyle/>
          <a:p>
            <a:r>
              <a:rPr lang="en-US" sz="2000" err="1"/>
              <a:t>MidState</a:t>
            </a:r>
            <a:r>
              <a:rPr lang="en-US" sz="2000"/>
              <a:t> Early Learning Collaborative</a:t>
            </a:r>
            <a:endParaRPr lang="en-US"/>
          </a:p>
        </p:txBody>
      </p:sp>
      <p:sp>
        <p:nvSpPr>
          <p:cNvPr id="4" name="Text Placeholder 3">
            <a:extLst>
              <a:ext uri="{FF2B5EF4-FFF2-40B4-BE49-F238E27FC236}">
                <a16:creationId xmlns:a16="http://schemas.microsoft.com/office/drawing/2014/main" id="{D63DC3A6-170B-E587-5B70-20AECEF75090}"/>
              </a:ext>
            </a:extLst>
          </p:cNvPr>
          <p:cNvSpPr>
            <a:spLocks noGrp="1"/>
          </p:cNvSpPr>
          <p:nvPr>
            <p:ph type="body" idx="2"/>
          </p:nvPr>
        </p:nvSpPr>
        <p:spPr/>
        <p:txBody>
          <a:bodyPr>
            <a:normAutofit lnSpcReduction="10000"/>
          </a:bodyPr>
          <a:lstStyle/>
          <a:p>
            <a:pPr marL="177796" indent="0">
              <a:buNone/>
            </a:pPr>
            <a:r>
              <a:rPr lang="en-US" sz="2000"/>
              <a:t>The </a:t>
            </a:r>
            <a:r>
              <a:rPr lang="en-US" sz="2000" err="1"/>
              <a:t>MidState</a:t>
            </a:r>
            <a:r>
              <a:rPr lang="en-US" sz="2000"/>
              <a:t> Early Learning Collaborative (MELC) was preparing to host a regional professional development (PD) session aimed at strengthening inclusive practices across early childhood education (ECE) settings. The planning team was excited to build on the momentum of their last training event and had just eight weeks to pull everything together.</a:t>
            </a:r>
          </a:p>
          <a:p>
            <a:endParaRPr lang="en-US"/>
          </a:p>
        </p:txBody>
      </p:sp>
      <p:sp>
        <p:nvSpPr>
          <p:cNvPr id="5" name="Text Placeholder 4">
            <a:extLst>
              <a:ext uri="{FF2B5EF4-FFF2-40B4-BE49-F238E27FC236}">
                <a16:creationId xmlns:a16="http://schemas.microsoft.com/office/drawing/2014/main" id="{3D087FFD-2091-700A-DD04-AA7CD9E608A0}"/>
              </a:ext>
            </a:extLst>
          </p:cNvPr>
          <p:cNvSpPr>
            <a:spLocks noGrp="1"/>
          </p:cNvSpPr>
          <p:nvPr>
            <p:ph type="body" idx="3"/>
          </p:nvPr>
        </p:nvSpPr>
        <p:spPr/>
        <p:txBody>
          <a:bodyPr>
            <a:normAutofit fontScale="92500"/>
          </a:bodyPr>
          <a:lstStyle/>
          <a:p>
            <a:r>
              <a:rPr lang="en-US" sz="2400"/>
              <a:t>The State Office for Early Learning </a:t>
            </a:r>
            <a:endParaRPr lang="en-US"/>
          </a:p>
        </p:txBody>
      </p:sp>
      <p:sp>
        <p:nvSpPr>
          <p:cNvPr id="6" name="Text Placeholder 5">
            <a:extLst>
              <a:ext uri="{FF2B5EF4-FFF2-40B4-BE49-F238E27FC236}">
                <a16:creationId xmlns:a16="http://schemas.microsoft.com/office/drawing/2014/main" id="{368ABDA8-7C79-EFB0-041B-BBD0427AA2E5}"/>
              </a:ext>
            </a:extLst>
          </p:cNvPr>
          <p:cNvSpPr>
            <a:spLocks noGrp="1"/>
          </p:cNvSpPr>
          <p:nvPr>
            <p:ph type="body" idx="4"/>
          </p:nvPr>
        </p:nvSpPr>
        <p:spPr/>
        <p:txBody>
          <a:bodyPr>
            <a:normAutofit lnSpcReduction="10000"/>
          </a:bodyPr>
          <a:lstStyle/>
          <a:p>
            <a:pPr marL="177796" indent="0">
              <a:buNone/>
            </a:pPr>
            <a:r>
              <a:rPr lang="en-US" sz="2000"/>
              <a:t>The State Office for Early Learning (SOEL) had been tasked with developing a new professional development (PD) initiative focused on strengthening inclusive practices in early childhood education settings across the state. The initiative was part of a broader effort to align with IDEA requirements and increase access to quality inclusion for young children with disabilities. </a:t>
            </a:r>
          </a:p>
        </p:txBody>
      </p:sp>
    </p:spTree>
    <p:extLst>
      <p:ext uri="{BB962C8B-B14F-4D97-AF65-F5344CB8AC3E}">
        <p14:creationId xmlns:p14="http://schemas.microsoft.com/office/powerpoint/2010/main" val="3486331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463D-42E9-7685-4EF3-32B0AD555311}"/>
              </a:ext>
            </a:extLst>
          </p:cNvPr>
          <p:cNvSpPr>
            <a:spLocks noGrp="1"/>
          </p:cNvSpPr>
          <p:nvPr>
            <p:ph type="title"/>
          </p:nvPr>
        </p:nvSpPr>
        <p:spPr/>
        <p:txBody>
          <a:bodyPr>
            <a:normAutofit/>
          </a:bodyPr>
          <a:lstStyle/>
          <a:p>
            <a:r>
              <a:rPr lang="en-US" sz="4400"/>
              <a:t>Applying the Needs Analysis Process</a:t>
            </a:r>
          </a:p>
        </p:txBody>
      </p:sp>
      <p:pic>
        <p:nvPicPr>
          <p:cNvPr id="4" name="Picture 3" descr="Screenschot of a handout: Needs Analysis Application Activity Scenario. Under the heading&quot;1: Key Needs Analysis Activities&quot; is a subheading reading, &quot;Scenario: Planning Professional Development for Early Childhood Education Providers&quot;. A brief portion of a case example is provided, in which the MidState Early Learning Collaborative is preparing to host a PD session. ">
            <a:extLst>
              <a:ext uri="{FF2B5EF4-FFF2-40B4-BE49-F238E27FC236}">
                <a16:creationId xmlns:a16="http://schemas.microsoft.com/office/drawing/2014/main" id="{AF58AC3A-A540-EF97-F9B5-05EBB9A517BB}"/>
              </a:ext>
            </a:extLst>
          </p:cNvPr>
          <p:cNvPicPr>
            <a:picLocks noChangeAspect="1"/>
          </p:cNvPicPr>
          <p:nvPr/>
        </p:nvPicPr>
        <p:blipFill>
          <a:blip r:embed="rId3"/>
          <a:stretch>
            <a:fillRect/>
          </a:stretch>
        </p:blipFill>
        <p:spPr>
          <a:xfrm>
            <a:off x="202622" y="1363053"/>
            <a:ext cx="5647508" cy="3767747"/>
          </a:xfrm>
          <a:prstGeom prst="rect">
            <a:avLst/>
          </a:prstGeom>
          <a:effectLst>
            <a:outerShdw blurRad="50800" dist="38100" dir="5400000" algn="t" rotWithShape="0">
              <a:prstClr val="black">
                <a:alpha val="40000"/>
              </a:prstClr>
            </a:outerShdw>
          </a:effectLst>
        </p:spPr>
      </p:pic>
      <p:sp>
        <p:nvSpPr>
          <p:cNvPr id="5" name="TextBox 4">
            <a:extLst>
              <a:ext uri="{FF2B5EF4-FFF2-40B4-BE49-F238E27FC236}">
                <a16:creationId xmlns:a16="http://schemas.microsoft.com/office/drawing/2014/main" id="{9026459C-BA3B-7C27-9C93-EBCD184BCF71}"/>
              </a:ext>
            </a:extLst>
          </p:cNvPr>
          <p:cNvSpPr txBox="1"/>
          <p:nvPr/>
        </p:nvSpPr>
        <p:spPr>
          <a:xfrm>
            <a:off x="6096000" y="1433945"/>
            <a:ext cx="5893379" cy="415498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Return the same group and </a:t>
            </a:r>
            <a:r>
              <a:rPr lang="en-US" sz="2400" b="1" dirty="0"/>
              <a:t>Activity Packet. </a:t>
            </a:r>
          </a:p>
          <a:p>
            <a:pPr marL="285750" indent="-285750">
              <a:buFont typeface="Arial" panose="020B0604020202020204" pitchFamily="34" charset="0"/>
              <a:buChar char="•"/>
            </a:pPr>
            <a:r>
              <a:rPr lang="en-US" sz="2400" dirty="0"/>
              <a:t>Select the problem of the practice scenario that your group would like to read</a:t>
            </a:r>
            <a:endParaRPr lang="en-US" sz="2400" dirty="0">
              <a:cs typeface="Arial"/>
            </a:endParaRPr>
          </a:p>
          <a:p>
            <a:pPr marL="285750" indent="-285750">
              <a:buFont typeface="Arial" panose="020B0604020202020204" pitchFamily="34" charset="0"/>
              <a:buChar char="•"/>
            </a:pPr>
            <a:r>
              <a:rPr lang="en-US" sz="2400" dirty="0"/>
              <a:t>The scenario will include some key Needs Analysis characteristics and leave out others. </a:t>
            </a:r>
            <a:endParaRPr lang="en-US" sz="2400" dirty="0">
              <a:cs typeface="Arial"/>
            </a:endParaRPr>
          </a:p>
          <a:p>
            <a:pPr marL="285750" indent="-285750">
              <a:buFont typeface="Arial" panose="020B0604020202020204" pitchFamily="34" charset="0"/>
              <a:buChar char="•"/>
            </a:pPr>
            <a:r>
              <a:rPr lang="en-US" sz="2400" dirty="0"/>
              <a:t>Using the prompts, discuss the scenario and prepare to share highlights from your discussion with the whole group.  </a:t>
            </a:r>
            <a:endParaRPr lang="en-US" sz="2400" dirty="0">
              <a:cs typeface="Arial"/>
            </a:endParaRPr>
          </a:p>
        </p:txBody>
      </p:sp>
    </p:spTree>
    <p:extLst>
      <p:ext uri="{BB962C8B-B14F-4D97-AF65-F5344CB8AC3E}">
        <p14:creationId xmlns:p14="http://schemas.microsoft.com/office/powerpoint/2010/main" val="223438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574D-C45A-4CB6-AFD3-EF141B88AB9F}"/>
              </a:ext>
            </a:extLst>
          </p:cNvPr>
          <p:cNvSpPr>
            <a:spLocks noGrp="1"/>
          </p:cNvSpPr>
          <p:nvPr>
            <p:ph type="title"/>
          </p:nvPr>
        </p:nvSpPr>
        <p:spPr>
          <a:xfrm>
            <a:off x="587829" y="394249"/>
            <a:ext cx="11005457" cy="914400"/>
          </a:xfrm>
        </p:spPr>
        <p:txBody>
          <a:bodyPr>
            <a:normAutofit/>
          </a:bodyPr>
          <a:lstStyle/>
          <a:p>
            <a:r>
              <a:rPr lang="en-US" sz="4400">
                <a:solidFill>
                  <a:srgbClr val="002060"/>
                </a:solidFill>
              </a:rPr>
              <a:t>Next Session</a:t>
            </a:r>
          </a:p>
        </p:txBody>
      </p:sp>
      <p:sp>
        <p:nvSpPr>
          <p:cNvPr id="6" name="TextBox 5" descr="A text box that indicates the next session (Session 2: Needs Analysis) is Monday, June 30, 2025 from 3:00-4:00 PM ET&#10;">
            <a:extLst>
              <a:ext uri="{FF2B5EF4-FFF2-40B4-BE49-F238E27FC236}">
                <a16:creationId xmlns:a16="http://schemas.microsoft.com/office/drawing/2014/main" id="{DE1DE489-2F09-B35E-4996-4D09B9051A71}"/>
              </a:ext>
            </a:extLst>
          </p:cNvPr>
          <p:cNvSpPr txBox="1"/>
          <p:nvPr/>
        </p:nvSpPr>
        <p:spPr>
          <a:xfrm>
            <a:off x="587829" y="2731048"/>
            <a:ext cx="6306410" cy="2062103"/>
          </a:xfrm>
          <a:prstGeom prst="rect">
            <a:avLst/>
          </a:prstGeom>
          <a:noFill/>
        </p:spPr>
        <p:txBody>
          <a:bodyPr wrap="square" rtlCol="0">
            <a:spAutoFit/>
          </a:bodyPr>
          <a:lstStyle/>
          <a:p>
            <a:r>
              <a:rPr lang="en-US" sz="3200"/>
              <a:t>Session 2: Design Component</a:t>
            </a:r>
          </a:p>
          <a:p>
            <a:endParaRPr lang="en-US" sz="3200"/>
          </a:p>
          <a:p>
            <a:r>
              <a:rPr lang="en-US" sz="3200"/>
              <a:t>Monday, July 15, 2025</a:t>
            </a:r>
          </a:p>
          <a:p>
            <a:r>
              <a:rPr lang="en-US" sz="3200"/>
              <a:t>3:00-4:30 PM ET</a:t>
            </a:r>
          </a:p>
        </p:txBody>
      </p:sp>
      <p:sp>
        <p:nvSpPr>
          <p:cNvPr id="3" name="Content Placeholder 2">
            <a:extLst>
              <a:ext uri="{FF2B5EF4-FFF2-40B4-BE49-F238E27FC236}">
                <a16:creationId xmlns:a16="http://schemas.microsoft.com/office/drawing/2014/main" id="{29CB9604-EDCE-4D44-90C1-5929B968AFA3}"/>
              </a:ext>
              <a:ext uri="{C183D7F6-B498-43B3-948B-1728B52AA6E4}">
                <adec:decorative xmlns:adec="http://schemas.microsoft.com/office/drawing/2017/decorative" val="1"/>
              </a:ext>
            </a:extLst>
          </p:cNvPr>
          <p:cNvSpPr>
            <a:spLocks noGrp="1"/>
          </p:cNvSpPr>
          <p:nvPr>
            <p:ph type="body" idx="1"/>
          </p:nvPr>
        </p:nvSpPr>
        <p:spPr>
          <a:xfrm>
            <a:off x="-6179126" y="1308649"/>
            <a:ext cx="5918662" cy="2740042"/>
          </a:xfrm>
        </p:spPr>
        <p:txBody>
          <a:bodyPr>
            <a:normAutofit/>
          </a:bodyPr>
          <a:lstStyle/>
          <a:p>
            <a:pPr marL="0" indent="0" algn="ctr">
              <a:buNone/>
            </a:pPr>
            <a:endParaRPr lang="en-US"/>
          </a:p>
          <a:p>
            <a:pPr marL="0" indent="0" algn="ctr">
              <a:buNone/>
            </a:pPr>
            <a:endParaRPr lang="en-US"/>
          </a:p>
        </p:txBody>
      </p:sp>
      <p:pic>
        <p:nvPicPr>
          <p:cNvPr id="4" name="Google Shape;213;p36">
            <a:extLst>
              <a:ext uri="{FF2B5EF4-FFF2-40B4-BE49-F238E27FC236}">
                <a16:creationId xmlns:a16="http://schemas.microsoft.com/office/drawing/2014/main" id="{236C0216-7BC2-45B5-9A74-9C30F79C5C04}"/>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87829" y="6215551"/>
            <a:ext cx="3364659" cy="496400"/>
          </a:xfrm>
          <a:prstGeom prst="rect">
            <a:avLst/>
          </a:prstGeom>
          <a:noFill/>
          <a:ln>
            <a:noFill/>
          </a:ln>
        </p:spPr>
      </p:pic>
      <p:pic>
        <p:nvPicPr>
          <p:cNvPr id="7" name="Picture 6" descr="This is a graphic of the EPIC-P Cyle. It is a circle divided into 4 quadrants labled: Needs Analysis, Design, Experiences, and Evaluation. The quadrants are grey, with the exception of the Design quadrant. It is green. ">
            <a:extLst>
              <a:ext uri="{FF2B5EF4-FFF2-40B4-BE49-F238E27FC236}">
                <a16:creationId xmlns:a16="http://schemas.microsoft.com/office/drawing/2014/main" id="{A79572DD-BED6-9A7F-D0F7-23E2945DE248}"/>
              </a:ext>
            </a:extLst>
          </p:cNvPr>
          <p:cNvPicPr>
            <a:picLocks noChangeAspect="1"/>
          </p:cNvPicPr>
          <p:nvPr/>
        </p:nvPicPr>
        <p:blipFill>
          <a:blip r:embed="rId5"/>
          <a:stretch>
            <a:fillRect/>
          </a:stretch>
        </p:blipFill>
        <p:spPr>
          <a:xfrm>
            <a:off x="6090557" y="1100126"/>
            <a:ext cx="6029467" cy="4657748"/>
          </a:xfrm>
          <a:prstGeom prst="rect">
            <a:avLst/>
          </a:prstGeom>
        </p:spPr>
      </p:pic>
    </p:spTree>
    <p:custDataLst>
      <p:tags r:id="rId1"/>
    </p:custDataLst>
    <p:extLst>
      <p:ext uri="{BB962C8B-B14F-4D97-AF65-F5344CB8AC3E}">
        <p14:creationId xmlns:p14="http://schemas.microsoft.com/office/powerpoint/2010/main" val="156311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4000">
              <a:srgbClr val="FFFFFF"/>
            </a:gs>
            <a:gs pos="23000">
              <a:srgbClr val="D8CFC0"/>
            </a:gs>
            <a:gs pos="15000">
              <a:srgbClr val="ECE7E0"/>
            </a:gs>
            <a:gs pos="100000">
              <a:srgbClr val="D8CFC0"/>
            </a:gs>
          </a:gsLst>
          <a:lin ang="27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3962AE-DFFD-2B37-F07A-E299AA7442C6}"/>
              </a:ext>
            </a:extLst>
          </p:cNvPr>
          <p:cNvSpPr>
            <a:spLocks noGrp="1"/>
          </p:cNvSpPr>
          <p:nvPr>
            <p:ph type="title"/>
          </p:nvPr>
        </p:nvSpPr>
        <p:spPr>
          <a:xfrm>
            <a:off x="759235" y="-1353925"/>
            <a:ext cx="11189904" cy="723899"/>
          </a:xfrm>
        </p:spPr>
        <p:txBody>
          <a:bodyPr/>
          <a:lstStyle/>
          <a:p>
            <a:pPr algn="ctr"/>
            <a:r>
              <a:rPr lang="en-US"/>
              <a:t>Final Thoughts</a:t>
            </a:r>
          </a:p>
        </p:txBody>
      </p:sp>
      <p:pic>
        <p:nvPicPr>
          <p:cNvPr id="7" name="Picture 6" descr="An image of a blonde-haired infant with Down Syndrome in her mother's arms. Image by Ksenia Chernaya from Pexels. ">
            <a:extLst>
              <a:ext uri="{FF2B5EF4-FFF2-40B4-BE49-F238E27FC236}">
                <a16:creationId xmlns:a16="http://schemas.microsoft.com/office/drawing/2014/main" id="{B36F1940-A930-18B9-0A3A-07860F2812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0555" y="-292436"/>
            <a:ext cx="7971029" cy="8583044"/>
          </a:xfrm>
          <a:prstGeom prst="rect">
            <a:avLst/>
          </a:prstGeom>
          <a:pattFill prst="pct5">
            <a:fgClr>
              <a:schemeClr val="tx1">
                <a:lumMod val="65000"/>
                <a:lumOff val="35000"/>
              </a:schemeClr>
            </a:fgClr>
            <a:bgClr>
              <a:schemeClr val="bg1"/>
            </a:bgClr>
          </a:pattFill>
          <a:effectLst>
            <a:softEdge rad="165100"/>
          </a:effectLst>
        </p:spPr>
      </p:pic>
      <p:sp>
        <p:nvSpPr>
          <p:cNvPr id="8" name="Title 2">
            <a:extLst>
              <a:ext uri="{FF2B5EF4-FFF2-40B4-BE49-F238E27FC236}">
                <a16:creationId xmlns:a16="http://schemas.microsoft.com/office/drawing/2014/main" id="{BE147DB7-60B5-1CC1-A223-AF3F4A70E181}"/>
              </a:ext>
            </a:extLst>
          </p:cNvPr>
          <p:cNvSpPr txBox="1">
            <a:spLocks/>
          </p:cNvSpPr>
          <p:nvPr/>
        </p:nvSpPr>
        <p:spPr>
          <a:xfrm>
            <a:off x="7423112" y="2442186"/>
            <a:ext cx="4422144" cy="1745379"/>
          </a:xfrm>
          <a:prstGeom prst="rect">
            <a:avLst/>
          </a:prstGeom>
          <a:noFill/>
        </p:spPr>
        <p:txBody>
          <a:bodyPr vert="horz" lIns="91440" tIns="45720" rIns="91440" bIns="45720" rtlCol="0" anchor="b">
            <a:noAutofit/>
          </a:bodyPr>
          <a:lstStyle>
            <a:lvl1pPr algn="l" defTabSz="914400" rtl="0" eaLnBrk="1" fontAlgn="base" latinLnBrk="0" hangingPunct="1">
              <a:lnSpc>
                <a:spcPct val="100000"/>
              </a:lnSpc>
              <a:spcBef>
                <a:spcPct val="0"/>
              </a:spcBef>
              <a:buNone/>
              <a:defRPr sz="4000" b="0" kern="1200" cap="none" spc="0" baseline="0">
                <a:solidFill>
                  <a:schemeClr val="tx1"/>
                </a:solidFill>
                <a:latin typeface="Museo 300" panose="02000000000000000000" pitchFamily="2" charset="77"/>
                <a:ea typeface="+mj-ea"/>
                <a:cs typeface="+mj-cs"/>
              </a:defRPr>
            </a:lvl1pPr>
          </a:lstStyle>
          <a:p>
            <a:pPr algn="ctr">
              <a:lnSpc>
                <a:spcPct val="90000"/>
              </a:lnSpc>
            </a:pPr>
            <a:r>
              <a:rPr lang="en-US" sz="2800" b="1">
                <a:latin typeface="Arial"/>
                <a:cs typeface="Arial"/>
              </a:rPr>
              <a:t>What is one thing you’d like to discuss with someone or explore more deeply?</a:t>
            </a:r>
          </a:p>
        </p:txBody>
      </p:sp>
      <p:sp>
        <p:nvSpPr>
          <p:cNvPr id="2" name="TextBox 1">
            <a:extLst>
              <a:ext uri="{FF2B5EF4-FFF2-40B4-BE49-F238E27FC236}">
                <a16:creationId xmlns:a16="http://schemas.microsoft.com/office/drawing/2014/main" id="{61DABDE2-D267-9180-763D-831259CF19D0}"/>
              </a:ext>
            </a:extLst>
          </p:cNvPr>
          <p:cNvSpPr txBox="1"/>
          <p:nvPr/>
        </p:nvSpPr>
        <p:spPr>
          <a:xfrm>
            <a:off x="7982653" y="6199387"/>
            <a:ext cx="3862603" cy="307777"/>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Image by Ksenia Chernaya from </a:t>
            </a:r>
            <a:r>
              <a:rPr lang="en-US" sz="1400" err="1">
                <a:latin typeface="Arial" panose="020B0604020202020204" pitchFamily="34" charset="0"/>
                <a:cs typeface="Arial" panose="020B0604020202020204" pitchFamily="34" charset="0"/>
              </a:rPr>
              <a:t>Pexels</a:t>
            </a:r>
            <a:r>
              <a:rPr lang="en-US" sz="14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8144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nd out more at ectacenter.org"/>
          <p:cNvSpPr>
            <a:spLocks noGrp="1"/>
          </p:cNvSpPr>
          <p:nvPr>
            <p:ph type="title"/>
          </p:nvPr>
        </p:nvSpPr>
        <p:spPr>
          <a:xfrm>
            <a:off x="1973580" y="2515750"/>
            <a:ext cx="8259347" cy="913250"/>
          </a:xfrm>
        </p:spPr>
        <p:txBody>
          <a:bodyPr anchor="ctr" anchorCtr="0"/>
          <a:lstStyle/>
          <a:p>
            <a:r>
              <a:rPr lang="en-US" b="0"/>
              <a:t>Find out more at</a:t>
            </a:r>
            <a:r>
              <a:rPr lang="en-US"/>
              <a:t> ectacenter.org</a:t>
            </a:r>
          </a:p>
        </p:txBody>
      </p:sp>
      <p:sp>
        <p:nvSpPr>
          <p:cNvPr id="3" name="Text Placeholder 2"/>
          <p:cNvSpPr>
            <a:spLocks noGrp="1"/>
          </p:cNvSpPr>
          <p:nvPr>
            <p:ph type="body" idx="1"/>
          </p:nvPr>
        </p:nvSpPr>
        <p:spPr/>
        <p:txBody>
          <a:bodyPr>
            <a:noAutofit/>
          </a:body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a:t>
            </a:r>
          </a:p>
        </p:txBody>
      </p:sp>
      <p:cxnSp>
        <p:nvCxnSpPr>
          <p:cNvPr id="6" name="Straight Connector 5">
            <a:extLst>
              <a:ext uri="{C183D7F6-B498-43B3-948B-1728B52AA6E4}">
                <adec:decorative xmlns:adec="http://schemas.microsoft.com/office/drawing/2017/decorative" val="1"/>
              </a:ext>
            </a:extLst>
          </p:cNvPr>
          <p:cNvCxnSpPr/>
          <p:nvPr/>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53792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554A-B779-D404-FE7E-54DFCA5FEDFB}"/>
              </a:ext>
            </a:extLst>
          </p:cNvPr>
          <p:cNvSpPr>
            <a:spLocks noGrp="1"/>
          </p:cNvSpPr>
          <p:nvPr>
            <p:ph type="title"/>
          </p:nvPr>
        </p:nvSpPr>
        <p:spPr/>
        <p:txBody>
          <a:bodyPr>
            <a:normAutofit/>
          </a:bodyPr>
          <a:lstStyle/>
          <a:p>
            <a:r>
              <a:rPr lang="en-US" sz="4000" dirty="0"/>
              <a:t>A Note about Access and Participation</a:t>
            </a:r>
          </a:p>
        </p:txBody>
      </p:sp>
      <p:graphicFrame>
        <p:nvGraphicFramePr>
          <p:cNvPr id="9" name="Diagram 8" descr="This image has six green boxes in two horizontal rows. Each box contains bold black text. &#10;Top left text: This session is interactive, we will engage in reflections and breakout room activities. &#10;Top middle text: You may need a way to capture notes.&#10;Top right text: To join the discussion, enable your mics and cameras (optional). Please mute mics when not speaking.&#10;Bottom left: Subtitles and language interpreters are available.&#10;Bottom middle: Please take care of your mind/body needs. Make yourself comfortable,&#10;Bottom right: Feel free to use private messages for personal questions. ">
            <a:extLst>
              <a:ext uri="{FF2B5EF4-FFF2-40B4-BE49-F238E27FC236}">
                <a16:creationId xmlns:a16="http://schemas.microsoft.com/office/drawing/2014/main" id="{3E46CE30-1227-5729-1CBD-4FAC5B2F422E}"/>
              </a:ext>
            </a:extLst>
          </p:cNvPr>
          <p:cNvGraphicFramePr/>
          <p:nvPr>
            <p:extLst>
              <p:ext uri="{D42A27DB-BD31-4B8C-83A1-F6EECF244321}">
                <p14:modId xmlns:p14="http://schemas.microsoft.com/office/powerpoint/2010/main" val="911946674"/>
              </p:ext>
            </p:extLst>
          </p:nvPr>
        </p:nvGraphicFramePr>
        <p:xfrm>
          <a:off x="-16933" y="1141380"/>
          <a:ext cx="11971866" cy="4802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844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DFDED9"/>
            </a:gs>
            <a:gs pos="37000">
              <a:schemeClr val="bg1"/>
            </a:gs>
          </a:gsLst>
          <a:lin ang="8100000" scaled="1"/>
          <a:tileRect/>
        </a:gradFill>
        <a:effectLst/>
      </p:bgPr>
    </p:bg>
    <p:spTree>
      <p:nvGrpSpPr>
        <p:cNvPr id="1" name=""/>
        <p:cNvGrpSpPr/>
        <p:nvPr/>
      </p:nvGrpSpPr>
      <p:grpSpPr>
        <a:xfrm>
          <a:off x="0" y="0"/>
          <a:ext cx="0" cy="0"/>
          <a:chOff x="0" y="0"/>
          <a:chExt cx="0" cy="0"/>
        </a:xfrm>
      </p:grpSpPr>
      <p:pic>
        <p:nvPicPr>
          <p:cNvPr id="4" name="Picture 3" descr="Woman with long dark har and brown eyes pursing her lips with her finger to her chin as if she is thinking. Image by freepik. ">
            <a:extLst>
              <a:ext uri="{FF2B5EF4-FFF2-40B4-BE49-F238E27FC236}">
                <a16:creationId xmlns:a16="http://schemas.microsoft.com/office/drawing/2014/main" id="{22D8B5C1-207B-FA19-6FA3-F66E646A05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19058" y="-396415"/>
            <a:ext cx="10848683" cy="6962954"/>
          </a:xfrm>
          <a:prstGeom prst="rect">
            <a:avLst/>
          </a:prstGeom>
          <a:gradFill>
            <a:gsLst>
              <a:gs pos="100000">
                <a:srgbClr val="DFDED9"/>
              </a:gs>
              <a:gs pos="42000">
                <a:schemeClr val="bg1">
                  <a:lumMod val="95000"/>
                </a:schemeClr>
              </a:gs>
            </a:gsLst>
            <a:lin ang="5400000" scaled="1"/>
          </a:gradFill>
          <a:effectLst>
            <a:softEdge rad="342900"/>
          </a:effectLst>
        </p:spPr>
      </p:pic>
      <p:sp>
        <p:nvSpPr>
          <p:cNvPr id="8" name="Title 7">
            <a:extLst>
              <a:ext uri="{FF2B5EF4-FFF2-40B4-BE49-F238E27FC236}">
                <a16:creationId xmlns:a16="http://schemas.microsoft.com/office/drawing/2014/main" id="{CC5FC585-B255-BF85-7B45-9345372B22D5}"/>
              </a:ext>
            </a:extLst>
          </p:cNvPr>
          <p:cNvSpPr txBox="1">
            <a:spLocks noGrp="1"/>
          </p:cNvSpPr>
          <p:nvPr>
            <p:ph type="title" idx="4294967295"/>
          </p:nvPr>
        </p:nvSpPr>
        <p:spPr>
          <a:xfrm>
            <a:off x="3369733" y="234483"/>
            <a:ext cx="8686801" cy="16004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accent4"/>
                </a:solidFill>
                <a:effectLst/>
                <a:uLnTx/>
                <a:uFillTx/>
                <a:latin typeface="+mn-lt"/>
                <a:ea typeface="+mn-ea"/>
                <a:cs typeface="+mn-cs"/>
              </a:rPr>
              <a:t>T-P-S</a:t>
            </a:r>
            <a:br>
              <a:rPr kumimoji="0" lang="en-US" sz="4400" b="1" i="0" u="none" strike="noStrike" kern="1200" cap="none" spc="0" normalizeH="0" baseline="0" noProof="0">
                <a:ln>
                  <a:noFill/>
                </a:ln>
                <a:solidFill>
                  <a:schemeClr val="accent4"/>
                </a:solidFill>
                <a:effectLst/>
                <a:uLnTx/>
                <a:uFillTx/>
                <a:latin typeface="+mn-lt"/>
                <a:ea typeface="+mn-ea"/>
                <a:cs typeface="+mn-cs"/>
              </a:rPr>
            </a:br>
            <a:r>
              <a:rPr kumimoji="0" lang="en-US" sz="3600" b="1" i="0" u="none" strike="noStrike" kern="1200" cap="none" spc="0" normalizeH="0" baseline="0" noProof="0">
                <a:ln>
                  <a:noFill/>
                </a:ln>
                <a:solidFill>
                  <a:schemeClr val="accent4"/>
                </a:solidFill>
                <a:effectLst/>
                <a:uLnTx/>
                <a:uFillTx/>
                <a:latin typeface="+mn-lt"/>
                <a:ea typeface="+mn-ea"/>
                <a:cs typeface="+mn-cs"/>
              </a:rPr>
              <a:t>Professional Development Reflection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FC14BEA0-C0C8-2843-68EC-5E9AE5DB4090}"/>
              </a:ext>
              <a:ext uri="{C183D7F6-B498-43B3-948B-1728B52AA6E4}">
                <adec:decorative xmlns:adec="http://schemas.microsoft.com/office/drawing/2017/decorative" val="0"/>
              </a:ext>
            </a:extLst>
          </p:cNvPr>
          <p:cNvSpPr txBox="1"/>
          <p:nvPr/>
        </p:nvSpPr>
        <p:spPr>
          <a:xfrm>
            <a:off x="135466" y="6566539"/>
            <a:ext cx="1939637" cy="369332"/>
          </a:xfrm>
          <a:prstGeom prst="rect">
            <a:avLst/>
          </a:prstGeom>
          <a:noFill/>
        </p:spPr>
        <p:txBody>
          <a:bodyPr wrap="square" rtlCol="0">
            <a:spAutoFit/>
          </a:bodyPr>
          <a:lstStyle/>
          <a:p>
            <a:r>
              <a:rPr lang="en-US"/>
              <a:t>Image by </a:t>
            </a:r>
            <a:r>
              <a:rPr lang="en-US" err="1"/>
              <a:t>freepik</a:t>
            </a:r>
            <a:endParaRPr lang="en-US"/>
          </a:p>
        </p:txBody>
      </p:sp>
      <p:sp>
        <p:nvSpPr>
          <p:cNvPr id="7" name="TextBox 6">
            <a:extLst>
              <a:ext uri="{FF2B5EF4-FFF2-40B4-BE49-F238E27FC236}">
                <a16:creationId xmlns:a16="http://schemas.microsoft.com/office/drawing/2014/main" id="{FC090292-396C-3BDC-3959-4CE2CDE0A8FE}"/>
              </a:ext>
            </a:extLst>
          </p:cNvPr>
          <p:cNvSpPr txBox="1"/>
          <p:nvPr/>
        </p:nvSpPr>
        <p:spPr>
          <a:xfrm>
            <a:off x="3928534" y="1615914"/>
            <a:ext cx="8128000" cy="5262979"/>
          </a:xfrm>
          <a:prstGeom prst="rect">
            <a:avLst/>
          </a:prstGeom>
          <a:noFill/>
        </p:spPr>
        <p:txBody>
          <a:bodyPr wrap="square" rtlCol="0">
            <a:spAutoFit/>
          </a:bodyPr>
          <a:lstStyle/>
          <a:p>
            <a:r>
              <a:rPr lang="en-US" sz="2800" b="1"/>
              <a:t>Individually</a:t>
            </a:r>
            <a:r>
              <a:rPr lang="en-US" sz="2800"/>
              <a:t>: Think about a PD experience you delivered or participated in. </a:t>
            </a:r>
          </a:p>
          <a:p>
            <a:endParaRPr lang="en-US" sz="2800"/>
          </a:p>
          <a:p>
            <a:pPr marL="457200" indent="-457200">
              <a:buFont typeface="Arial" panose="020B0604020202020204" pitchFamily="34" charset="0"/>
              <a:buChar char="•"/>
            </a:pPr>
            <a:r>
              <a:rPr lang="en-US" sz="2800"/>
              <a:t>Was there evidence that a thoughtful and effective needs analysis had taken place, or not? </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What specific aspects of the experience led you to that conclusion?</a:t>
            </a:r>
          </a:p>
          <a:p>
            <a:pPr marL="457200" indent="-457200">
              <a:buFont typeface="Arial" panose="020B0604020202020204" pitchFamily="34" charset="0"/>
              <a:buChar char="•"/>
            </a:pPr>
            <a:endParaRPr lang="en-US" sz="2800"/>
          </a:p>
          <a:p>
            <a:r>
              <a:rPr lang="en-US" sz="2800" b="1"/>
              <a:t>Pair and Share: </a:t>
            </a:r>
            <a:r>
              <a:rPr lang="en-US" sz="2800"/>
              <a:t>Your reflections with your breakout room partner.</a:t>
            </a:r>
            <a:endParaRPr lang="en-US" sz="3600"/>
          </a:p>
        </p:txBody>
      </p:sp>
    </p:spTree>
    <p:extLst>
      <p:ext uri="{BB962C8B-B14F-4D97-AF65-F5344CB8AC3E}">
        <p14:creationId xmlns:p14="http://schemas.microsoft.com/office/powerpoint/2010/main" val="3901825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BB6F-A9B2-BA27-1B3E-FCFCEB0372D9}"/>
              </a:ext>
            </a:extLst>
          </p:cNvPr>
          <p:cNvSpPr>
            <a:spLocks noGrp="1"/>
          </p:cNvSpPr>
          <p:nvPr>
            <p:ph type="title" idx="4294967295"/>
          </p:nvPr>
        </p:nvSpPr>
        <p:spPr>
          <a:xfrm>
            <a:off x="350236" y="196613"/>
            <a:ext cx="10972800" cy="596900"/>
          </a:xfrm>
        </p:spPr>
        <p:txBody>
          <a:bodyPr anchor="ctr">
            <a:noAutofit/>
          </a:bodyPr>
          <a:lstStyle/>
          <a:p>
            <a:r>
              <a:rPr lang="en-US" sz="4400">
                <a:solidFill>
                  <a:srgbClr val="002060"/>
                </a:solidFill>
              </a:rPr>
              <a:t>You will...</a:t>
            </a:r>
          </a:p>
        </p:txBody>
      </p:sp>
      <p:graphicFrame>
        <p:nvGraphicFramePr>
          <p:cNvPr id="10" name="Content Placeholder 2" descr="Objectives are that you will: Examine the components of a data-informed cycle for training/TA needs assessment, design, delivery, and evaluation to improve and change practice; Discuss one state’s approach to implementing the cycle; Select an idea or strategy to explore or discuss with a colleague that addresses PD support within your individual professional context.">
            <a:extLst>
              <a:ext uri="{FF2B5EF4-FFF2-40B4-BE49-F238E27FC236}">
                <a16:creationId xmlns:a16="http://schemas.microsoft.com/office/drawing/2014/main" id="{CE17217B-65FB-A259-8227-43C7272CFB00}"/>
              </a:ext>
            </a:extLst>
          </p:cNvPr>
          <p:cNvGraphicFramePr/>
          <p:nvPr>
            <p:extLst>
              <p:ext uri="{D42A27DB-BD31-4B8C-83A1-F6EECF244321}">
                <p14:modId xmlns:p14="http://schemas.microsoft.com/office/powerpoint/2010/main" val="912422753"/>
              </p:ext>
            </p:extLst>
          </p:nvPr>
        </p:nvGraphicFramePr>
        <p:xfrm>
          <a:off x="708104" y="751074"/>
          <a:ext cx="10780889" cy="5528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643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F19AAA-D18E-DB45-8FB0-D7E83074B6E9}"/>
              </a:ext>
            </a:extLst>
          </p:cNvPr>
          <p:cNvSpPr txBox="1">
            <a:spLocks noGrp="1"/>
          </p:cNvSpPr>
          <p:nvPr>
            <p:ph type="title" idx="4294967295"/>
          </p:nvPr>
        </p:nvSpPr>
        <p:spPr>
          <a:xfrm>
            <a:off x="1392524" y="368404"/>
            <a:ext cx="923405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accent4"/>
                </a:solidFill>
                <a:effectLst/>
                <a:uLnTx/>
                <a:uFillTx/>
                <a:latin typeface="Arial" panose="020B0604020202020204" pitchFamily="34" charset="0"/>
                <a:ea typeface="+mn-ea"/>
                <a:cs typeface="Arial" panose="020B0604020202020204" pitchFamily="34" charset="0"/>
              </a:rPr>
              <a:t>One Word Round Up</a:t>
            </a:r>
          </a:p>
        </p:txBody>
      </p:sp>
      <p:sp>
        <p:nvSpPr>
          <p:cNvPr id="6" name="TextBox 5">
            <a:extLst>
              <a:ext uri="{FF2B5EF4-FFF2-40B4-BE49-F238E27FC236}">
                <a16:creationId xmlns:a16="http://schemas.microsoft.com/office/drawing/2014/main" id="{E9B58757-405B-5EFE-E5A2-E278BFC91403}"/>
              </a:ext>
            </a:extLst>
          </p:cNvPr>
          <p:cNvSpPr txBox="1"/>
          <p:nvPr/>
        </p:nvSpPr>
        <p:spPr>
          <a:xfrm>
            <a:off x="7072745" y="1824242"/>
            <a:ext cx="4184072" cy="3816429"/>
          </a:xfrm>
          <a:prstGeom prst="rect">
            <a:avLst/>
          </a:prstGeom>
          <a:noFill/>
        </p:spPr>
        <p:txBody>
          <a:bodyPr wrap="square" rtlCol="0">
            <a:spAutoFit/>
          </a:bodyPr>
          <a:lstStyle/>
          <a:p>
            <a:endParaRPr lang="en-US"/>
          </a:p>
          <a:p>
            <a:r>
              <a:rPr lang="en-US" sz="2800"/>
              <a:t>What is one word that comes to mind when you think about needs analysis?</a:t>
            </a:r>
          </a:p>
          <a:p>
            <a:endParaRPr lang="en-US" sz="2800"/>
          </a:p>
          <a:p>
            <a:r>
              <a:rPr lang="en-US" sz="2800" b="1"/>
              <a:t>Place the word in the chat box.</a:t>
            </a:r>
          </a:p>
          <a:p>
            <a:endParaRPr lang="en-US" sz="2800"/>
          </a:p>
        </p:txBody>
      </p:sp>
      <p:sp>
        <p:nvSpPr>
          <p:cNvPr id="2" name="TextBox 1">
            <a:extLst>
              <a:ext uri="{FF2B5EF4-FFF2-40B4-BE49-F238E27FC236}">
                <a16:creationId xmlns:a16="http://schemas.microsoft.com/office/drawing/2014/main" id="{D3AE3B32-9BB9-88BC-1923-B160A31B9621}"/>
              </a:ext>
            </a:extLst>
          </p:cNvPr>
          <p:cNvSpPr txBox="1"/>
          <p:nvPr/>
        </p:nvSpPr>
        <p:spPr>
          <a:xfrm>
            <a:off x="255967" y="5470175"/>
            <a:ext cx="5958566" cy="369332"/>
          </a:xfrm>
          <a:prstGeom prst="rect">
            <a:avLst/>
          </a:prstGeom>
          <a:noFill/>
        </p:spPr>
        <p:txBody>
          <a:bodyPr wrap="square" rtlCol="0">
            <a:spAutoFit/>
          </a:bodyPr>
          <a:lstStyle/>
          <a:p>
            <a:pPr algn="ctr"/>
            <a:r>
              <a:rPr lang="en-US"/>
              <a:t>Image by </a:t>
            </a:r>
            <a:r>
              <a:rPr lang="en-US">
                <a:hlinkClick r:id="rId3" tooltip="PeopleImages.com - Yuri A"/>
              </a:rPr>
              <a:t>PeopleImages.com - Yuri A</a:t>
            </a:r>
            <a:r>
              <a:rPr lang="en-US"/>
              <a:t>from Shutterstock</a:t>
            </a:r>
          </a:p>
        </p:txBody>
      </p:sp>
      <p:grpSp>
        <p:nvGrpSpPr>
          <p:cNvPr id="12" name="Group 11" descr="A person holding a blue speech bubble with the text &quot;One Word!&quot; in green in the center. Image from Shutterstock. ">
            <a:extLst>
              <a:ext uri="{FF2B5EF4-FFF2-40B4-BE49-F238E27FC236}">
                <a16:creationId xmlns:a16="http://schemas.microsoft.com/office/drawing/2014/main" id="{0B9E453F-97A0-53CE-8DED-DF52D274C30A}"/>
              </a:ext>
            </a:extLst>
          </p:cNvPr>
          <p:cNvGrpSpPr/>
          <p:nvPr/>
        </p:nvGrpSpPr>
        <p:grpSpPr>
          <a:xfrm>
            <a:off x="-672673" y="627864"/>
            <a:ext cx="7815845" cy="5213514"/>
            <a:chOff x="0" y="611444"/>
            <a:chExt cx="7815845" cy="5213514"/>
          </a:xfrm>
        </p:grpSpPr>
        <p:pic>
          <p:nvPicPr>
            <p:cNvPr id="9" name="Picture 8" descr="A hand holding a blue speech bubble&#10;&#10;AI-generated content may be incorrect.">
              <a:extLst>
                <a:ext uri="{FF2B5EF4-FFF2-40B4-BE49-F238E27FC236}">
                  <a16:creationId xmlns:a16="http://schemas.microsoft.com/office/drawing/2014/main" id="{9BE6E034-48E6-450A-B748-8C65EC7942EE}"/>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611444"/>
              <a:ext cx="7815845" cy="5213514"/>
            </a:xfrm>
            <a:prstGeom prst="rect">
              <a:avLst/>
            </a:prstGeom>
          </p:spPr>
        </p:pic>
        <p:sp>
          <p:nvSpPr>
            <p:cNvPr id="10" name="Rectangle 9">
              <a:extLst>
                <a:ext uri="{FF2B5EF4-FFF2-40B4-BE49-F238E27FC236}">
                  <a16:creationId xmlns:a16="http://schemas.microsoft.com/office/drawing/2014/main" id="{39CE95A9-7E1B-944C-0B4D-057F8236B3CE}"/>
                </a:ext>
              </a:extLst>
            </p:cNvPr>
            <p:cNvSpPr/>
            <p:nvPr/>
          </p:nvSpPr>
          <p:spPr>
            <a:xfrm>
              <a:off x="1621106" y="2269047"/>
              <a:ext cx="3830533" cy="923330"/>
            </a:xfrm>
            <a:prstGeom prst="rect">
              <a:avLst/>
            </a:prstGeom>
            <a:noFill/>
          </p:spPr>
          <p:txBody>
            <a:bodyPr wrap="square" lIns="91440" tIns="45720" rIns="91440" bIns="45720">
              <a:spAutoFit/>
            </a:bodyPr>
            <a:lstStyle/>
            <a:p>
              <a:pPr algn="ctr"/>
              <a:r>
                <a:rPr lang="en-US"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One Word!</a:t>
              </a:r>
            </a:p>
          </p:txBody>
        </p:sp>
      </p:grpSp>
    </p:spTree>
    <p:extLst>
      <p:ext uri="{BB962C8B-B14F-4D97-AF65-F5344CB8AC3E}">
        <p14:creationId xmlns:p14="http://schemas.microsoft.com/office/powerpoint/2010/main" val="24427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C45F-3E94-385A-60AB-CB36F7F704C9}"/>
              </a:ext>
            </a:extLst>
          </p:cNvPr>
          <p:cNvSpPr>
            <a:spLocks noGrp="1"/>
          </p:cNvSpPr>
          <p:nvPr>
            <p:ph type="title"/>
          </p:nvPr>
        </p:nvSpPr>
        <p:spPr/>
        <p:txBody>
          <a:bodyPr>
            <a:normAutofit fontScale="90000"/>
          </a:bodyPr>
          <a:lstStyle/>
          <a:p>
            <a:r>
              <a:rPr lang="en-US" sz="3200"/>
              <a:t>Using Needs Analysis Data from Session I to Inform Design</a:t>
            </a:r>
          </a:p>
        </p:txBody>
      </p:sp>
      <p:pic>
        <p:nvPicPr>
          <p:cNvPr id="4" name="Picture 3" descr="A graph titled &quot;Which of these activities do you find most helpful?&quot; The Y-axis (vertical) is titled &quot;Number of Responses&quot; and the X-axis (horizontal) is titled &quot;Activities&quot;. Responses were as follows: 29 people selected &quot;Sharing Resources&quot;, 8 people selected &quot;Partner Discussions&quot;, 24 people selected &quot;Time to Reflect&quot;, 22 people selected &quot;Small Group Reflection/ Discussion&quot;, 18 people selected &quot;Using Chat to Give Input and Ask Questions&quot;, and 28 people selected &quot;Scenario/Application Activities&quot;. ">
            <a:extLst>
              <a:ext uri="{FF2B5EF4-FFF2-40B4-BE49-F238E27FC236}">
                <a16:creationId xmlns:a16="http://schemas.microsoft.com/office/drawing/2014/main" id="{22822EBE-EF08-B4B5-4A87-BCFD920391AC}"/>
              </a:ext>
            </a:extLst>
          </p:cNvPr>
          <p:cNvPicPr>
            <a:picLocks noChangeAspect="1"/>
          </p:cNvPicPr>
          <p:nvPr/>
        </p:nvPicPr>
        <p:blipFill>
          <a:blip r:embed="rId3"/>
          <a:stretch>
            <a:fillRect/>
          </a:stretch>
        </p:blipFill>
        <p:spPr>
          <a:xfrm>
            <a:off x="585755" y="685597"/>
            <a:ext cx="11025674" cy="5346846"/>
          </a:xfrm>
          <a:prstGeom prst="rect">
            <a:avLst/>
          </a:prstGeom>
        </p:spPr>
      </p:pic>
    </p:spTree>
    <p:extLst>
      <p:ext uri="{BB962C8B-B14F-4D97-AF65-F5344CB8AC3E}">
        <p14:creationId xmlns:p14="http://schemas.microsoft.com/office/powerpoint/2010/main" val="20118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1B84-26A0-4CCF-9061-14D7A1DCE1B5}"/>
              </a:ext>
            </a:extLst>
          </p:cNvPr>
          <p:cNvSpPr txBox="1">
            <a:spLocks noGrp="1"/>
          </p:cNvSpPr>
          <p:nvPr>
            <p:ph type="title" idx="4294967295"/>
          </p:nvPr>
        </p:nvSpPr>
        <p:spPr>
          <a:xfrm>
            <a:off x="286181" y="906386"/>
            <a:ext cx="327995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accent4">
                    <a:lumMod val="75000"/>
                  </a:schemeClr>
                </a:solidFill>
                <a:effectLst/>
                <a:uLnTx/>
                <a:uFillTx/>
                <a:latin typeface="Arial" panose="020B0604020202020204"/>
                <a:ea typeface="+mn-ea"/>
                <a:cs typeface="+mn-cs"/>
              </a:rPr>
              <a:t>EPIC-P Cycle</a:t>
            </a:r>
          </a:p>
        </p:txBody>
      </p:sp>
      <p:sp>
        <p:nvSpPr>
          <p:cNvPr id="5" name="Title 1">
            <a:extLst>
              <a:ext uri="{FF2B5EF4-FFF2-40B4-BE49-F238E27FC236}">
                <a16:creationId xmlns:a16="http://schemas.microsoft.com/office/drawing/2014/main" id="{527706DD-B58F-4D3D-941D-C740E8B3C12F}"/>
              </a:ext>
            </a:extLst>
          </p:cNvPr>
          <p:cNvSpPr txBox="1">
            <a:spLocks/>
          </p:cNvSpPr>
          <p:nvPr/>
        </p:nvSpPr>
        <p:spPr>
          <a:xfrm>
            <a:off x="184547" y="2779414"/>
            <a:ext cx="3337152" cy="3097388"/>
          </a:xfrm>
          <a:prstGeom prst="rect">
            <a:avLst/>
          </a:prstGeom>
        </p:spPr>
        <p:txBody>
          <a:bodyPr>
            <a:normAutofit fontScale="97500"/>
          </a:bodyPr>
          <a:lst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charset="0"/>
                <a:cs typeface="Arial" charset="0"/>
              </a:rPr>
              <a:t>Using a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charset="0"/>
                <a:cs typeface="Arial" charset="0"/>
              </a:rPr>
              <a:t>Data-Informed Process to Assess Needs, Design, Deliver, and Evaluate PD Support</a:t>
            </a:r>
          </a:p>
        </p:txBody>
      </p:sp>
      <p:pic>
        <p:nvPicPr>
          <p:cNvPr id="3074" name="Picture 2" descr="A circle divided into 4 components to represent the four components of the EPIC-P Cycle: Needs Analysis, Design, Experiences, and Evaluation">
            <a:extLst>
              <a:ext uri="{FF2B5EF4-FFF2-40B4-BE49-F238E27FC236}">
                <a16:creationId xmlns:a16="http://schemas.microsoft.com/office/drawing/2014/main" id="{AAD0C84D-9DC2-4CBB-87CE-6A5F1BCCF3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895259" y="142813"/>
            <a:ext cx="7946321" cy="6206721"/>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213;p36">
            <a:extLst>
              <a:ext uri="{FF2B5EF4-FFF2-40B4-BE49-F238E27FC236}">
                <a16:creationId xmlns:a16="http://schemas.microsoft.com/office/drawing/2014/main" id="{B538087B-C77C-6790-7846-C952395EBE08}"/>
              </a:ex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57040" y="6243422"/>
            <a:ext cx="3364659" cy="496400"/>
          </a:xfrm>
          <a:prstGeom prst="rect">
            <a:avLst/>
          </a:prstGeom>
          <a:noFill/>
          <a:ln>
            <a:noFill/>
          </a:ln>
        </p:spPr>
      </p:pic>
      <p:sp>
        <p:nvSpPr>
          <p:cNvPr id="7" name="TextBox 6">
            <a:extLst>
              <a:ext uri="{FF2B5EF4-FFF2-40B4-BE49-F238E27FC236}">
                <a16:creationId xmlns:a16="http://schemas.microsoft.com/office/drawing/2014/main" id="{CDF6F7C9-876E-052E-DC34-40F249018CB7}"/>
              </a:ext>
            </a:extLst>
          </p:cNvPr>
          <p:cNvSpPr txBox="1"/>
          <p:nvPr/>
        </p:nvSpPr>
        <p:spPr>
          <a:xfrm>
            <a:off x="3895259" y="6462823"/>
            <a:ext cx="7946321" cy="307777"/>
          </a:xfrm>
          <a:prstGeom prst="rect">
            <a:avLst/>
          </a:prstGeom>
          <a:noFill/>
        </p:spPr>
        <p:txBody>
          <a:bodyPr wrap="square">
            <a:spAutoFit/>
          </a:bodyPr>
          <a:lstStyle/>
          <a:p>
            <a:pPr algn="ctr"/>
            <a:r>
              <a:rPr lang="en-US" sz="1400">
                <a:hlinkClick r:id="rId6"/>
              </a:rPr>
              <a:t>https://drive.google.com/file/d/1bv85u9UCRWsAULqZNjkbOHeR8FhWSwwV/view?usp=sharing</a:t>
            </a:r>
            <a:endParaRPr lang="en-US" sz="1400"/>
          </a:p>
        </p:txBody>
      </p:sp>
    </p:spTree>
    <p:custDataLst>
      <p:tags r:id="rId1"/>
    </p:custDataLst>
    <p:extLst>
      <p:ext uri="{BB962C8B-B14F-4D97-AF65-F5344CB8AC3E}">
        <p14:creationId xmlns:p14="http://schemas.microsoft.com/office/powerpoint/2010/main" val="342297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09AC-FF17-BF2A-4516-805E6B1B22C8}"/>
              </a:ext>
            </a:extLst>
          </p:cNvPr>
          <p:cNvSpPr txBox="1">
            <a:spLocks noGrp="1"/>
          </p:cNvSpPr>
          <p:nvPr>
            <p:ph type="title" idx="4294967295"/>
          </p:nvPr>
        </p:nvSpPr>
        <p:spPr>
          <a:xfrm>
            <a:off x="1586474" y="146313"/>
            <a:ext cx="901905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Online Resources</a:t>
            </a:r>
          </a:p>
        </p:txBody>
      </p:sp>
      <p:pic>
        <p:nvPicPr>
          <p:cNvPr id="4" name="Picture 3" descr="QR code with a dinosaur in the center that leads to https://ectacenter.org/epic-p/&#10;">
            <a:extLst>
              <a:ext uri="{FF2B5EF4-FFF2-40B4-BE49-F238E27FC236}">
                <a16:creationId xmlns:a16="http://schemas.microsoft.com/office/drawing/2014/main" id="{7C074C2F-76BE-1616-8082-B3865FFA6DDF}"/>
              </a:ext>
            </a:extLst>
          </p:cNvPr>
          <p:cNvPicPr>
            <a:picLocks noChangeAspect="1"/>
          </p:cNvPicPr>
          <p:nvPr/>
        </p:nvPicPr>
        <p:blipFill>
          <a:blip r:embed="rId4"/>
          <a:stretch>
            <a:fillRect/>
          </a:stretch>
        </p:blipFill>
        <p:spPr>
          <a:xfrm>
            <a:off x="395175" y="1068278"/>
            <a:ext cx="3114758" cy="3170807"/>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35B6CC2D-F631-B119-D5CC-D490610EB183}"/>
              </a:ext>
            </a:extLst>
          </p:cNvPr>
          <p:cNvSpPr txBox="1"/>
          <p:nvPr/>
        </p:nvSpPr>
        <p:spPr>
          <a:xfrm>
            <a:off x="337343" y="4378895"/>
            <a:ext cx="3230422" cy="307777"/>
          </a:xfrm>
          <a:prstGeom prst="rect">
            <a:avLst/>
          </a:prstGeom>
          <a:noFill/>
        </p:spPr>
        <p:txBody>
          <a:bodyPr wrap="square" rtlCol="0">
            <a:spAutoFit/>
          </a:bodyPr>
          <a:lstStyle/>
          <a:p>
            <a:pPr algn="ctr"/>
            <a:r>
              <a:rPr lang="en-US" sz="1400"/>
              <a:t>https://ectacenter.org/epic-p/</a:t>
            </a:r>
          </a:p>
        </p:txBody>
      </p:sp>
      <p:pic>
        <p:nvPicPr>
          <p:cNvPr id="7" name="Picture 6" descr="A screen shot of the EPIC-P Cycle on the ECTA webpage (https://ectacenter.org/epic-p/). Titled &quot;EPIC-P Cycle for Strengthening State an Entity-Wide Professional Development Support&quot;, the webpage provides information about each component of the EPIC-P Cycle. A four component cycle graphic is found in the center of the page. The top left component is 1. Needs analysis, which is described as using evaluation and information from key partners to determine needs. On the top right of the graphic is 2. Design. In this component of the cycle, needs are addressed by establishing a purpose, methods, content, and ongoing experiences using adult learning principles. On the bottom right, 3. Experiences is described as operationalizing design by providing and array of PD experiences to build capacity and implement practices. The final component of the cycle on the bottom left is 4. Evaluation, in which data and feedback from participant experiences is reviewed to evaluate effectiveness and inform ongoing needs. ">
            <a:extLst>
              <a:ext uri="{FF2B5EF4-FFF2-40B4-BE49-F238E27FC236}">
                <a16:creationId xmlns:a16="http://schemas.microsoft.com/office/drawing/2014/main" id="{1DC3FDFB-AF1A-500C-32D1-D4D684250553}"/>
              </a:ext>
            </a:extLst>
          </p:cNvPr>
          <p:cNvPicPr>
            <a:picLocks noChangeAspect="1"/>
          </p:cNvPicPr>
          <p:nvPr/>
        </p:nvPicPr>
        <p:blipFill>
          <a:blip r:embed="rId5"/>
          <a:stretch>
            <a:fillRect/>
          </a:stretch>
        </p:blipFill>
        <p:spPr>
          <a:xfrm>
            <a:off x="5515507" y="990942"/>
            <a:ext cx="4873409" cy="533602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8177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314D57F-4A06-7E26-A5A7-88A759A52932}"/>
              </a:ext>
            </a:extLst>
          </p:cNvPr>
          <p:cNvSpPr>
            <a:spLocks noGrp="1"/>
          </p:cNvSpPr>
          <p:nvPr>
            <p:ph type="title"/>
          </p:nvPr>
        </p:nvSpPr>
        <p:spPr>
          <a:xfrm>
            <a:off x="620486" y="390759"/>
            <a:ext cx="4129941" cy="2247117"/>
          </a:xfrm>
        </p:spPr>
        <p:txBody>
          <a:bodyPr>
            <a:normAutofit/>
          </a:bodyPr>
          <a:lstStyle/>
          <a:p>
            <a:r>
              <a:rPr lang="en-US" sz="4000">
                <a:solidFill>
                  <a:schemeClr val="accent4">
                    <a:lumMod val="75000"/>
                  </a:schemeClr>
                </a:solidFill>
              </a:rPr>
              <a:t>Needs Analysis</a:t>
            </a:r>
          </a:p>
        </p:txBody>
      </p:sp>
      <p:sp>
        <p:nvSpPr>
          <p:cNvPr id="16" name="Text Placeholder 3">
            <a:extLst>
              <a:ext uri="{FF2B5EF4-FFF2-40B4-BE49-F238E27FC236}">
                <a16:creationId xmlns:a16="http://schemas.microsoft.com/office/drawing/2014/main" id="{5F6611DE-AD5C-4B8F-7A61-354F0BCDAAF1}"/>
              </a:ext>
            </a:extLst>
          </p:cNvPr>
          <p:cNvSpPr>
            <a:spLocks noGrp="1"/>
          </p:cNvSpPr>
          <p:nvPr>
            <p:ph type="body" sz="half" idx="2"/>
          </p:nvPr>
        </p:nvSpPr>
        <p:spPr>
          <a:xfrm>
            <a:off x="619986" y="2797277"/>
            <a:ext cx="4132356" cy="2248181"/>
          </a:xfrm>
        </p:spPr>
        <p:txBody>
          <a:bodyPr>
            <a:normAutofit/>
          </a:bodyPr>
          <a:lstStyle/>
          <a:p>
            <a:pPr algn="ctr"/>
            <a:r>
              <a:rPr lang="en-US" sz="2800"/>
              <a:t>Using Evaluation and Information from Key Partners to Determine Needs</a:t>
            </a:r>
          </a:p>
        </p:txBody>
      </p:sp>
      <p:pic>
        <p:nvPicPr>
          <p:cNvPr id="9" name="Picture 8" descr="This is a graphic of the EPIC-P Cyle. It is a circle divided into 4 quadrants: Needs Analysis, Design, Experiences, and Evaluation. The quadrants are grey, with the exception of the Needs Analysis quadrant. It is lavender. ">
            <a:extLst>
              <a:ext uri="{FF2B5EF4-FFF2-40B4-BE49-F238E27FC236}">
                <a16:creationId xmlns:a16="http://schemas.microsoft.com/office/drawing/2014/main" id="{858F6898-8100-6588-F78D-C97576B928EB}"/>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078" y="798974"/>
            <a:ext cx="6030843" cy="4658826"/>
          </a:xfrm>
          <a:prstGeom prst="rect">
            <a:avLst/>
          </a:prstGeom>
          <a:noFill/>
        </p:spPr>
      </p:pic>
      <p:sp>
        <p:nvSpPr>
          <p:cNvPr id="3" name="Slide Number Placeholder 2">
            <a:extLst>
              <a:ext uri="{FF2B5EF4-FFF2-40B4-BE49-F238E27FC236}">
                <a16:creationId xmlns:a16="http://schemas.microsoft.com/office/drawing/2014/main" id="{43F84F54-C070-2487-0F33-117E437FC279}"/>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9</a:t>
            </a:fld>
            <a:endParaRPr lang="en-US"/>
          </a:p>
        </p:txBody>
      </p:sp>
    </p:spTree>
    <p:custDataLst>
      <p:tags r:id="rId1"/>
    </p:custDataLst>
    <p:extLst>
      <p:ext uri="{BB962C8B-B14F-4D97-AF65-F5344CB8AC3E}">
        <p14:creationId xmlns:p14="http://schemas.microsoft.com/office/powerpoint/2010/main" val="2651228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 name="ARTICULATE_SLIDE_THUMBNAIL_REFRESH" val="1"/>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2 (adjusted lime)">
      <a:dk1>
        <a:srgbClr val="13284B"/>
      </a:dk1>
      <a:lt1>
        <a:srgbClr val="FFFFFF"/>
      </a:lt1>
      <a:dk2>
        <a:srgbClr val="000000"/>
      </a:dk2>
      <a:lt2>
        <a:srgbClr val="E1E1E1"/>
      </a:lt2>
      <a:accent1>
        <a:srgbClr val="4B9CD3"/>
      </a:accent1>
      <a:accent2>
        <a:srgbClr val="13294B"/>
      </a:accent2>
      <a:accent3>
        <a:srgbClr val="C12033"/>
      </a:accent3>
      <a:accent4>
        <a:srgbClr val="673065"/>
      </a:accent4>
      <a:accent5>
        <a:srgbClr val="C0DF71"/>
      </a:accent5>
      <a:accent6>
        <a:srgbClr val="006649"/>
      </a:accent6>
      <a:hlink>
        <a:srgbClr val="007FAE"/>
      </a:hlink>
      <a:folHlink>
        <a:srgbClr val="007FAE"/>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436c572-21bc-4fc1-bb65-153c842e904d" xsi:nil="true"/>
    <lcf76f155ced4ddcb4097134ff3c332f xmlns="09c8a845-e7a6-41fb-9590-158bae58e4d1">
      <Terms xmlns="http://schemas.microsoft.com/office/infopath/2007/PartnerControls"/>
    </lcf76f155ced4ddcb4097134ff3c332f>
    <MediaLengthInSeconds xmlns="09c8a845-e7a6-41fb-9590-158bae58e4d1" xsi:nil="true"/>
    <SharedWithUsers xmlns="8d8b1221-cb47-43e5-997b-7d0bdebf637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18" ma:contentTypeDescription="Create a new document." ma:contentTypeScope="" ma:versionID="82f2a921be18bc57b2b0fbc4ceba397c">
  <xsd:schema xmlns:xsd="http://www.w3.org/2001/XMLSchema" xmlns:xs="http://www.w3.org/2001/XMLSchema" xmlns:p="http://schemas.microsoft.com/office/2006/metadata/properties" xmlns:ns2="8d8b1221-cb47-43e5-997b-7d0bdebf637a" xmlns:ns3="09c8a845-e7a6-41fb-9590-158bae58e4d1" xmlns:ns4="c436c572-21bc-4fc1-bb65-153c842e904d" targetNamespace="http://schemas.microsoft.com/office/2006/metadata/properties" ma:root="true" ma:fieldsID="c5a095da38aadbef7d366864587e04f8" ns2:_="" ns3:_="" ns4:_="">
    <xsd:import namespace="8d8b1221-cb47-43e5-997b-7d0bdebf637a"/>
    <xsd:import namespace="09c8a845-e7a6-41fb-9590-158bae58e4d1"/>
    <xsd:import namespace="c436c572-21bc-4fc1-bb65-153c842e90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36c572-21bc-4fc1-bb65-153c842e90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80e1644-1452-4b3d-990c-3b27352efd04}" ma:internalName="TaxCatchAll" ma:showField="CatchAllData" ma:web="c436c572-21bc-4fc1-bb65-153c842e90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2FBEA7-3644-4456-8019-E9E627F1C8BF}">
  <ds:schemaRefs>
    <ds:schemaRef ds:uri="http://www.w3.org/XML/1998/namespace"/>
    <ds:schemaRef ds:uri="c436c572-21bc-4fc1-bb65-153c842e904d"/>
    <ds:schemaRef ds:uri="http://purl.org/dc/elements/1.1/"/>
    <ds:schemaRef ds:uri="8d8b1221-cb47-43e5-997b-7d0bdebf637a"/>
    <ds:schemaRef ds:uri="http://purl.org/dc/terms/"/>
    <ds:schemaRef ds:uri="09c8a845-e7a6-41fb-9590-158bae58e4d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7752B5F-00DB-4BBF-9CD0-0EE78CF46C9C}">
  <ds:schemaRefs>
    <ds:schemaRef ds:uri="09c8a845-e7a6-41fb-9590-158bae58e4d1"/>
    <ds:schemaRef ds:uri="8d8b1221-cb47-43e5-997b-7d0bdebf637a"/>
    <ds:schemaRef ds:uri="c436c572-21bc-4fc1-bb65-153c842e90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EFCDB6-C6DB-4BA2-897D-EB6AAD1591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2969</Words>
  <Application>Microsoft Office PowerPoint</Application>
  <PresentationFormat>Widescreen</PresentationFormat>
  <Paragraphs>166</Paragraphs>
  <Slides>19</Slides>
  <Notes>19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19</vt:i4>
      </vt:variant>
    </vt:vector>
  </HeadingPairs>
  <TitlesOfParts>
    <vt:vector size="29" baseType="lpstr">
      <vt:lpstr>Arial</vt:lpstr>
      <vt:lpstr>Calibri</vt:lpstr>
      <vt:lpstr>Museo 300</vt:lpstr>
      <vt:lpstr>Open Sans</vt:lpstr>
      <vt:lpstr>WordVisiCarriageReturn_MSFontService</vt:lpstr>
      <vt:lpstr>2_Office Theme</vt:lpstr>
      <vt:lpstr>1_Custom Design</vt:lpstr>
      <vt:lpstr>2_Custom Design</vt:lpstr>
      <vt:lpstr>Gallery</vt:lpstr>
      <vt:lpstr>1_Gallery</vt:lpstr>
      <vt:lpstr>Engaging PD to Improve and Change Practices (EPIC-P) Cycle for Strengthening Statewide PD Support</vt:lpstr>
      <vt:lpstr>A Note about Access and Participation</vt:lpstr>
      <vt:lpstr>T-P-S Professional Development Reflection </vt:lpstr>
      <vt:lpstr>You will...</vt:lpstr>
      <vt:lpstr>One Word Round Up</vt:lpstr>
      <vt:lpstr>Using Needs Analysis Data from Session I to Inform Design</vt:lpstr>
      <vt:lpstr>EPIC-P Cycle</vt:lpstr>
      <vt:lpstr>Online Resources</vt:lpstr>
      <vt:lpstr>Needs Analysis</vt:lpstr>
      <vt:lpstr>Essential Support Structures Working Together to Support Professional Development</vt:lpstr>
      <vt:lpstr>Need Analysis Deep Dive</vt:lpstr>
      <vt:lpstr>EPIC-P CYCLE WEBSITE</vt:lpstr>
      <vt:lpstr>Needs Analysis Jigsaw</vt:lpstr>
      <vt:lpstr>Activity 1 Share Out</vt:lpstr>
      <vt:lpstr>Problem of Practice Scenario Application Activity</vt:lpstr>
      <vt:lpstr>Applying the Needs Analysis Process</vt:lpstr>
      <vt:lpstr>Next Session</vt:lpstr>
      <vt:lpstr>Final Thoughts</vt:lpstr>
      <vt:lpstr>Find out more at ectacenter.org</vt:lpstr>
    </vt:vector>
  </TitlesOfParts>
  <Company>FPG Child Development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sherri.williams@unc.edu</dc:creator>
  <cp:lastModifiedBy>Grubbs, Paula</cp:lastModifiedBy>
  <cp:revision>2</cp:revision>
  <cp:lastPrinted>2022-04-18T04:22:53Z</cp:lastPrinted>
  <dcterms:created xsi:type="dcterms:W3CDTF">2013-08-07T19:41:36Z</dcterms:created>
  <dcterms:modified xsi:type="dcterms:W3CDTF">2025-07-01T12:32:25Z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y fmtid="{D5CDD505-2E9C-101B-9397-08002B2CF9AE}" pid="3" name="ArticulateGUID">
    <vt:lpwstr>9E152587-D37A-4922-9327-AF3A201E9154</vt:lpwstr>
  </property>
  <property fmtid="{D5CDD505-2E9C-101B-9397-08002B2CF9AE}" pid="4" name="ArticulatePath">
    <vt:lpwstr>https://adminliveunc.sharepoint.com/sites/fpg-external/nceln/Shared Documents/Presentations (other)/NTI &amp; NCPMI/NTI 2022/NTI 2022 PPT</vt:lpwstr>
  </property>
  <property fmtid="{D5CDD505-2E9C-101B-9397-08002B2CF9AE}" pid="5" name="MediaServiceImageTags">
    <vt:lpwstr/>
  </property>
  <property fmtid="{D5CDD505-2E9C-101B-9397-08002B2CF9AE}" pid="6" name="Order">
    <vt:lpwstr>3997500.00000000</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